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58" r:id="rId3"/>
    <p:sldId id="262" r:id="rId4"/>
    <p:sldId id="263" r:id="rId5"/>
    <p:sldId id="264" r:id="rId6"/>
    <p:sldId id="265" r:id="rId7"/>
    <p:sldId id="273" r:id="rId8"/>
    <p:sldId id="270" r:id="rId9"/>
    <p:sldId id="271" r:id="rId10"/>
    <p:sldId id="266" r:id="rId11"/>
    <p:sldId id="274" r:id="rId12"/>
    <p:sldId id="267" r:id="rId13"/>
    <p:sldId id="260" r:id="rId14"/>
    <p:sldId id="272" r:id="rId15"/>
    <p:sldId id="275" r:id="rId16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01" autoAdjust="0"/>
  </p:normalViewPr>
  <p:slideViewPr>
    <p:cSldViewPr>
      <p:cViewPr varScale="1">
        <p:scale>
          <a:sx n="83" d="100"/>
          <a:sy n="83" d="100"/>
        </p:scale>
        <p:origin x="102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2C50AD28-D255-4225-A7CC-D659FFF562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3A2FB8E-0889-4D55-A00B-7DACBF44E1F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0B6FB1-E9BF-4972-96BF-EF331BCFF75B}" type="datetimeFigureOut">
              <a:rPr lang="en-US"/>
              <a:pPr>
                <a:defRPr/>
              </a:pPr>
              <a:t>1/27/2020</a:t>
            </a:fld>
            <a:endParaRPr lang="en-US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E41A8F1D-078B-428A-9E51-EBC5B9233A6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DF2D339B-419C-4C37-8486-3C33DACEF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en-US" noProof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2B5B4EE-6BFB-43BA-B045-126A82B1400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72162E58-7C5F-4D42-AAB5-9BA7F8C6B6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DD4C018-906C-4E8B-B9D6-B12C5E60F055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dsholder til diasbillede 1">
            <a:extLst>
              <a:ext uri="{FF2B5EF4-FFF2-40B4-BE49-F238E27FC236}">
                <a16:creationId xmlns:a16="http://schemas.microsoft.com/office/drawing/2014/main" id="{6DA20686-6285-4EA2-B1F3-19CDA1E4BE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dsholder til noter 2">
            <a:extLst>
              <a:ext uri="{FF2B5EF4-FFF2-40B4-BE49-F238E27FC236}">
                <a16:creationId xmlns:a16="http://schemas.microsoft.com/office/drawing/2014/main" id="{43571D8E-9EBA-46DC-9940-12A9BD359E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Pladsholder til diasnummer 3">
            <a:extLst>
              <a:ext uri="{FF2B5EF4-FFF2-40B4-BE49-F238E27FC236}">
                <a16:creationId xmlns:a16="http://schemas.microsoft.com/office/drawing/2014/main" id="{39F75E6C-AEE6-4223-A3B1-0C6B7B640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3628F7-6002-4E0C-9C8D-CB4C3CCA636F}" type="slidenum">
              <a:rPr lang="en-US" altLang="da-DK"/>
              <a:pPr>
                <a:spcBef>
                  <a:spcPct val="0"/>
                </a:spcBef>
              </a:pPr>
              <a:t>1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dsholder til diasbillede 1">
            <a:extLst>
              <a:ext uri="{FF2B5EF4-FFF2-40B4-BE49-F238E27FC236}">
                <a16:creationId xmlns:a16="http://schemas.microsoft.com/office/drawing/2014/main" id="{DC3F88FE-69DB-4392-89E1-A7D632502D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Pladsholder til noter 2">
            <a:extLst>
              <a:ext uri="{FF2B5EF4-FFF2-40B4-BE49-F238E27FC236}">
                <a16:creationId xmlns:a16="http://schemas.microsoft.com/office/drawing/2014/main" id="{9E4BEC3D-5AAE-41E1-8960-79F42FBEDD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2532" name="Pladsholder til diasnummer 3">
            <a:extLst>
              <a:ext uri="{FF2B5EF4-FFF2-40B4-BE49-F238E27FC236}">
                <a16:creationId xmlns:a16="http://schemas.microsoft.com/office/drawing/2014/main" id="{296ABE04-C412-44B8-91C9-98C9610130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9C93F4-1908-49B1-83E8-BD040836801B}" type="slidenum">
              <a:rPr lang="en-US" altLang="da-DK"/>
              <a:pPr>
                <a:spcBef>
                  <a:spcPct val="0"/>
                </a:spcBef>
              </a:pPr>
              <a:t>10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dsholder til diasbillede 1">
            <a:extLst>
              <a:ext uri="{FF2B5EF4-FFF2-40B4-BE49-F238E27FC236}">
                <a16:creationId xmlns:a16="http://schemas.microsoft.com/office/drawing/2014/main" id="{1FC0CDD3-E1F4-4E6A-BBBA-4BFAC823C9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Pladsholder til noter 2">
            <a:extLst>
              <a:ext uri="{FF2B5EF4-FFF2-40B4-BE49-F238E27FC236}">
                <a16:creationId xmlns:a16="http://schemas.microsoft.com/office/drawing/2014/main" id="{35F04887-5986-4733-9108-5A1F294567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Pladsholder til diasnummer 3">
            <a:extLst>
              <a:ext uri="{FF2B5EF4-FFF2-40B4-BE49-F238E27FC236}">
                <a16:creationId xmlns:a16="http://schemas.microsoft.com/office/drawing/2014/main" id="{AB116E98-239F-4872-99C9-042F10EBF0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729E80-66D6-4042-8E5E-805C8111B98A}" type="slidenum">
              <a:rPr lang="en-US" altLang="da-DK"/>
              <a:pPr>
                <a:spcBef>
                  <a:spcPct val="0"/>
                </a:spcBef>
              </a:pPr>
              <a:t>11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dsholder til diasbillede 1">
            <a:extLst>
              <a:ext uri="{FF2B5EF4-FFF2-40B4-BE49-F238E27FC236}">
                <a16:creationId xmlns:a16="http://schemas.microsoft.com/office/drawing/2014/main" id="{1F68DD54-1B17-4CC3-B94A-CC5CF339F7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Pladsholder til noter 2">
            <a:extLst>
              <a:ext uri="{FF2B5EF4-FFF2-40B4-BE49-F238E27FC236}">
                <a16:creationId xmlns:a16="http://schemas.microsoft.com/office/drawing/2014/main" id="{AA664F0B-D46F-42A9-A52A-E89A553AC5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6628" name="Pladsholder til diasnummer 3">
            <a:extLst>
              <a:ext uri="{FF2B5EF4-FFF2-40B4-BE49-F238E27FC236}">
                <a16:creationId xmlns:a16="http://schemas.microsoft.com/office/drawing/2014/main" id="{17183FF1-7B35-4A67-BCAE-2049ADF2BB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54982D-F221-40ED-A7E4-F5EED34BC31E}" type="slidenum">
              <a:rPr lang="en-US" altLang="da-DK"/>
              <a:pPr>
                <a:spcBef>
                  <a:spcPct val="0"/>
                </a:spcBef>
              </a:pPr>
              <a:t>12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dsholder til diasbillede 1">
            <a:extLst>
              <a:ext uri="{FF2B5EF4-FFF2-40B4-BE49-F238E27FC236}">
                <a16:creationId xmlns:a16="http://schemas.microsoft.com/office/drawing/2014/main" id="{07F6D526-174A-43B2-AF61-E7FEC296D9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Pladsholder til noter 2">
            <a:extLst>
              <a:ext uri="{FF2B5EF4-FFF2-40B4-BE49-F238E27FC236}">
                <a16:creationId xmlns:a16="http://schemas.microsoft.com/office/drawing/2014/main" id="{DFCB19C7-7A42-4480-999E-CD062E1964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8676" name="Pladsholder til diasnummer 3">
            <a:extLst>
              <a:ext uri="{FF2B5EF4-FFF2-40B4-BE49-F238E27FC236}">
                <a16:creationId xmlns:a16="http://schemas.microsoft.com/office/drawing/2014/main" id="{9AA9B8D1-95B6-4712-A58C-73A7F81106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CC2E0B-D87E-4523-9AE6-D16CAC61A66A}" type="slidenum">
              <a:rPr lang="en-US" altLang="da-DK"/>
              <a:pPr>
                <a:spcBef>
                  <a:spcPct val="0"/>
                </a:spcBef>
              </a:pPr>
              <a:t>13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dsholder til diasbillede 1">
            <a:extLst>
              <a:ext uri="{FF2B5EF4-FFF2-40B4-BE49-F238E27FC236}">
                <a16:creationId xmlns:a16="http://schemas.microsoft.com/office/drawing/2014/main" id="{C5D36587-1258-482C-BD7D-902C9D8D6A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Pladsholder til noter 2">
            <a:extLst>
              <a:ext uri="{FF2B5EF4-FFF2-40B4-BE49-F238E27FC236}">
                <a16:creationId xmlns:a16="http://schemas.microsoft.com/office/drawing/2014/main" id="{873642A3-B974-407E-811C-B4A572B3C1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Pladsholder til diasnummer 3">
            <a:extLst>
              <a:ext uri="{FF2B5EF4-FFF2-40B4-BE49-F238E27FC236}">
                <a16:creationId xmlns:a16="http://schemas.microsoft.com/office/drawing/2014/main" id="{9905E12E-1E5E-4EC6-8625-A90214152A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948EB-35F6-4B14-A60E-5751C4345C6C}" type="slidenum">
              <a:rPr lang="en-US" altLang="da-DK"/>
              <a:pPr>
                <a:spcBef>
                  <a:spcPct val="0"/>
                </a:spcBef>
              </a:pPr>
              <a:t>14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dsholder til diasbillede 1">
            <a:extLst>
              <a:ext uri="{FF2B5EF4-FFF2-40B4-BE49-F238E27FC236}">
                <a16:creationId xmlns:a16="http://schemas.microsoft.com/office/drawing/2014/main" id="{9BA31327-45D8-45DB-B03D-CF5D538E82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Pladsholder til noter 2">
            <a:extLst>
              <a:ext uri="{FF2B5EF4-FFF2-40B4-BE49-F238E27FC236}">
                <a16:creationId xmlns:a16="http://schemas.microsoft.com/office/drawing/2014/main" id="{29E1C36D-82E8-4CA5-B2F5-7B256527A6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2" name="Pladsholder til diasnummer 3">
            <a:extLst>
              <a:ext uri="{FF2B5EF4-FFF2-40B4-BE49-F238E27FC236}">
                <a16:creationId xmlns:a16="http://schemas.microsoft.com/office/drawing/2014/main" id="{466BA1C2-FA2B-41A7-BDA0-9B809A9F6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6DD5DF-734E-4CA1-A7A9-D4F4292B801B}" type="slidenum">
              <a:rPr lang="en-US" altLang="da-DK"/>
              <a:pPr>
                <a:spcBef>
                  <a:spcPct val="0"/>
                </a:spcBef>
              </a:pPr>
              <a:t>15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dsholder til diasbillede 1">
            <a:extLst>
              <a:ext uri="{FF2B5EF4-FFF2-40B4-BE49-F238E27FC236}">
                <a16:creationId xmlns:a16="http://schemas.microsoft.com/office/drawing/2014/main" id="{BCC3E5F5-7B0D-43DC-BAA5-F8E98A5D2E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dsholder til noter 2">
            <a:extLst>
              <a:ext uri="{FF2B5EF4-FFF2-40B4-BE49-F238E27FC236}">
                <a16:creationId xmlns:a16="http://schemas.microsoft.com/office/drawing/2014/main" id="{CF62B62D-1926-4145-A744-18079526B4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8" name="Pladsholder til diasnummer 3">
            <a:extLst>
              <a:ext uri="{FF2B5EF4-FFF2-40B4-BE49-F238E27FC236}">
                <a16:creationId xmlns:a16="http://schemas.microsoft.com/office/drawing/2014/main" id="{9A3F2C5D-6D55-4479-AEA0-29DA7714D5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BEE645-7905-4119-A435-7C8F47D3B012}" type="slidenum">
              <a:rPr lang="en-US" altLang="da-DK"/>
              <a:pPr>
                <a:spcBef>
                  <a:spcPct val="0"/>
                </a:spcBef>
              </a:pPr>
              <a:t>2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dsholder til diasbillede 1">
            <a:extLst>
              <a:ext uri="{FF2B5EF4-FFF2-40B4-BE49-F238E27FC236}">
                <a16:creationId xmlns:a16="http://schemas.microsoft.com/office/drawing/2014/main" id="{A10A8B7C-2903-4A0C-A6E4-5E4A2586F1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Pladsholder til noter 2">
            <a:extLst>
              <a:ext uri="{FF2B5EF4-FFF2-40B4-BE49-F238E27FC236}">
                <a16:creationId xmlns:a16="http://schemas.microsoft.com/office/drawing/2014/main" id="{26FCC9C4-3E1D-45A5-87A0-08B5540191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Pladsholder til diasnummer 3">
            <a:extLst>
              <a:ext uri="{FF2B5EF4-FFF2-40B4-BE49-F238E27FC236}">
                <a16:creationId xmlns:a16="http://schemas.microsoft.com/office/drawing/2014/main" id="{03192752-3452-4FEC-9551-4577F070FB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CFCD38-4DD9-4163-B8BB-EB9D48F47E02}" type="slidenum">
              <a:rPr lang="en-US" altLang="da-DK"/>
              <a:pPr>
                <a:spcBef>
                  <a:spcPct val="0"/>
                </a:spcBef>
              </a:pPr>
              <a:t>3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diasbillede 1">
            <a:extLst>
              <a:ext uri="{FF2B5EF4-FFF2-40B4-BE49-F238E27FC236}">
                <a16:creationId xmlns:a16="http://schemas.microsoft.com/office/drawing/2014/main" id="{412E7FC8-CD19-40C9-AD2E-2C5D543CF0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Pladsholder til noter 2">
            <a:extLst>
              <a:ext uri="{FF2B5EF4-FFF2-40B4-BE49-F238E27FC236}">
                <a16:creationId xmlns:a16="http://schemas.microsoft.com/office/drawing/2014/main" id="{225D9A06-4CD9-42CC-B213-80C9C39E59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Pladsholder til diasnummer 3">
            <a:extLst>
              <a:ext uri="{FF2B5EF4-FFF2-40B4-BE49-F238E27FC236}">
                <a16:creationId xmlns:a16="http://schemas.microsoft.com/office/drawing/2014/main" id="{FDBAEB54-07E9-48DA-896E-60D44835D9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5D0F23-97DC-4EF4-A2CC-AD4C0E848CDA}" type="slidenum">
              <a:rPr lang="en-US" altLang="da-DK"/>
              <a:pPr>
                <a:spcBef>
                  <a:spcPct val="0"/>
                </a:spcBef>
              </a:pPr>
              <a:t>4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dsholder til diasbillede 1">
            <a:extLst>
              <a:ext uri="{FF2B5EF4-FFF2-40B4-BE49-F238E27FC236}">
                <a16:creationId xmlns:a16="http://schemas.microsoft.com/office/drawing/2014/main" id="{0E70E0B1-9AFC-4C9A-B004-454D247F76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Pladsholder til noter 2">
            <a:extLst>
              <a:ext uri="{FF2B5EF4-FFF2-40B4-BE49-F238E27FC236}">
                <a16:creationId xmlns:a16="http://schemas.microsoft.com/office/drawing/2014/main" id="{9ED6F45F-E685-43EF-BC20-B6F439FA46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292" name="Pladsholder til diasnummer 3">
            <a:extLst>
              <a:ext uri="{FF2B5EF4-FFF2-40B4-BE49-F238E27FC236}">
                <a16:creationId xmlns:a16="http://schemas.microsoft.com/office/drawing/2014/main" id="{AB04D20B-BBE7-4E64-AAE8-96E0C45A6E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6C8C95-CC0B-48CE-B256-029F75239CA8}" type="slidenum">
              <a:rPr lang="en-US" altLang="da-DK"/>
              <a:pPr>
                <a:spcBef>
                  <a:spcPct val="0"/>
                </a:spcBef>
              </a:pPr>
              <a:t>5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dsholder til diasbillede 1">
            <a:extLst>
              <a:ext uri="{FF2B5EF4-FFF2-40B4-BE49-F238E27FC236}">
                <a16:creationId xmlns:a16="http://schemas.microsoft.com/office/drawing/2014/main" id="{8965BF3D-4A29-4C11-BB4B-5F6B6E9DD0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Pladsholder til noter 2">
            <a:extLst>
              <a:ext uri="{FF2B5EF4-FFF2-40B4-BE49-F238E27FC236}">
                <a16:creationId xmlns:a16="http://schemas.microsoft.com/office/drawing/2014/main" id="{4A405457-0694-4027-8C06-EDBAC7A08E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340" name="Pladsholder til diasnummer 3">
            <a:extLst>
              <a:ext uri="{FF2B5EF4-FFF2-40B4-BE49-F238E27FC236}">
                <a16:creationId xmlns:a16="http://schemas.microsoft.com/office/drawing/2014/main" id="{7FF3C915-7CF4-42AB-AF50-4A05775240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40DA56-508C-49B7-8C31-3BA3FBABC8DD}" type="slidenum">
              <a:rPr lang="en-US" altLang="da-DK"/>
              <a:pPr>
                <a:spcBef>
                  <a:spcPct val="0"/>
                </a:spcBef>
              </a:pPr>
              <a:t>6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dsholder til diasbillede 1">
            <a:extLst>
              <a:ext uri="{FF2B5EF4-FFF2-40B4-BE49-F238E27FC236}">
                <a16:creationId xmlns:a16="http://schemas.microsoft.com/office/drawing/2014/main" id="{1EAB39FA-DC8E-44FB-BF88-A5992AAEA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Pladsholder til noter 2">
            <a:extLst>
              <a:ext uri="{FF2B5EF4-FFF2-40B4-BE49-F238E27FC236}">
                <a16:creationId xmlns:a16="http://schemas.microsoft.com/office/drawing/2014/main" id="{3134FAD4-1243-4165-B122-3124FBDCD2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Pladsholder til diasnummer 3">
            <a:extLst>
              <a:ext uri="{FF2B5EF4-FFF2-40B4-BE49-F238E27FC236}">
                <a16:creationId xmlns:a16="http://schemas.microsoft.com/office/drawing/2014/main" id="{10790215-5728-499A-811B-AF3288339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A9ABEC-772D-4774-945B-4B8CFABA524F}" type="slidenum">
              <a:rPr lang="en-US" altLang="da-DK"/>
              <a:pPr>
                <a:spcBef>
                  <a:spcPct val="0"/>
                </a:spcBef>
              </a:pPr>
              <a:t>7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dsholder til diasbillede 1">
            <a:extLst>
              <a:ext uri="{FF2B5EF4-FFF2-40B4-BE49-F238E27FC236}">
                <a16:creationId xmlns:a16="http://schemas.microsoft.com/office/drawing/2014/main" id="{9E7F3305-D9B8-40CC-B4F6-4D192E0B96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Pladsholder til noter 2">
            <a:extLst>
              <a:ext uri="{FF2B5EF4-FFF2-40B4-BE49-F238E27FC236}">
                <a16:creationId xmlns:a16="http://schemas.microsoft.com/office/drawing/2014/main" id="{E629EF56-4E12-4262-B654-493306B55A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8436" name="Pladsholder til diasnummer 3">
            <a:extLst>
              <a:ext uri="{FF2B5EF4-FFF2-40B4-BE49-F238E27FC236}">
                <a16:creationId xmlns:a16="http://schemas.microsoft.com/office/drawing/2014/main" id="{370A5E05-11D8-49B7-815B-A075E77738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97A2B0-5519-4164-882F-DE802B6DE2E5}" type="slidenum">
              <a:rPr lang="en-US" altLang="da-DK"/>
              <a:pPr>
                <a:spcBef>
                  <a:spcPct val="0"/>
                </a:spcBef>
              </a:pPr>
              <a:t>8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dsholder til diasbillede 1">
            <a:extLst>
              <a:ext uri="{FF2B5EF4-FFF2-40B4-BE49-F238E27FC236}">
                <a16:creationId xmlns:a16="http://schemas.microsoft.com/office/drawing/2014/main" id="{D2864F45-322B-4F7D-8752-361A749B4D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Pladsholder til noter 2">
            <a:extLst>
              <a:ext uri="{FF2B5EF4-FFF2-40B4-BE49-F238E27FC236}">
                <a16:creationId xmlns:a16="http://schemas.microsoft.com/office/drawing/2014/main" id="{939FA55A-ECF0-49EB-8E32-2E5B79C6D3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0484" name="Pladsholder til diasnummer 3">
            <a:extLst>
              <a:ext uri="{FF2B5EF4-FFF2-40B4-BE49-F238E27FC236}">
                <a16:creationId xmlns:a16="http://schemas.microsoft.com/office/drawing/2014/main" id="{DD4986C2-FF0D-4F5A-8766-DC6D636B15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51728D-D231-43EA-A354-421A37BD37DA}" type="slidenum">
              <a:rPr lang="en-US" altLang="da-DK"/>
              <a:pPr>
                <a:spcBef>
                  <a:spcPct val="0"/>
                </a:spcBef>
              </a:pPr>
              <a:t>9</a:t>
            </a:fld>
            <a:endParaRPr lang="en-US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5E34611-5415-4837-BC2F-013B56C7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6D94-F230-4850-8687-6B28597EED9C}" type="datetime1">
              <a:rPr lang="da-DK"/>
              <a:pPr>
                <a:defRPr/>
              </a:pPr>
              <a:t>27-01-2020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BE58714-2519-4A80-9CCD-7B23C1BD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81FE56D2-1FFC-4478-B5D9-D4EECC42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6E280-189A-4273-B7D1-2A9CEB2B2D0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2104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5112AD8-7945-477D-9876-3F682EF0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4EE05-07DE-4FB6-ACB6-785522FFC7C8}" type="datetime1">
              <a:rPr lang="da-DK"/>
              <a:pPr>
                <a:defRPr/>
              </a:pPr>
              <a:t>27-01-2020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A086E1E-41A1-43DC-9B67-AFFB335CF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6E44580B-602C-4B98-AD3E-AA585D53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966CB-EA5D-4F22-B508-8D6962157AC2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04643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997B0B-8858-48D8-B7FD-067D2F2A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94D3-7C1B-4994-98B9-0DAF785FA99B}" type="datetime1">
              <a:rPr lang="da-DK"/>
              <a:pPr>
                <a:defRPr/>
              </a:pPr>
              <a:t>27-01-2020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AEB918-684F-422C-9A66-F5D6B401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3AC01B99-061A-4B1D-AA07-1E3DDC208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3C21D-565B-468A-B2AA-77392D0839CC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13924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EA1FBC0-7CA3-407B-A873-9A05CDF9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AA479-36F4-49C5-AC69-A26C8F57C328}" type="datetime1">
              <a:rPr lang="da-DK"/>
              <a:pPr>
                <a:defRPr/>
              </a:pPr>
              <a:t>27-01-2020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78F04D9-B1D0-4E56-89CF-839FE9437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14882245-9C0D-409C-8377-A87ED950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F8BA4-3A8B-417F-922F-75F48A44037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2289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C0EF91-9715-40FD-8559-424C1F516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0489A-2D3C-465D-8BA8-77E797718940}" type="datetime1">
              <a:rPr lang="da-DK"/>
              <a:pPr>
                <a:defRPr/>
              </a:pPr>
              <a:t>27-01-2020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8E781EB-0CB4-4660-906A-C383FDA32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8D109CB2-A52F-419B-85AD-80EE2DFF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35E23-6E01-42FA-80D8-DBA10C89615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6311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879524C1-5D07-4660-931A-CFAE8137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380C-0BFF-410D-A09A-D991C77C9643}" type="datetime1">
              <a:rPr lang="da-DK"/>
              <a:pPr>
                <a:defRPr/>
              </a:pPr>
              <a:t>27-01-2020</a:t>
            </a:fld>
            <a:endParaRPr 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1047E87E-975C-46BD-BC6B-529978F04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1E3DF472-A512-4555-B6D7-BD46B4D9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2277B-D4BA-4209-83EC-1B2D5DF214C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39731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>
            <a:extLst>
              <a:ext uri="{FF2B5EF4-FFF2-40B4-BE49-F238E27FC236}">
                <a16:creationId xmlns:a16="http://schemas.microsoft.com/office/drawing/2014/main" id="{3FBE57CB-662B-429C-A7B4-C20C78822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DB2BF-B63A-4DD2-816B-53C57087BF53}" type="datetime1">
              <a:rPr lang="da-DK"/>
              <a:pPr>
                <a:defRPr/>
              </a:pPr>
              <a:t>27-01-2020</a:t>
            </a:fld>
            <a:endParaRPr lang="da-DK"/>
          </a:p>
        </p:txBody>
      </p:sp>
      <p:sp>
        <p:nvSpPr>
          <p:cNvPr id="8" name="Pladsholder til sidefod 4">
            <a:extLst>
              <a:ext uri="{FF2B5EF4-FFF2-40B4-BE49-F238E27FC236}">
                <a16:creationId xmlns:a16="http://schemas.microsoft.com/office/drawing/2014/main" id="{B4D64BF9-C878-4D5F-87EA-2A2AFB31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>
            <a:extLst>
              <a:ext uri="{FF2B5EF4-FFF2-40B4-BE49-F238E27FC236}">
                <a16:creationId xmlns:a16="http://schemas.microsoft.com/office/drawing/2014/main" id="{FE4852BC-874B-42F6-BE5B-3A2CE7C6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329E8-5304-4165-BCAB-8B5C3F4EA1B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18718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3">
            <a:extLst>
              <a:ext uri="{FF2B5EF4-FFF2-40B4-BE49-F238E27FC236}">
                <a16:creationId xmlns:a16="http://schemas.microsoft.com/office/drawing/2014/main" id="{F2D016B0-5B0E-4970-8037-AB24C7944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1FCE7-F9A3-469F-89AE-2D558226E60C}" type="datetime1">
              <a:rPr lang="da-DK"/>
              <a:pPr>
                <a:defRPr/>
              </a:pPr>
              <a:t>27-01-2020</a:t>
            </a:fld>
            <a:endParaRPr lang="da-DK"/>
          </a:p>
        </p:txBody>
      </p:sp>
      <p:sp>
        <p:nvSpPr>
          <p:cNvPr id="4" name="Pladsholder til sidefod 4">
            <a:extLst>
              <a:ext uri="{FF2B5EF4-FFF2-40B4-BE49-F238E27FC236}">
                <a16:creationId xmlns:a16="http://schemas.microsoft.com/office/drawing/2014/main" id="{3F59F27C-D0F1-4D0E-AE5B-CC8FEEDA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>
            <a:extLst>
              <a:ext uri="{FF2B5EF4-FFF2-40B4-BE49-F238E27FC236}">
                <a16:creationId xmlns:a16="http://schemas.microsoft.com/office/drawing/2014/main" id="{89F0C877-54A7-4582-9849-C658361E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BE248-7433-4181-BBBE-7C94FBCE7D9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6487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C7E3CA63-AED4-43CF-AA98-EAAB3FC1A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E375E-CA4C-4D8C-A0C7-CDA2A6CD78E9}" type="datetime1">
              <a:rPr lang="da-DK"/>
              <a:pPr>
                <a:defRPr/>
              </a:pPr>
              <a:t>27-01-2020</a:t>
            </a:fld>
            <a:endParaRPr lang="da-DK"/>
          </a:p>
        </p:txBody>
      </p:sp>
      <p:sp>
        <p:nvSpPr>
          <p:cNvPr id="3" name="Pladsholder til sidefod 4">
            <a:extLst>
              <a:ext uri="{FF2B5EF4-FFF2-40B4-BE49-F238E27FC236}">
                <a16:creationId xmlns:a16="http://schemas.microsoft.com/office/drawing/2014/main" id="{FCA85E36-3B69-4903-8E2D-FF3BE977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C712030D-3CF2-4EBB-BCB1-5D5A955B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D551D-AC7D-4ACF-92AD-C934E0922B8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3002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E85152A4-910E-434B-996F-B57B84E12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8BE79-F95E-4953-81A2-C39E07AD08EA}" type="datetime1">
              <a:rPr lang="da-DK"/>
              <a:pPr>
                <a:defRPr/>
              </a:pPr>
              <a:t>27-01-2020</a:t>
            </a:fld>
            <a:endParaRPr 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FEDC7EB8-2BCD-4668-9B88-F34FE8B3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DD351FCE-D257-4A87-9227-262A336B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60846-DD0A-4168-93F4-FEFE205BBFC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3895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6567D34B-F913-4659-B22B-F3260CA9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D1969-E98F-436B-9498-1ACC2214B0E7}" type="datetime1">
              <a:rPr lang="da-DK"/>
              <a:pPr>
                <a:defRPr/>
              </a:pPr>
              <a:t>27-01-2020</a:t>
            </a:fld>
            <a:endParaRPr 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80BCCBC2-CAD5-451B-BFF5-4ECECAE88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A3D8C408-6EE1-4DB6-9F6C-7BCD878E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832F5-7735-42DA-90CE-C9F8C3E74DD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60972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>
            <a:extLst>
              <a:ext uri="{FF2B5EF4-FFF2-40B4-BE49-F238E27FC236}">
                <a16:creationId xmlns:a16="http://schemas.microsoft.com/office/drawing/2014/main" id="{E73F34C7-B8BC-44CE-AA60-2B8CD0D097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i master</a:t>
            </a:r>
          </a:p>
        </p:txBody>
      </p:sp>
      <p:sp>
        <p:nvSpPr>
          <p:cNvPr id="1027" name="Pladsholder til tekst 2">
            <a:extLst>
              <a:ext uri="{FF2B5EF4-FFF2-40B4-BE49-F238E27FC236}">
                <a16:creationId xmlns:a16="http://schemas.microsoft.com/office/drawing/2014/main" id="{BFC84F85-9612-4039-A5A5-036C61F409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i master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75EAA4E-F85B-4318-9C19-19E9D60D8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729331-DD7C-46BF-B000-B8D0F256B150}" type="datetime1">
              <a:rPr lang="da-DK"/>
              <a:pPr>
                <a:defRPr/>
              </a:pPr>
              <a:t>27-01-2020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B517F7-54AE-49D8-AF3C-C7A7F46C1A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31EB1C83-6014-40BF-8008-C210EB4F1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B10862F-55D2-4656-B6DF-944C1E8F6A32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Info_til_patienten_Bendix_MODIC_3.sept_2014.pps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6">
            <a:extLst>
              <a:ext uri="{FF2B5EF4-FFF2-40B4-BE49-F238E27FC236}">
                <a16:creationId xmlns:a16="http://schemas.microsoft.com/office/drawing/2014/main" id="{7A213118-772A-4B63-8CB0-FF515F9C0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536700"/>
            <a:ext cx="83724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da-DK" altLang="da-DK" sz="4400" b="1" dirty="0">
                <a:latin typeface="Arial normal" charset="0"/>
              </a:rPr>
              <a:t>... til dig med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da-DK" altLang="da-DK" sz="4400" b="1" dirty="0">
                <a:latin typeface="Arial normal" charset="0"/>
              </a:rPr>
              <a:t>rygsmerter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da-DK" altLang="da-DK" sz="4400" b="1" dirty="0">
              <a:latin typeface="Arial normal" charset="0"/>
            </a:endParaRPr>
          </a:p>
          <a:p>
            <a:pPr marL="685800" indent="-685800">
              <a:spcBef>
                <a:spcPct val="0"/>
              </a:spcBef>
              <a:buFontTx/>
              <a:buChar char="-"/>
              <a:defRPr/>
            </a:pPr>
            <a:r>
              <a:rPr lang="da-DK" altLang="da-DK" sz="4800" b="1" dirty="0">
                <a:latin typeface="Arial normal" charset="0"/>
              </a:rPr>
              <a:t>MODIC FORANDRINGER</a:t>
            </a:r>
            <a:endParaRPr lang="da-DK" altLang="da-DK" sz="2400" b="1" dirty="0">
              <a:latin typeface="Arial normal" charset="0"/>
            </a:endParaRP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endParaRPr lang="da-DK" sz="2400" b="1" dirty="0"/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da-DK" sz="2400" b="1" dirty="0"/>
              <a:t>	Tom Bendix</a:t>
            </a:r>
            <a:r>
              <a:rPr lang="da-DK" sz="2400" dirty="0"/>
              <a:t> </a:t>
            </a:r>
            <a:r>
              <a:rPr lang="da-DK" sz="1800" dirty="0"/>
              <a:t>  </a:t>
            </a: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da-DK" sz="2400" dirty="0"/>
              <a:t>          </a:t>
            </a:r>
            <a:r>
              <a:rPr lang="da-DK" sz="1400" dirty="0"/>
              <a:t>professor emeritus, dr. med.</a:t>
            </a: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da-DK" sz="1400" dirty="0"/>
              <a:t>     Videncenter for Reumatologi og Rygsygdomme </a:t>
            </a: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da-DK" sz="1400" dirty="0"/>
              <a:t>                     Rigshospitalet, Glostrup                                                                                 </a:t>
            </a:r>
            <a:endParaRPr lang="da-DK" altLang="da-DK" sz="2400" dirty="0">
              <a:latin typeface="Arial normal" charset="0"/>
            </a:endParaRPr>
          </a:p>
        </p:txBody>
      </p:sp>
      <p:pic>
        <p:nvPicPr>
          <p:cNvPr id="3075" name="Picture 18">
            <a:extLst>
              <a:ext uri="{FF2B5EF4-FFF2-40B4-BE49-F238E27FC236}">
                <a16:creationId xmlns:a16="http://schemas.microsoft.com/office/drawing/2014/main" id="{0BBCA112-2E14-4D2C-83A5-D39B362D4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963" y="92075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kstboks 1">
            <a:extLst>
              <a:ext uri="{FF2B5EF4-FFF2-40B4-BE49-F238E27FC236}">
                <a16:creationId xmlns:a16="http://schemas.microsoft.com/office/drawing/2014/main" id="{EDE12DA4-A77E-4FF9-ADD2-A60F88860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688" y="5457825"/>
            <a:ext cx="1655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en-US" sz="2000" i="1" dirty="0"/>
              <a:t>22.1.2020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5">
            <a:extLst>
              <a:ext uri="{FF2B5EF4-FFF2-40B4-BE49-F238E27FC236}">
                <a16:creationId xmlns:a16="http://schemas.microsoft.com/office/drawing/2014/main" id="{A5D2F3FA-9DD5-4B8F-92C1-4C73A768B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" y="5834063"/>
            <a:ext cx="6764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507" name="Freeform 2">
            <a:extLst>
              <a:ext uri="{FF2B5EF4-FFF2-40B4-BE49-F238E27FC236}">
                <a16:creationId xmlns:a16="http://schemas.microsoft.com/office/drawing/2014/main" id="{E23B1077-E948-41C4-BB66-82CAACEFED26}"/>
              </a:ext>
            </a:extLst>
          </p:cNvPr>
          <p:cNvSpPr>
            <a:spLocks/>
          </p:cNvSpPr>
          <p:nvPr/>
        </p:nvSpPr>
        <p:spPr bwMode="auto">
          <a:xfrm>
            <a:off x="711200" y="4794250"/>
            <a:ext cx="2001838" cy="973138"/>
          </a:xfrm>
          <a:custGeom>
            <a:avLst/>
            <a:gdLst>
              <a:gd name="T0" fmla="*/ 0 w 2632"/>
              <a:gd name="T1" fmla="*/ 2147483646 h 787"/>
              <a:gd name="T2" fmla="*/ 2147483646 w 2632"/>
              <a:gd name="T3" fmla="*/ 2147483646 h 787"/>
              <a:gd name="T4" fmla="*/ 2147483646 w 2632"/>
              <a:gd name="T5" fmla="*/ 2147483646 h 787"/>
              <a:gd name="T6" fmla="*/ 2147483646 w 2632"/>
              <a:gd name="T7" fmla="*/ 2147483646 h 787"/>
              <a:gd name="T8" fmla="*/ 2147483646 w 2632"/>
              <a:gd name="T9" fmla="*/ 2147483646 h 787"/>
              <a:gd name="T10" fmla="*/ 2147483646 w 2632"/>
              <a:gd name="T11" fmla="*/ 2147483646 h 787"/>
              <a:gd name="T12" fmla="*/ 2147483646 w 2632"/>
              <a:gd name="T13" fmla="*/ 2147483646 h 787"/>
              <a:gd name="T14" fmla="*/ 2147483646 w 2632"/>
              <a:gd name="T15" fmla="*/ 2147483646 h 787"/>
              <a:gd name="T16" fmla="*/ 2147483646 w 2632"/>
              <a:gd name="T17" fmla="*/ 2147483646 h 787"/>
              <a:gd name="T18" fmla="*/ 2147483646 w 2632"/>
              <a:gd name="T19" fmla="*/ 2147483646 h 787"/>
              <a:gd name="T20" fmla="*/ 2147483646 w 2632"/>
              <a:gd name="T21" fmla="*/ 2147483646 h 7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32"/>
              <a:gd name="T34" fmla="*/ 0 h 787"/>
              <a:gd name="T35" fmla="*/ 2632 w 2632"/>
              <a:gd name="T36" fmla="*/ 787 h 78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32" h="787">
                <a:moveTo>
                  <a:pt x="0" y="787"/>
                </a:moveTo>
                <a:cubicBezTo>
                  <a:pt x="36" y="775"/>
                  <a:pt x="73" y="763"/>
                  <a:pt x="112" y="651"/>
                </a:cubicBezTo>
                <a:cubicBezTo>
                  <a:pt x="151" y="539"/>
                  <a:pt x="189" y="223"/>
                  <a:pt x="232" y="115"/>
                </a:cubicBezTo>
                <a:cubicBezTo>
                  <a:pt x="275" y="7"/>
                  <a:pt x="320" y="6"/>
                  <a:pt x="368" y="3"/>
                </a:cubicBezTo>
                <a:cubicBezTo>
                  <a:pt x="416" y="0"/>
                  <a:pt x="472" y="48"/>
                  <a:pt x="520" y="99"/>
                </a:cubicBezTo>
                <a:cubicBezTo>
                  <a:pt x="568" y="150"/>
                  <a:pt x="620" y="247"/>
                  <a:pt x="656" y="307"/>
                </a:cubicBezTo>
                <a:cubicBezTo>
                  <a:pt x="692" y="367"/>
                  <a:pt x="669" y="432"/>
                  <a:pt x="736" y="459"/>
                </a:cubicBezTo>
                <a:cubicBezTo>
                  <a:pt x="803" y="486"/>
                  <a:pt x="877" y="466"/>
                  <a:pt x="1056" y="467"/>
                </a:cubicBezTo>
                <a:cubicBezTo>
                  <a:pt x="1235" y="468"/>
                  <a:pt x="1601" y="452"/>
                  <a:pt x="1808" y="467"/>
                </a:cubicBezTo>
                <a:cubicBezTo>
                  <a:pt x="2015" y="482"/>
                  <a:pt x="2159" y="515"/>
                  <a:pt x="2296" y="555"/>
                </a:cubicBezTo>
                <a:cubicBezTo>
                  <a:pt x="2433" y="595"/>
                  <a:pt x="2532" y="651"/>
                  <a:pt x="2632" y="707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508" name="Freeform 3">
            <a:extLst>
              <a:ext uri="{FF2B5EF4-FFF2-40B4-BE49-F238E27FC236}">
                <a16:creationId xmlns:a16="http://schemas.microsoft.com/office/drawing/2014/main" id="{302348D7-AE39-4456-848D-4850A0B84B93}"/>
              </a:ext>
            </a:extLst>
          </p:cNvPr>
          <p:cNvSpPr>
            <a:spLocks/>
          </p:cNvSpPr>
          <p:nvPr/>
        </p:nvSpPr>
        <p:spPr bwMode="auto">
          <a:xfrm>
            <a:off x="1181100" y="4724400"/>
            <a:ext cx="1905000" cy="1030288"/>
          </a:xfrm>
          <a:custGeom>
            <a:avLst/>
            <a:gdLst>
              <a:gd name="T0" fmla="*/ 0 w 2504"/>
              <a:gd name="T1" fmla="*/ 2147483646 h 833"/>
              <a:gd name="T2" fmla="*/ 2147483646 w 2504"/>
              <a:gd name="T3" fmla="*/ 2147483646 h 833"/>
              <a:gd name="T4" fmla="*/ 2147483646 w 2504"/>
              <a:gd name="T5" fmla="*/ 2147483646 h 833"/>
              <a:gd name="T6" fmla="*/ 2147483646 w 2504"/>
              <a:gd name="T7" fmla="*/ 2147483646 h 833"/>
              <a:gd name="T8" fmla="*/ 2147483646 w 2504"/>
              <a:gd name="T9" fmla="*/ 2147483646 h 833"/>
              <a:gd name="T10" fmla="*/ 2147483646 w 2504"/>
              <a:gd name="T11" fmla="*/ 2147483646 h 833"/>
              <a:gd name="T12" fmla="*/ 2147483646 w 2504"/>
              <a:gd name="T13" fmla="*/ 2147483646 h 833"/>
              <a:gd name="T14" fmla="*/ 2147483646 w 2504"/>
              <a:gd name="T15" fmla="*/ 2147483646 h 833"/>
              <a:gd name="T16" fmla="*/ 2147483646 w 2504"/>
              <a:gd name="T17" fmla="*/ 2147483646 h 833"/>
              <a:gd name="T18" fmla="*/ 2147483646 w 2504"/>
              <a:gd name="T19" fmla="*/ 2147483646 h 833"/>
              <a:gd name="T20" fmla="*/ 2147483646 w 2504"/>
              <a:gd name="T21" fmla="*/ 2147483646 h 8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04"/>
              <a:gd name="T34" fmla="*/ 0 h 833"/>
              <a:gd name="T35" fmla="*/ 2504 w 2504"/>
              <a:gd name="T36" fmla="*/ 833 h 8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04" h="833">
                <a:moveTo>
                  <a:pt x="0" y="833"/>
                </a:moveTo>
                <a:cubicBezTo>
                  <a:pt x="32" y="811"/>
                  <a:pt x="64" y="789"/>
                  <a:pt x="120" y="673"/>
                </a:cubicBezTo>
                <a:cubicBezTo>
                  <a:pt x="176" y="557"/>
                  <a:pt x="284" y="248"/>
                  <a:pt x="336" y="137"/>
                </a:cubicBezTo>
                <a:cubicBezTo>
                  <a:pt x="388" y="26"/>
                  <a:pt x="396" y="18"/>
                  <a:pt x="432" y="9"/>
                </a:cubicBezTo>
                <a:cubicBezTo>
                  <a:pt x="468" y="0"/>
                  <a:pt x="519" y="56"/>
                  <a:pt x="552" y="81"/>
                </a:cubicBezTo>
                <a:cubicBezTo>
                  <a:pt x="585" y="106"/>
                  <a:pt x="584" y="144"/>
                  <a:pt x="632" y="161"/>
                </a:cubicBezTo>
                <a:cubicBezTo>
                  <a:pt x="680" y="178"/>
                  <a:pt x="695" y="181"/>
                  <a:pt x="840" y="185"/>
                </a:cubicBezTo>
                <a:cubicBezTo>
                  <a:pt x="985" y="189"/>
                  <a:pt x="1341" y="168"/>
                  <a:pt x="1504" y="185"/>
                </a:cubicBezTo>
                <a:cubicBezTo>
                  <a:pt x="1667" y="202"/>
                  <a:pt x="1709" y="238"/>
                  <a:pt x="1816" y="289"/>
                </a:cubicBezTo>
                <a:cubicBezTo>
                  <a:pt x="1923" y="340"/>
                  <a:pt x="2029" y="418"/>
                  <a:pt x="2144" y="489"/>
                </a:cubicBezTo>
                <a:cubicBezTo>
                  <a:pt x="2259" y="560"/>
                  <a:pt x="2445" y="676"/>
                  <a:pt x="2504" y="713"/>
                </a:cubicBezTo>
              </a:path>
            </a:pathLst>
          </a:custGeom>
          <a:noFill/>
          <a:ln w="28575">
            <a:solidFill>
              <a:srgbClr val="CC00FF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509" name="Line 4">
            <a:extLst>
              <a:ext uri="{FF2B5EF4-FFF2-40B4-BE49-F238E27FC236}">
                <a16:creationId xmlns:a16="http://schemas.microsoft.com/office/drawing/2014/main" id="{70FBDDD9-D08A-4553-BA13-5B0F9699C9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0700" y="4078288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graphicFrame>
        <p:nvGraphicFramePr>
          <p:cNvPr id="21510" name="Object 41">
            <a:extLst>
              <a:ext uri="{FF2B5EF4-FFF2-40B4-BE49-F238E27FC236}">
                <a16:creationId xmlns:a16="http://schemas.microsoft.com/office/drawing/2014/main" id="{4DF9F59D-9B40-485D-A818-5449508456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4575" y="2484438"/>
          <a:ext cx="717550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CorelDRAW" r:id="rId4" imgW="502243" imgH="1196080" progId="">
                  <p:embed/>
                </p:oleObj>
              </mc:Choice>
              <mc:Fallback>
                <p:oleObj name="CorelDRAW" r:id="rId4" imgW="502243" imgH="1196080" progId="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2484438"/>
                        <a:ext cx="717550" cy="170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Freeform 8">
            <a:extLst>
              <a:ext uri="{FF2B5EF4-FFF2-40B4-BE49-F238E27FC236}">
                <a16:creationId xmlns:a16="http://schemas.microsoft.com/office/drawing/2014/main" id="{EDB186F4-E56D-4F2A-A28E-BC2F113F0D2C}"/>
              </a:ext>
            </a:extLst>
          </p:cNvPr>
          <p:cNvSpPr>
            <a:spLocks/>
          </p:cNvSpPr>
          <p:nvPr/>
        </p:nvSpPr>
        <p:spPr bwMode="auto">
          <a:xfrm>
            <a:off x="857250" y="3184525"/>
            <a:ext cx="514350" cy="1490663"/>
          </a:xfrm>
          <a:custGeom>
            <a:avLst/>
            <a:gdLst>
              <a:gd name="T0" fmla="*/ 2147483646 w 284"/>
              <a:gd name="T1" fmla="*/ 2147483646 h 771"/>
              <a:gd name="T2" fmla="*/ 2147483646 w 284"/>
              <a:gd name="T3" fmla="*/ 2147483646 h 771"/>
              <a:gd name="T4" fmla="*/ 2147483646 w 284"/>
              <a:gd name="T5" fmla="*/ 2147483646 h 771"/>
              <a:gd name="T6" fmla="*/ 2147483646 w 284"/>
              <a:gd name="T7" fmla="*/ 2147483646 h 771"/>
              <a:gd name="T8" fmla="*/ 0 60000 65536"/>
              <a:gd name="T9" fmla="*/ 0 60000 65536"/>
              <a:gd name="T10" fmla="*/ 0 60000 65536"/>
              <a:gd name="T11" fmla="*/ 0 60000 65536"/>
              <a:gd name="T12" fmla="*/ 0 w 284"/>
              <a:gd name="T13" fmla="*/ 0 h 771"/>
              <a:gd name="T14" fmla="*/ 284 w 284"/>
              <a:gd name="T15" fmla="*/ 771 h 7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" h="771">
                <a:moveTo>
                  <a:pt x="284" y="35"/>
                </a:moveTo>
                <a:cubicBezTo>
                  <a:pt x="186" y="17"/>
                  <a:pt x="88" y="0"/>
                  <a:pt x="44" y="83"/>
                </a:cubicBezTo>
                <a:cubicBezTo>
                  <a:pt x="0" y="166"/>
                  <a:pt x="23" y="416"/>
                  <a:pt x="20" y="531"/>
                </a:cubicBezTo>
                <a:cubicBezTo>
                  <a:pt x="17" y="646"/>
                  <a:pt x="22" y="708"/>
                  <a:pt x="28" y="771"/>
                </a:cubicBezTo>
              </a:path>
            </a:pathLst>
          </a:custGeom>
          <a:noFill/>
          <a:ln w="31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512" name="Freeform 9">
            <a:extLst>
              <a:ext uri="{FF2B5EF4-FFF2-40B4-BE49-F238E27FC236}">
                <a16:creationId xmlns:a16="http://schemas.microsoft.com/office/drawing/2014/main" id="{328CC1FF-ADAD-4D4D-BB65-90B041463AC8}"/>
              </a:ext>
            </a:extLst>
          </p:cNvPr>
          <p:cNvSpPr>
            <a:spLocks/>
          </p:cNvSpPr>
          <p:nvPr/>
        </p:nvSpPr>
        <p:spPr bwMode="auto">
          <a:xfrm>
            <a:off x="1485900" y="3797300"/>
            <a:ext cx="385763" cy="877888"/>
          </a:xfrm>
          <a:custGeom>
            <a:avLst/>
            <a:gdLst>
              <a:gd name="T0" fmla="*/ 0 w 243"/>
              <a:gd name="T1" fmla="*/ 2147483646 h 553"/>
              <a:gd name="T2" fmla="*/ 2147483646 w 243"/>
              <a:gd name="T3" fmla="*/ 2147483646 h 553"/>
              <a:gd name="T4" fmla="*/ 2147483646 w 243"/>
              <a:gd name="T5" fmla="*/ 2147483646 h 553"/>
              <a:gd name="T6" fmla="*/ 2147483646 w 243"/>
              <a:gd name="T7" fmla="*/ 2147483646 h 553"/>
              <a:gd name="T8" fmla="*/ 0 60000 65536"/>
              <a:gd name="T9" fmla="*/ 0 60000 65536"/>
              <a:gd name="T10" fmla="*/ 0 60000 65536"/>
              <a:gd name="T11" fmla="*/ 0 60000 65536"/>
              <a:gd name="T12" fmla="*/ 0 w 243"/>
              <a:gd name="T13" fmla="*/ 0 h 553"/>
              <a:gd name="T14" fmla="*/ 243 w 243"/>
              <a:gd name="T15" fmla="*/ 553 h 5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" h="553">
                <a:moveTo>
                  <a:pt x="0" y="17"/>
                </a:moveTo>
                <a:cubicBezTo>
                  <a:pt x="60" y="8"/>
                  <a:pt x="121" y="0"/>
                  <a:pt x="160" y="41"/>
                </a:cubicBezTo>
                <a:cubicBezTo>
                  <a:pt x="199" y="82"/>
                  <a:pt x="221" y="180"/>
                  <a:pt x="232" y="265"/>
                </a:cubicBezTo>
                <a:cubicBezTo>
                  <a:pt x="243" y="350"/>
                  <a:pt x="233" y="451"/>
                  <a:pt x="224" y="553"/>
                </a:cubicBezTo>
              </a:path>
            </a:pathLst>
          </a:custGeom>
          <a:noFill/>
          <a:ln w="28575">
            <a:solidFill>
              <a:srgbClr val="CC00FF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21513" name="Group 10">
            <a:extLst>
              <a:ext uri="{FF2B5EF4-FFF2-40B4-BE49-F238E27FC236}">
                <a16:creationId xmlns:a16="http://schemas.microsoft.com/office/drawing/2014/main" id="{0772DF61-464E-4B5B-A730-FAEA65C84CE5}"/>
              </a:ext>
            </a:extLst>
          </p:cNvPr>
          <p:cNvGrpSpPr>
            <a:grpSpLocks/>
          </p:cNvGrpSpPr>
          <p:nvPr/>
        </p:nvGrpSpPr>
        <p:grpSpPr bwMode="auto">
          <a:xfrm>
            <a:off x="3449638" y="5672138"/>
            <a:ext cx="315912" cy="304800"/>
            <a:chOff x="2213" y="2932"/>
            <a:chExt cx="311" cy="264"/>
          </a:xfrm>
        </p:grpSpPr>
        <p:sp>
          <p:nvSpPr>
            <p:cNvPr id="21522" name="Rectangle 11">
              <a:extLst>
                <a:ext uri="{FF2B5EF4-FFF2-40B4-BE49-F238E27FC236}">
                  <a16:creationId xmlns:a16="http://schemas.microsoft.com/office/drawing/2014/main" id="{06AC7D00-5F94-47F3-99B1-C7600726C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012"/>
              <a:ext cx="295" cy="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da-DK"/>
            </a:p>
          </p:txBody>
        </p:sp>
        <p:grpSp>
          <p:nvGrpSpPr>
            <p:cNvPr id="21523" name="Group 12">
              <a:extLst>
                <a:ext uri="{FF2B5EF4-FFF2-40B4-BE49-F238E27FC236}">
                  <a16:creationId xmlns:a16="http://schemas.microsoft.com/office/drawing/2014/main" id="{4A38973D-FBCF-43C1-831B-D17B273E31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3" y="2932"/>
              <a:ext cx="311" cy="264"/>
              <a:chOff x="2325" y="2892"/>
              <a:chExt cx="279" cy="336"/>
            </a:xfrm>
          </p:grpSpPr>
          <p:sp>
            <p:nvSpPr>
              <p:cNvPr id="21524" name="Line 13">
                <a:extLst>
                  <a:ext uri="{FF2B5EF4-FFF2-40B4-BE49-F238E27FC236}">
                    <a16:creationId xmlns:a16="http://schemas.microsoft.com/office/drawing/2014/main" id="{D9CD1D03-53FF-41DD-A656-E82394FED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5" y="2892"/>
                <a:ext cx="75" cy="1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1525" name="Line 14">
                <a:extLst>
                  <a:ext uri="{FF2B5EF4-FFF2-40B4-BE49-F238E27FC236}">
                    <a16:creationId xmlns:a16="http://schemas.microsoft.com/office/drawing/2014/main" id="{B41BC9C9-D7F2-4346-B52B-B987D1C81D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7" y="2895"/>
                <a:ext cx="129" cy="3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1526" name="Line 15">
                <a:extLst>
                  <a:ext uri="{FF2B5EF4-FFF2-40B4-BE49-F238E27FC236}">
                    <a16:creationId xmlns:a16="http://schemas.microsoft.com/office/drawing/2014/main" id="{8D6E4B5E-A703-4137-ACEF-23BF158293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29" y="3078"/>
                <a:ext cx="75" cy="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</p:grpSp>
      <p:sp>
        <p:nvSpPr>
          <p:cNvPr id="21514" name="Rectangle 16">
            <a:extLst>
              <a:ext uri="{FF2B5EF4-FFF2-40B4-BE49-F238E27FC236}">
                <a16:creationId xmlns:a16="http://schemas.microsoft.com/office/drawing/2014/main" id="{C77B8FA1-16D4-4AC6-8EF1-5BC8D854E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6110288"/>
            <a:ext cx="2911475" cy="63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800" b="1"/>
              <a:t>0         2-3 mdr.</a:t>
            </a:r>
          </a:p>
        </p:txBody>
      </p:sp>
      <p:sp>
        <p:nvSpPr>
          <p:cNvPr id="21515" name="Line 17">
            <a:extLst>
              <a:ext uri="{FF2B5EF4-FFF2-40B4-BE49-F238E27FC236}">
                <a16:creationId xmlns:a16="http://schemas.microsoft.com/office/drawing/2014/main" id="{1FCB3F85-99BD-4EFE-B657-DB32A20C4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843588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516" name="Line 18">
            <a:extLst>
              <a:ext uri="{FF2B5EF4-FFF2-40B4-BE49-F238E27FC236}">
                <a16:creationId xmlns:a16="http://schemas.microsoft.com/office/drawing/2014/main" id="{3632D58D-DF75-4BB4-8B88-B0A413BB52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2700" y="584358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517" name="Line 20">
            <a:extLst>
              <a:ext uri="{FF2B5EF4-FFF2-40B4-BE49-F238E27FC236}">
                <a16:creationId xmlns:a16="http://schemas.microsoft.com/office/drawing/2014/main" id="{E3FF83B3-F4B8-4A87-A744-ADABC5918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0" y="584358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21518" name="Picture 22" descr="stor porlaps">
            <a:extLst>
              <a:ext uri="{FF2B5EF4-FFF2-40B4-BE49-F238E27FC236}">
                <a16:creationId xmlns:a16="http://schemas.microsoft.com/office/drawing/2014/main" id="{43BAF5FD-16A0-405E-B986-A089641B6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090613"/>
            <a:ext cx="238283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9" name="Rectangle 24">
            <a:extLst>
              <a:ext uri="{FF2B5EF4-FFF2-40B4-BE49-F238E27FC236}">
                <a16:creationId xmlns:a16="http://schemas.microsoft.com/office/drawing/2014/main" id="{ECFC5859-0B8C-4FB5-931D-48E7F1A8F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243388"/>
            <a:ext cx="6667500" cy="558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/>
          </a:p>
        </p:txBody>
      </p:sp>
      <p:sp>
        <p:nvSpPr>
          <p:cNvPr id="21520" name="Rectangle 25">
            <a:extLst>
              <a:ext uri="{FF2B5EF4-FFF2-40B4-BE49-F238E27FC236}">
                <a16:creationId xmlns:a16="http://schemas.microsoft.com/office/drawing/2014/main" id="{1EA84C88-379A-4511-8DDD-577FADEB8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60350"/>
            <a:ext cx="7023100" cy="1368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/>
          </a:p>
        </p:txBody>
      </p:sp>
      <p:sp>
        <p:nvSpPr>
          <p:cNvPr id="21521" name="Tekstboks 1">
            <a:extLst>
              <a:ext uri="{FF2B5EF4-FFF2-40B4-BE49-F238E27FC236}">
                <a16:creationId xmlns:a16="http://schemas.microsoft.com/office/drawing/2014/main" id="{46D671E6-1C35-49CD-A236-DBF3D7AB6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404813"/>
            <a:ext cx="79502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Gentagelse fra ‘diskus-prolaps afsnittet’:  En prolaps forudgås af </a:t>
            </a:r>
            <a:r>
              <a:rPr lang="da-DK" altLang="da-DK" sz="2400" b="1" u="sng">
                <a:solidFill>
                  <a:srgbClr val="C00000"/>
                </a:solidFill>
              </a:rPr>
              <a:t>ryg</a:t>
            </a:r>
            <a:r>
              <a:rPr lang="da-DK" altLang="da-DK" sz="2400" b="1">
                <a:solidFill>
                  <a:srgbClr val="C00000"/>
                </a:solidFill>
              </a:rPr>
              <a:t> </a:t>
            </a:r>
            <a:r>
              <a:rPr lang="da-DK" altLang="da-DK" sz="2400"/>
              <a:t>smerter, men præges så af </a:t>
            </a:r>
            <a:r>
              <a:rPr lang="da-DK" altLang="da-DK" sz="2400" b="1" u="sng">
                <a:solidFill>
                  <a:srgbClr val="9900CC"/>
                </a:solidFill>
              </a:rPr>
              <a:t>ben</a:t>
            </a:r>
            <a:r>
              <a:rPr lang="da-DK" altLang="da-DK" sz="2400" b="1">
                <a:solidFill>
                  <a:srgbClr val="9900CC"/>
                </a:solidFill>
              </a:rPr>
              <a:t> </a:t>
            </a:r>
            <a:r>
              <a:rPr lang="da-DK" altLang="da-DK" sz="2400"/>
              <a:t>-smerter.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5">
            <a:extLst>
              <a:ext uri="{FF2B5EF4-FFF2-40B4-BE49-F238E27FC236}">
                <a16:creationId xmlns:a16="http://schemas.microsoft.com/office/drawing/2014/main" id="{87EF96B7-AC25-43AF-9EC2-354948878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" y="5834063"/>
            <a:ext cx="6764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55" name="Freeform 2">
            <a:extLst>
              <a:ext uri="{FF2B5EF4-FFF2-40B4-BE49-F238E27FC236}">
                <a16:creationId xmlns:a16="http://schemas.microsoft.com/office/drawing/2014/main" id="{4F3AC555-56CE-4B98-82AB-49A0C2A52CEB}"/>
              </a:ext>
            </a:extLst>
          </p:cNvPr>
          <p:cNvSpPr>
            <a:spLocks/>
          </p:cNvSpPr>
          <p:nvPr/>
        </p:nvSpPr>
        <p:spPr bwMode="auto">
          <a:xfrm>
            <a:off x="711200" y="4794250"/>
            <a:ext cx="2001838" cy="973138"/>
          </a:xfrm>
          <a:custGeom>
            <a:avLst/>
            <a:gdLst>
              <a:gd name="T0" fmla="*/ 0 w 2632"/>
              <a:gd name="T1" fmla="*/ 2147483646 h 787"/>
              <a:gd name="T2" fmla="*/ 2147483646 w 2632"/>
              <a:gd name="T3" fmla="*/ 2147483646 h 787"/>
              <a:gd name="T4" fmla="*/ 2147483646 w 2632"/>
              <a:gd name="T5" fmla="*/ 2147483646 h 787"/>
              <a:gd name="T6" fmla="*/ 2147483646 w 2632"/>
              <a:gd name="T7" fmla="*/ 2147483646 h 787"/>
              <a:gd name="T8" fmla="*/ 2147483646 w 2632"/>
              <a:gd name="T9" fmla="*/ 2147483646 h 787"/>
              <a:gd name="T10" fmla="*/ 2147483646 w 2632"/>
              <a:gd name="T11" fmla="*/ 2147483646 h 787"/>
              <a:gd name="T12" fmla="*/ 2147483646 w 2632"/>
              <a:gd name="T13" fmla="*/ 2147483646 h 787"/>
              <a:gd name="T14" fmla="*/ 2147483646 w 2632"/>
              <a:gd name="T15" fmla="*/ 2147483646 h 787"/>
              <a:gd name="T16" fmla="*/ 2147483646 w 2632"/>
              <a:gd name="T17" fmla="*/ 2147483646 h 787"/>
              <a:gd name="T18" fmla="*/ 2147483646 w 2632"/>
              <a:gd name="T19" fmla="*/ 2147483646 h 787"/>
              <a:gd name="T20" fmla="*/ 2147483646 w 2632"/>
              <a:gd name="T21" fmla="*/ 2147483646 h 7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32"/>
              <a:gd name="T34" fmla="*/ 0 h 787"/>
              <a:gd name="T35" fmla="*/ 2632 w 2632"/>
              <a:gd name="T36" fmla="*/ 787 h 78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32" h="787">
                <a:moveTo>
                  <a:pt x="0" y="787"/>
                </a:moveTo>
                <a:cubicBezTo>
                  <a:pt x="36" y="775"/>
                  <a:pt x="73" y="763"/>
                  <a:pt x="112" y="651"/>
                </a:cubicBezTo>
                <a:cubicBezTo>
                  <a:pt x="151" y="539"/>
                  <a:pt x="189" y="223"/>
                  <a:pt x="232" y="115"/>
                </a:cubicBezTo>
                <a:cubicBezTo>
                  <a:pt x="275" y="7"/>
                  <a:pt x="320" y="6"/>
                  <a:pt x="368" y="3"/>
                </a:cubicBezTo>
                <a:cubicBezTo>
                  <a:pt x="416" y="0"/>
                  <a:pt x="472" y="48"/>
                  <a:pt x="520" y="99"/>
                </a:cubicBezTo>
                <a:cubicBezTo>
                  <a:pt x="568" y="150"/>
                  <a:pt x="620" y="247"/>
                  <a:pt x="656" y="307"/>
                </a:cubicBezTo>
                <a:cubicBezTo>
                  <a:pt x="692" y="367"/>
                  <a:pt x="669" y="432"/>
                  <a:pt x="736" y="459"/>
                </a:cubicBezTo>
                <a:cubicBezTo>
                  <a:pt x="803" y="486"/>
                  <a:pt x="877" y="466"/>
                  <a:pt x="1056" y="467"/>
                </a:cubicBezTo>
                <a:cubicBezTo>
                  <a:pt x="1235" y="468"/>
                  <a:pt x="1601" y="452"/>
                  <a:pt x="1808" y="467"/>
                </a:cubicBezTo>
                <a:cubicBezTo>
                  <a:pt x="2015" y="482"/>
                  <a:pt x="2159" y="515"/>
                  <a:pt x="2296" y="555"/>
                </a:cubicBezTo>
                <a:cubicBezTo>
                  <a:pt x="2433" y="595"/>
                  <a:pt x="2532" y="651"/>
                  <a:pt x="2632" y="707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56" name="Freeform 3">
            <a:extLst>
              <a:ext uri="{FF2B5EF4-FFF2-40B4-BE49-F238E27FC236}">
                <a16:creationId xmlns:a16="http://schemas.microsoft.com/office/drawing/2014/main" id="{4E253B2F-39F0-4047-A43E-160FC0A23AF5}"/>
              </a:ext>
            </a:extLst>
          </p:cNvPr>
          <p:cNvSpPr>
            <a:spLocks/>
          </p:cNvSpPr>
          <p:nvPr/>
        </p:nvSpPr>
        <p:spPr bwMode="auto">
          <a:xfrm>
            <a:off x="1181100" y="4724400"/>
            <a:ext cx="1905000" cy="1030288"/>
          </a:xfrm>
          <a:custGeom>
            <a:avLst/>
            <a:gdLst>
              <a:gd name="T0" fmla="*/ 0 w 2504"/>
              <a:gd name="T1" fmla="*/ 2147483646 h 833"/>
              <a:gd name="T2" fmla="*/ 2147483646 w 2504"/>
              <a:gd name="T3" fmla="*/ 2147483646 h 833"/>
              <a:gd name="T4" fmla="*/ 2147483646 w 2504"/>
              <a:gd name="T5" fmla="*/ 2147483646 h 833"/>
              <a:gd name="T6" fmla="*/ 2147483646 w 2504"/>
              <a:gd name="T7" fmla="*/ 2147483646 h 833"/>
              <a:gd name="T8" fmla="*/ 2147483646 w 2504"/>
              <a:gd name="T9" fmla="*/ 2147483646 h 833"/>
              <a:gd name="T10" fmla="*/ 2147483646 w 2504"/>
              <a:gd name="T11" fmla="*/ 2147483646 h 833"/>
              <a:gd name="T12" fmla="*/ 2147483646 w 2504"/>
              <a:gd name="T13" fmla="*/ 2147483646 h 833"/>
              <a:gd name="T14" fmla="*/ 2147483646 w 2504"/>
              <a:gd name="T15" fmla="*/ 2147483646 h 833"/>
              <a:gd name="T16" fmla="*/ 2147483646 w 2504"/>
              <a:gd name="T17" fmla="*/ 2147483646 h 833"/>
              <a:gd name="T18" fmla="*/ 2147483646 w 2504"/>
              <a:gd name="T19" fmla="*/ 2147483646 h 833"/>
              <a:gd name="T20" fmla="*/ 2147483646 w 2504"/>
              <a:gd name="T21" fmla="*/ 2147483646 h 8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04"/>
              <a:gd name="T34" fmla="*/ 0 h 833"/>
              <a:gd name="T35" fmla="*/ 2504 w 2504"/>
              <a:gd name="T36" fmla="*/ 833 h 8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04" h="833">
                <a:moveTo>
                  <a:pt x="0" y="833"/>
                </a:moveTo>
                <a:cubicBezTo>
                  <a:pt x="32" y="811"/>
                  <a:pt x="64" y="789"/>
                  <a:pt x="120" y="673"/>
                </a:cubicBezTo>
                <a:cubicBezTo>
                  <a:pt x="176" y="557"/>
                  <a:pt x="284" y="248"/>
                  <a:pt x="336" y="137"/>
                </a:cubicBezTo>
                <a:cubicBezTo>
                  <a:pt x="388" y="26"/>
                  <a:pt x="396" y="18"/>
                  <a:pt x="432" y="9"/>
                </a:cubicBezTo>
                <a:cubicBezTo>
                  <a:pt x="468" y="0"/>
                  <a:pt x="519" y="56"/>
                  <a:pt x="552" y="81"/>
                </a:cubicBezTo>
                <a:cubicBezTo>
                  <a:pt x="585" y="106"/>
                  <a:pt x="584" y="144"/>
                  <a:pt x="632" y="161"/>
                </a:cubicBezTo>
                <a:cubicBezTo>
                  <a:pt x="680" y="178"/>
                  <a:pt x="695" y="181"/>
                  <a:pt x="840" y="185"/>
                </a:cubicBezTo>
                <a:cubicBezTo>
                  <a:pt x="985" y="189"/>
                  <a:pt x="1341" y="168"/>
                  <a:pt x="1504" y="185"/>
                </a:cubicBezTo>
                <a:cubicBezTo>
                  <a:pt x="1667" y="202"/>
                  <a:pt x="1709" y="238"/>
                  <a:pt x="1816" y="289"/>
                </a:cubicBezTo>
                <a:cubicBezTo>
                  <a:pt x="1923" y="340"/>
                  <a:pt x="2029" y="418"/>
                  <a:pt x="2144" y="489"/>
                </a:cubicBezTo>
                <a:cubicBezTo>
                  <a:pt x="2259" y="560"/>
                  <a:pt x="2445" y="676"/>
                  <a:pt x="2504" y="713"/>
                </a:cubicBezTo>
              </a:path>
            </a:pathLst>
          </a:custGeom>
          <a:noFill/>
          <a:ln w="28575">
            <a:solidFill>
              <a:srgbClr val="CC00FF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57" name="Line 4">
            <a:extLst>
              <a:ext uri="{FF2B5EF4-FFF2-40B4-BE49-F238E27FC236}">
                <a16:creationId xmlns:a16="http://schemas.microsoft.com/office/drawing/2014/main" id="{3E1431F2-0D87-490B-9932-5811DBBFD3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0700" y="4078288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graphicFrame>
        <p:nvGraphicFramePr>
          <p:cNvPr id="23558" name="Object 41">
            <a:extLst>
              <a:ext uri="{FF2B5EF4-FFF2-40B4-BE49-F238E27FC236}">
                <a16:creationId xmlns:a16="http://schemas.microsoft.com/office/drawing/2014/main" id="{803857AE-63D7-42C8-A508-05A1F93990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4575" y="2484438"/>
          <a:ext cx="717550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CorelDRAW" r:id="rId4" imgW="502243" imgH="1196080" progId="">
                  <p:embed/>
                </p:oleObj>
              </mc:Choice>
              <mc:Fallback>
                <p:oleObj name="CorelDRAW" r:id="rId4" imgW="502243" imgH="1196080" progId="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2484438"/>
                        <a:ext cx="717550" cy="170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Freeform 8">
            <a:extLst>
              <a:ext uri="{FF2B5EF4-FFF2-40B4-BE49-F238E27FC236}">
                <a16:creationId xmlns:a16="http://schemas.microsoft.com/office/drawing/2014/main" id="{22779B02-4FAE-4398-B349-3E4C17BC3C0B}"/>
              </a:ext>
            </a:extLst>
          </p:cNvPr>
          <p:cNvSpPr>
            <a:spLocks/>
          </p:cNvSpPr>
          <p:nvPr/>
        </p:nvSpPr>
        <p:spPr bwMode="auto">
          <a:xfrm>
            <a:off x="857250" y="3184525"/>
            <a:ext cx="514350" cy="1490663"/>
          </a:xfrm>
          <a:custGeom>
            <a:avLst/>
            <a:gdLst>
              <a:gd name="T0" fmla="*/ 2147483646 w 284"/>
              <a:gd name="T1" fmla="*/ 2147483646 h 771"/>
              <a:gd name="T2" fmla="*/ 2147483646 w 284"/>
              <a:gd name="T3" fmla="*/ 2147483646 h 771"/>
              <a:gd name="T4" fmla="*/ 2147483646 w 284"/>
              <a:gd name="T5" fmla="*/ 2147483646 h 771"/>
              <a:gd name="T6" fmla="*/ 2147483646 w 284"/>
              <a:gd name="T7" fmla="*/ 2147483646 h 771"/>
              <a:gd name="T8" fmla="*/ 0 60000 65536"/>
              <a:gd name="T9" fmla="*/ 0 60000 65536"/>
              <a:gd name="T10" fmla="*/ 0 60000 65536"/>
              <a:gd name="T11" fmla="*/ 0 60000 65536"/>
              <a:gd name="T12" fmla="*/ 0 w 284"/>
              <a:gd name="T13" fmla="*/ 0 h 771"/>
              <a:gd name="T14" fmla="*/ 284 w 284"/>
              <a:gd name="T15" fmla="*/ 771 h 7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" h="771">
                <a:moveTo>
                  <a:pt x="284" y="35"/>
                </a:moveTo>
                <a:cubicBezTo>
                  <a:pt x="186" y="17"/>
                  <a:pt x="88" y="0"/>
                  <a:pt x="44" y="83"/>
                </a:cubicBezTo>
                <a:cubicBezTo>
                  <a:pt x="0" y="166"/>
                  <a:pt x="23" y="416"/>
                  <a:pt x="20" y="531"/>
                </a:cubicBezTo>
                <a:cubicBezTo>
                  <a:pt x="17" y="646"/>
                  <a:pt x="22" y="708"/>
                  <a:pt x="28" y="771"/>
                </a:cubicBezTo>
              </a:path>
            </a:pathLst>
          </a:custGeom>
          <a:noFill/>
          <a:ln w="31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60" name="Freeform 9">
            <a:extLst>
              <a:ext uri="{FF2B5EF4-FFF2-40B4-BE49-F238E27FC236}">
                <a16:creationId xmlns:a16="http://schemas.microsoft.com/office/drawing/2014/main" id="{CB5C1A71-B474-426D-B301-7905668C8B6E}"/>
              </a:ext>
            </a:extLst>
          </p:cNvPr>
          <p:cNvSpPr>
            <a:spLocks/>
          </p:cNvSpPr>
          <p:nvPr/>
        </p:nvSpPr>
        <p:spPr bwMode="auto">
          <a:xfrm>
            <a:off x="1485900" y="3797300"/>
            <a:ext cx="385763" cy="877888"/>
          </a:xfrm>
          <a:custGeom>
            <a:avLst/>
            <a:gdLst>
              <a:gd name="T0" fmla="*/ 0 w 243"/>
              <a:gd name="T1" fmla="*/ 2147483646 h 553"/>
              <a:gd name="T2" fmla="*/ 2147483646 w 243"/>
              <a:gd name="T3" fmla="*/ 2147483646 h 553"/>
              <a:gd name="T4" fmla="*/ 2147483646 w 243"/>
              <a:gd name="T5" fmla="*/ 2147483646 h 553"/>
              <a:gd name="T6" fmla="*/ 2147483646 w 243"/>
              <a:gd name="T7" fmla="*/ 2147483646 h 553"/>
              <a:gd name="T8" fmla="*/ 0 60000 65536"/>
              <a:gd name="T9" fmla="*/ 0 60000 65536"/>
              <a:gd name="T10" fmla="*/ 0 60000 65536"/>
              <a:gd name="T11" fmla="*/ 0 60000 65536"/>
              <a:gd name="T12" fmla="*/ 0 w 243"/>
              <a:gd name="T13" fmla="*/ 0 h 553"/>
              <a:gd name="T14" fmla="*/ 243 w 243"/>
              <a:gd name="T15" fmla="*/ 553 h 5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" h="553">
                <a:moveTo>
                  <a:pt x="0" y="17"/>
                </a:moveTo>
                <a:cubicBezTo>
                  <a:pt x="60" y="8"/>
                  <a:pt x="121" y="0"/>
                  <a:pt x="160" y="41"/>
                </a:cubicBezTo>
                <a:cubicBezTo>
                  <a:pt x="199" y="82"/>
                  <a:pt x="221" y="180"/>
                  <a:pt x="232" y="265"/>
                </a:cubicBezTo>
                <a:cubicBezTo>
                  <a:pt x="243" y="350"/>
                  <a:pt x="233" y="451"/>
                  <a:pt x="224" y="553"/>
                </a:cubicBezTo>
              </a:path>
            </a:pathLst>
          </a:custGeom>
          <a:noFill/>
          <a:ln w="28575">
            <a:solidFill>
              <a:srgbClr val="CC00FF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23561" name="Group 10">
            <a:extLst>
              <a:ext uri="{FF2B5EF4-FFF2-40B4-BE49-F238E27FC236}">
                <a16:creationId xmlns:a16="http://schemas.microsoft.com/office/drawing/2014/main" id="{C49129C1-1B97-4580-8FB6-CFDC9058DC3F}"/>
              </a:ext>
            </a:extLst>
          </p:cNvPr>
          <p:cNvGrpSpPr>
            <a:grpSpLocks/>
          </p:cNvGrpSpPr>
          <p:nvPr/>
        </p:nvGrpSpPr>
        <p:grpSpPr bwMode="auto">
          <a:xfrm>
            <a:off x="3449638" y="5672138"/>
            <a:ext cx="315912" cy="304800"/>
            <a:chOff x="2213" y="2932"/>
            <a:chExt cx="311" cy="264"/>
          </a:xfrm>
        </p:grpSpPr>
        <p:sp>
          <p:nvSpPr>
            <p:cNvPr id="23574" name="Rectangle 11">
              <a:extLst>
                <a:ext uri="{FF2B5EF4-FFF2-40B4-BE49-F238E27FC236}">
                  <a16:creationId xmlns:a16="http://schemas.microsoft.com/office/drawing/2014/main" id="{3E2A2884-5EBD-4541-8876-92DC89E77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012"/>
              <a:ext cx="295" cy="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da-DK"/>
            </a:p>
          </p:txBody>
        </p:sp>
        <p:grpSp>
          <p:nvGrpSpPr>
            <p:cNvPr id="23575" name="Group 12">
              <a:extLst>
                <a:ext uri="{FF2B5EF4-FFF2-40B4-BE49-F238E27FC236}">
                  <a16:creationId xmlns:a16="http://schemas.microsoft.com/office/drawing/2014/main" id="{CD49503F-D7F3-43DA-8E8F-F19697E4DA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3" y="2932"/>
              <a:ext cx="311" cy="264"/>
              <a:chOff x="2325" y="2892"/>
              <a:chExt cx="279" cy="336"/>
            </a:xfrm>
          </p:grpSpPr>
          <p:sp>
            <p:nvSpPr>
              <p:cNvPr id="23576" name="Line 13">
                <a:extLst>
                  <a:ext uri="{FF2B5EF4-FFF2-40B4-BE49-F238E27FC236}">
                    <a16:creationId xmlns:a16="http://schemas.microsoft.com/office/drawing/2014/main" id="{F22A2CA7-C559-437A-B27D-457097155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5" y="2892"/>
                <a:ext cx="75" cy="1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3577" name="Line 14">
                <a:extLst>
                  <a:ext uri="{FF2B5EF4-FFF2-40B4-BE49-F238E27FC236}">
                    <a16:creationId xmlns:a16="http://schemas.microsoft.com/office/drawing/2014/main" id="{41A7CD11-DF3D-4CFB-8DA2-70D461C3CB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7" y="2895"/>
                <a:ext cx="129" cy="3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3578" name="Line 15">
                <a:extLst>
                  <a:ext uri="{FF2B5EF4-FFF2-40B4-BE49-F238E27FC236}">
                    <a16:creationId xmlns:a16="http://schemas.microsoft.com/office/drawing/2014/main" id="{58E9012B-332E-438D-9602-6EA779990F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29" y="3078"/>
                <a:ext cx="75" cy="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</p:grpSp>
      <p:sp>
        <p:nvSpPr>
          <p:cNvPr id="23562" name="Rectangle 16">
            <a:extLst>
              <a:ext uri="{FF2B5EF4-FFF2-40B4-BE49-F238E27FC236}">
                <a16:creationId xmlns:a16="http://schemas.microsoft.com/office/drawing/2014/main" id="{BAE25BC0-A021-4251-A851-5C80CD272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6110288"/>
            <a:ext cx="2911475" cy="63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800" b="1"/>
              <a:t>0         2-3 mdr.</a:t>
            </a:r>
          </a:p>
        </p:txBody>
      </p:sp>
      <p:sp>
        <p:nvSpPr>
          <p:cNvPr id="23563" name="Line 17">
            <a:extLst>
              <a:ext uri="{FF2B5EF4-FFF2-40B4-BE49-F238E27FC236}">
                <a16:creationId xmlns:a16="http://schemas.microsoft.com/office/drawing/2014/main" id="{97391743-4C80-4CB4-8BF3-80A008FF1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843588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64" name="Line 18">
            <a:extLst>
              <a:ext uri="{FF2B5EF4-FFF2-40B4-BE49-F238E27FC236}">
                <a16:creationId xmlns:a16="http://schemas.microsoft.com/office/drawing/2014/main" id="{DA1D30D2-D126-4F6D-B138-4368D27AD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2700" y="584358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65" name="Line 20">
            <a:extLst>
              <a:ext uri="{FF2B5EF4-FFF2-40B4-BE49-F238E27FC236}">
                <a16:creationId xmlns:a16="http://schemas.microsoft.com/office/drawing/2014/main" id="{84CB9388-013E-4304-94C0-13EBB8E91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0" y="584358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66" name="Rectangle 21">
            <a:extLst>
              <a:ext uri="{FF2B5EF4-FFF2-40B4-BE49-F238E27FC236}">
                <a16:creationId xmlns:a16="http://schemas.microsoft.com/office/drawing/2014/main" id="{39CA2971-BAE1-47FB-B523-71D361860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097588"/>
            <a:ext cx="2390775" cy="63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2800" b="1"/>
              <a:t>1 år</a:t>
            </a:r>
          </a:p>
        </p:txBody>
      </p:sp>
      <p:pic>
        <p:nvPicPr>
          <p:cNvPr id="23567" name="Picture 22" descr="stor porlaps">
            <a:extLst>
              <a:ext uri="{FF2B5EF4-FFF2-40B4-BE49-F238E27FC236}">
                <a16:creationId xmlns:a16="http://schemas.microsoft.com/office/drawing/2014/main" id="{910D15CD-C1C7-4A2F-B528-4EB9FC20A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090613"/>
            <a:ext cx="238283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8" name="Rectangle 24">
            <a:extLst>
              <a:ext uri="{FF2B5EF4-FFF2-40B4-BE49-F238E27FC236}">
                <a16:creationId xmlns:a16="http://schemas.microsoft.com/office/drawing/2014/main" id="{C6BA7FB2-2836-4316-B393-E0D8C999F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243388"/>
            <a:ext cx="6667500" cy="558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/>
          </a:p>
        </p:txBody>
      </p:sp>
      <p:sp>
        <p:nvSpPr>
          <p:cNvPr id="23569" name="Rectangle 25">
            <a:extLst>
              <a:ext uri="{FF2B5EF4-FFF2-40B4-BE49-F238E27FC236}">
                <a16:creationId xmlns:a16="http://schemas.microsoft.com/office/drawing/2014/main" id="{1893AF36-6E11-4768-8B27-684030017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60350"/>
            <a:ext cx="7023100" cy="1368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/>
          </a:p>
        </p:txBody>
      </p:sp>
      <p:sp>
        <p:nvSpPr>
          <p:cNvPr id="23570" name="AutoShape 26">
            <a:extLst>
              <a:ext uri="{FF2B5EF4-FFF2-40B4-BE49-F238E27FC236}">
                <a16:creationId xmlns:a16="http://schemas.microsoft.com/office/drawing/2014/main" id="{7C6E6358-69B8-4A1F-B919-D60B366BD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8" y="5842000"/>
            <a:ext cx="166687" cy="339725"/>
          </a:xfrm>
          <a:prstGeom prst="upArrow">
            <a:avLst>
              <a:gd name="adj1" fmla="val 50000"/>
              <a:gd name="adj2" fmla="val 50953"/>
            </a:avLst>
          </a:prstGeom>
          <a:solidFill>
            <a:schemeClr val="accent1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1800"/>
          </a:p>
        </p:txBody>
      </p:sp>
      <p:sp>
        <p:nvSpPr>
          <p:cNvPr id="23571" name="Tekstboks 1">
            <a:extLst>
              <a:ext uri="{FF2B5EF4-FFF2-40B4-BE49-F238E27FC236}">
                <a16:creationId xmlns:a16="http://schemas.microsoft.com/office/drawing/2014/main" id="{6746120D-F6D2-4E3C-8757-4597EA4C7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404813"/>
            <a:ext cx="7950200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Ca. 1 år efter en diskusprolaps får ca 30 % atter </a:t>
            </a:r>
            <a:r>
              <a:rPr lang="da-DK" altLang="da-DK" sz="2400" b="1" i="1" u="sng">
                <a:solidFill>
                  <a:srgbClr val="C00000"/>
                </a:solidFill>
              </a:rPr>
              <a:t>ryg</a:t>
            </a:r>
            <a:r>
              <a:rPr lang="da-DK" altLang="da-DK" sz="2400"/>
              <a:t>smerter.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2400"/>
          </a:p>
        </p:txBody>
      </p:sp>
      <p:sp>
        <p:nvSpPr>
          <p:cNvPr id="4" name="Kombinationstegning 3">
            <a:extLst>
              <a:ext uri="{FF2B5EF4-FFF2-40B4-BE49-F238E27FC236}">
                <a16:creationId xmlns:a16="http://schemas.microsoft.com/office/drawing/2014/main" id="{6B26F585-6E7C-4E2F-83A2-E598784F43DE}"/>
              </a:ext>
            </a:extLst>
          </p:cNvPr>
          <p:cNvSpPr/>
          <p:nvPr/>
        </p:nvSpPr>
        <p:spPr>
          <a:xfrm>
            <a:off x="4173538" y="4999038"/>
            <a:ext cx="3032125" cy="806450"/>
          </a:xfrm>
          <a:custGeom>
            <a:avLst/>
            <a:gdLst>
              <a:gd name="connsiteX0" fmla="*/ 0 w 3031066"/>
              <a:gd name="connsiteY0" fmla="*/ 800505 h 805843"/>
              <a:gd name="connsiteX1" fmla="*/ 304800 w 3031066"/>
              <a:gd name="connsiteY1" fmla="*/ 758172 h 805843"/>
              <a:gd name="connsiteX2" fmla="*/ 736600 w 3031066"/>
              <a:gd name="connsiteY2" fmla="*/ 453372 h 805843"/>
              <a:gd name="connsiteX3" fmla="*/ 1168400 w 3031066"/>
              <a:gd name="connsiteY3" fmla="*/ 97772 h 805843"/>
              <a:gd name="connsiteX4" fmla="*/ 1659466 w 3031066"/>
              <a:gd name="connsiteY4" fmla="*/ 4639 h 805843"/>
              <a:gd name="connsiteX5" fmla="*/ 2370666 w 3031066"/>
              <a:gd name="connsiteY5" fmla="*/ 13105 h 805843"/>
              <a:gd name="connsiteX6" fmla="*/ 3031066 w 3031066"/>
              <a:gd name="connsiteY6" fmla="*/ 4639 h 805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1066" h="805843">
                <a:moveTo>
                  <a:pt x="0" y="800505"/>
                </a:moveTo>
                <a:cubicBezTo>
                  <a:pt x="91016" y="808266"/>
                  <a:pt x="182033" y="816027"/>
                  <a:pt x="304800" y="758172"/>
                </a:cubicBezTo>
                <a:cubicBezTo>
                  <a:pt x="427567" y="700317"/>
                  <a:pt x="592667" y="563439"/>
                  <a:pt x="736600" y="453372"/>
                </a:cubicBezTo>
                <a:cubicBezTo>
                  <a:pt x="880533" y="343305"/>
                  <a:pt x="1014589" y="172561"/>
                  <a:pt x="1168400" y="97772"/>
                </a:cubicBezTo>
                <a:cubicBezTo>
                  <a:pt x="1322211" y="22983"/>
                  <a:pt x="1459088" y="18750"/>
                  <a:pt x="1659466" y="4639"/>
                </a:cubicBezTo>
                <a:cubicBezTo>
                  <a:pt x="1859844" y="-9472"/>
                  <a:pt x="2142066" y="13105"/>
                  <a:pt x="2370666" y="13105"/>
                </a:cubicBezTo>
                <a:cubicBezTo>
                  <a:pt x="2599266" y="13105"/>
                  <a:pt x="2815166" y="8872"/>
                  <a:pt x="3031066" y="4639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il: nedad 4">
            <a:extLst>
              <a:ext uri="{FF2B5EF4-FFF2-40B4-BE49-F238E27FC236}">
                <a16:creationId xmlns:a16="http://schemas.microsoft.com/office/drawing/2014/main" id="{CB1003F9-A5FF-41B1-8366-177191BF08CE}"/>
              </a:ext>
            </a:extLst>
          </p:cNvPr>
          <p:cNvSpPr/>
          <p:nvPr/>
        </p:nvSpPr>
        <p:spPr>
          <a:xfrm rot="2021253">
            <a:off x="2459038" y="4198938"/>
            <a:ext cx="301625" cy="393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>
            <a:extLst>
              <a:ext uri="{FF2B5EF4-FFF2-40B4-BE49-F238E27FC236}">
                <a16:creationId xmlns:a16="http://schemas.microsoft.com/office/drawing/2014/main" id="{9DE4604C-B630-46CD-83FC-8B08BA310225}"/>
              </a:ext>
            </a:extLst>
          </p:cNvPr>
          <p:cNvSpPr>
            <a:spLocks/>
          </p:cNvSpPr>
          <p:nvPr/>
        </p:nvSpPr>
        <p:spPr bwMode="auto">
          <a:xfrm>
            <a:off x="711200" y="4784725"/>
            <a:ext cx="2001838" cy="973138"/>
          </a:xfrm>
          <a:custGeom>
            <a:avLst/>
            <a:gdLst>
              <a:gd name="T0" fmla="*/ 0 w 2632"/>
              <a:gd name="T1" fmla="*/ 2147483646 h 787"/>
              <a:gd name="T2" fmla="*/ 2147483646 w 2632"/>
              <a:gd name="T3" fmla="*/ 2147483646 h 787"/>
              <a:gd name="T4" fmla="*/ 2147483646 w 2632"/>
              <a:gd name="T5" fmla="*/ 2147483646 h 787"/>
              <a:gd name="T6" fmla="*/ 2147483646 w 2632"/>
              <a:gd name="T7" fmla="*/ 2147483646 h 787"/>
              <a:gd name="T8" fmla="*/ 2147483646 w 2632"/>
              <a:gd name="T9" fmla="*/ 2147483646 h 787"/>
              <a:gd name="T10" fmla="*/ 2147483646 w 2632"/>
              <a:gd name="T11" fmla="*/ 2147483646 h 787"/>
              <a:gd name="T12" fmla="*/ 2147483646 w 2632"/>
              <a:gd name="T13" fmla="*/ 2147483646 h 787"/>
              <a:gd name="T14" fmla="*/ 2147483646 w 2632"/>
              <a:gd name="T15" fmla="*/ 2147483646 h 787"/>
              <a:gd name="T16" fmla="*/ 2147483646 w 2632"/>
              <a:gd name="T17" fmla="*/ 2147483646 h 787"/>
              <a:gd name="T18" fmla="*/ 2147483646 w 2632"/>
              <a:gd name="T19" fmla="*/ 2147483646 h 787"/>
              <a:gd name="T20" fmla="*/ 2147483646 w 2632"/>
              <a:gd name="T21" fmla="*/ 2147483646 h 7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32"/>
              <a:gd name="T34" fmla="*/ 0 h 787"/>
              <a:gd name="T35" fmla="*/ 2632 w 2632"/>
              <a:gd name="T36" fmla="*/ 787 h 78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32" h="787">
                <a:moveTo>
                  <a:pt x="0" y="787"/>
                </a:moveTo>
                <a:cubicBezTo>
                  <a:pt x="36" y="775"/>
                  <a:pt x="73" y="763"/>
                  <a:pt x="112" y="651"/>
                </a:cubicBezTo>
                <a:cubicBezTo>
                  <a:pt x="151" y="539"/>
                  <a:pt x="189" y="223"/>
                  <a:pt x="232" y="115"/>
                </a:cubicBezTo>
                <a:cubicBezTo>
                  <a:pt x="275" y="7"/>
                  <a:pt x="320" y="6"/>
                  <a:pt x="368" y="3"/>
                </a:cubicBezTo>
                <a:cubicBezTo>
                  <a:pt x="416" y="0"/>
                  <a:pt x="472" y="48"/>
                  <a:pt x="520" y="99"/>
                </a:cubicBezTo>
                <a:cubicBezTo>
                  <a:pt x="568" y="150"/>
                  <a:pt x="620" y="247"/>
                  <a:pt x="656" y="307"/>
                </a:cubicBezTo>
                <a:cubicBezTo>
                  <a:pt x="692" y="367"/>
                  <a:pt x="669" y="432"/>
                  <a:pt x="736" y="459"/>
                </a:cubicBezTo>
                <a:cubicBezTo>
                  <a:pt x="803" y="486"/>
                  <a:pt x="877" y="466"/>
                  <a:pt x="1056" y="467"/>
                </a:cubicBezTo>
                <a:cubicBezTo>
                  <a:pt x="1235" y="468"/>
                  <a:pt x="1601" y="452"/>
                  <a:pt x="1808" y="467"/>
                </a:cubicBezTo>
                <a:cubicBezTo>
                  <a:pt x="2015" y="482"/>
                  <a:pt x="2159" y="515"/>
                  <a:pt x="2296" y="555"/>
                </a:cubicBezTo>
                <a:cubicBezTo>
                  <a:pt x="2433" y="595"/>
                  <a:pt x="2532" y="651"/>
                  <a:pt x="2632" y="707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03" name="Freeform 3">
            <a:extLst>
              <a:ext uri="{FF2B5EF4-FFF2-40B4-BE49-F238E27FC236}">
                <a16:creationId xmlns:a16="http://schemas.microsoft.com/office/drawing/2014/main" id="{2AE53F86-FA19-4FBF-9520-081ED83366E4}"/>
              </a:ext>
            </a:extLst>
          </p:cNvPr>
          <p:cNvSpPr>
            <a:spLocks/>
          </p:cNvSpPr>
          <p:nvPr/>
        </p:nvSpPr>
        <p:spPr bwMode="auto">
          <a:xfrm>
            <a:off x="1181100" y="4714875"/>
            <a:ext cx="1905000" cy="1030288"/>
          </a:xfrm>
          <a:custGeom>
            <a:avLst/>
            <a:gdLst>
              <a:gd name="T0" fmla="*/ 0 w 2504"/>
              <a:gd name="T1" fmla="*/ 2147483646 h 833"/>
              <a:gd name="T2" fmla="*/ 2147483646 w 2504"/>
              <a:gd name="T3" fmla="*/ 2147483646 h 833"/>
              <a:gd name="T4" fmla="*/ 2147483646 w 2504"/>
              <a:gd name="T5" fmla="*/ 2147483646 h 833"/>
              <a:gd name="T6" fmla="*/ 2147483646 w 2504"/>
              <a:gd name="T7" fmla="*/ 2147483646 h 833"/>
              <a:gd name="T8" fmla="*/ 2147483646 w 2504"/>
              <a:gd name="T9" fmla="*/ 2147483646 h 833"/>
              <a:gd name="T10" fmla="*/ 2147483646 w 2504"/>
              <a:gd name="T11" fmla="*/ 2147483646 h 833"/>
              <a:gd name="T12" fmla="*/ 2147483646 w 2504"/>
              <a:gd name="T13" fmla="*/ 2147483646 h 833"/>
              <a:gd name="T14" fmla="*/ 2147483646 w 2504"/>
              <a:gd name="T15" fmla="*/ 2147483646 h 833"/>
              <a:gd name="T16" fmla="*/ 2147483646 w 2504"/>
              <a:gd name="T17" fmla="*/ 2147483646 h 833"/>
              <a:gd name="T18" fmla="*/ 2147483646 w 2504"/>
              <a:gd name="T19" fmla="*/ 2147483646 h 833"/>
              <a:gd name="T20" fmla="*/ 2147483646 w 2504"/>
              <a:gd name="T21" fmla="*/ 2147483646 h 8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04"/>
              <a:gd name="T34" fmla="*/ 0 h 833"/>
              <a:gd name="T35" fmla="*/ 2504 w 2504"/>
              <a:gd name="T36" fmla="*/ 833 h 8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04" h="833">
                <a:moveTo>
                  <a:pt x="0" y="833"/>
                </a:moveTo>
                <a:cubicBezTo>
                  <a:pt x="32" y="811"/>
                  <a:pt x="64" y="789"/>
                  <a:pt x="120" y="673"/>
                </a:cubicBezTo>
                <a:cubicBezTo>
                  <a:pt x="176" y="557"/>
                  <a:pt x="284" y="248"/>
                  <a:pt x="336" y="137"/>
                </a:cubicBezTo>
                <a:cubicBezTo>
                  <a:pt x="388" y="26"/>
                  <a:pt x="396" y="18"/>
                  <a:pt x="432" y="9"/>
                </a:cubicBezTo>
                <a:cubicBezTo>
                  <a:pt x="468" y="0"/>
                  <a:pt x="519" y="56"/>
                  <a:pt x="552" y="81"/>
                </a:cubicBezTo>
                <a:cubicBezTo>
                  <a:pt x="585" y="106"/>
                  <a:pt x="584" y="144"/>
                  <a:pt x="632" y="161"/>
                </a:cubicBezTo>
                <a:cubicBezTo>
                  <a:pt x="680" y="178"/>
                  <a:pt x="695" y="181"/>
                  <a:pt x="840" y="185"/>
                </a:cubicBezTo>
                <a:cubicBezTo>
                  <a:pt x="985" y="189"/>
                  <a:pt x="1341" y="168"/>
                  <a:pt x="1504" y="185"/>
                </a:cubicBezTo>
                <a:cubicBezTo>
                  <a:pt x="1667" y="202"/>
                  <a:pt x="1709" y="238"/>
                  <a:pt x="1816" y="289"/>
                </a:cubicBezTo>
                <a:cubicBezTo>
                  <a:pt x="1923" y="340"/>
                  <a:pt x="2029" y="418"/>
                  <a:pt x="2144" y="489"/>
                </a:cubicBezTo>
                <a:cubicBezTo>
                  <a:pt x="2259" y="560"/>
                  <a:pt x="2445" y="676"/>
                  <a:pt x="2504" y="713"/>
                </a:cubicBezTo>
              </a:path>
            </a:pathLst>
          </a:custGeom>
          <a:noFill/>
          <a:ln w="12700">
            <a:solidFill>
              <a:srgbClr val="CC00FF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04" name="Line 4">
            <a:extLst>
              <a:ext uri="{FF2B5EF4-FFF2-40B4-BE49-F238E27FC236}">
                <a16:creationId xmlns:a16="http://schemas.microsoft.com/office/drawing/2014/main" id="{04BF4A5A-48EB-44F4-B638-DFE900514F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0700" y="4068763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05" name="Line 5">
            <a:extLst>
              <a:ext uri="{FF2B5EF4-FFF2-40B4-BE49-F238E27FC236}">
                <a16:creationId xmlns:a16="http://schemas.microsoft.com/office/drawing/2014/main" id="{8C66FC49-A246-4278-9D83-7C80C43AD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" y="5834063"/>
            <a:ext cx="6764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graphicFrame>
        <p:nvGraphicFramePr>
          <p:cNvPr id="25606" name="Object 42">
            <a:extLst>
              <a:ext uri="{FF2B5EF4-FFF2-40B4-BE49-F238E27FC236}">
                <a16:creationId xmlns:a16="http://schemas.microsoft.com/office/drawing/2014/main" id="{8FF8A378-4875-47DE-B4E2-E212B4540A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4575" y="2474913"/>
          <a:ext cx="717550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8" name="CorelDRAW" r:id="rId4" imgW="502243" imgH="1196080" progId="">
                  <p:embed/>
                </p:oleObj>
              </mc:Choice>
              <mc:Fallback>
                <p:oleObj name="CorelDRAW" r:id="rId4" imgW="502243" imgH="1196080" progId="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2474913"/>
                        <a:ext cx="717550" cy="170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Freeform 8">
            <a:extLst>
              <a:ext uri="{FF2B5EF4-FFF2-40B4-BE49-F238E27FC236}">
                <a16:creationId xmlns:a16="http://schemas.microsoft.com/office/drawing/2014/main" id="{8F420A8D-707D-4149-80F8-DF83F6F53B80}"/>
              </a:ext>
            </a:extLst>
          </p:cNvPr>
          <p:cNvSpPr>
            <a:spLocks/>
          </p:cNvSpPr>
          <p:nvPr/>
        </p:nvSpPr>
        <p:spPr bwMode="auto">
          <a:xfrm>
            <a:off x="857250" y="3175000"/>
            <a:ext cx="514350" cy="1490663"/>
          </a:xfrm>
          <a:custGeom>
            <a:avLst/>
            <a:gdLst>
              <a:gd name="T0" fmla="*/ 2147483646 w 284"/>
              <a:gd name="T1" fmla="*/ 2147483646 h 771"/>
              <a:gd name="T2" fmla="*/ 2147483646 w 284"/>
              <a:gd name="T3" fmla="*/ 2147483646 h 771"/>
              <a:gd name="T4" fmla="*/ 2147483646 w 284"/>
              <a:gd name="T5" fmla="*/ 2147483646 h 771"/>
              <a:gd name="T6" fmla="*/ 2147483646 w 284"/>
              <a:gd name="T7" fmla="*/ 2147483646 h 771"/>
              <a:gd name="T8" fmla="*/ 0 60000 65536"/>
              <a:gd name="T9" fmla="*/ 0 60000 65536"/>
              <a:gd name="T10" fmla="*/ 0 60000 65536"/>
              <a:gd name="T11" fmla="*/ 0 60000 65536"/>
              <a:gd name="T12" fmla="*/ 0 w 284"/>
              <a:gd name="T13" fmla="*/ 0 h 771"/>
              <a:gd name="T14" fmla="*/ 284 w 284"/>
              <a:gd name="T15" fmla="*/ 771 h 7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" h="771">
                <a:moveTo>
                  <a:pt x="284" y="35"/>
                </a:moveTo>
                <a:cubicBezTo>
                  <a:pt x="186" y="17"/>
                  <a:pt x="88" y="0"/>
                  <a:pt x="44" y="83"/>
                </a:cubicBezTo>
                <a:cubicBezTo>
                  <a:pt x="0" y="166"/>
                  <a:pt x="23" y="416"/>
                  <a:pt x="20" y="531"/>
                </a:cubicBezTo>
                <a:cubicBezTo>
                  <a:pt x="17" y="646"/>
                  <a:pt x="22" y="708"/>
                  <a:pt x="28" y="771"/>
                </a:cubicBezTo>
              </a:path>
            </a:pathLst>
          </a:custGeom>
          <a:noFill/>
          <a:ln w="31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08" name="Freeform 9">
            <a:extLst>
              <a:ext uri="{FF2B5EF4-FFF2-40B4-BE49-F238E27FC236}">
                <a16:creationId xmlns:a16="http://schemas.microsoft.com/office/drawing/2014/main" id="{5AB2620C-2B21-4BEF-8EC5-E4D93BF8C036}"/>
              </a:ext>
            </a:extLst>
          </p:cNvPr>
          <p:cNvSpPr>
            <a:spLocks/>
          </p:cNvSpPr>
          <p:nvPr/>
        </p:nvSpPr>
        <p:spPr bwMode="auto">
          <a:xfrm>
            <a:off x="1485900" y="3787775"/>
            <a:ext cx="385763" cy="877888"/>
          </a:xfrm>
          <a:custGeom>
            <a:avLst/>
            <a:gdLst>
              <a:gd name="T0" fmla="*/ 0 w 243"/>
              <a:gd name="T1" fmla="*/ 2147483646 h 553"/>
              <a:gd name="T2" fmla="*/ 2147483646 w 243"/>
              <a:gd name="T3" fmla="*/ 2147483646 h 553"/>
              <a:gd name="T4" fmla="*/ 2147483646 w 243"/>
              <a:gd name="T5" fmla="*/ 2147483646 h 553"/>
              <a:gd name="T6" fmla="*/ 2147483646 w 243"/>
              <a:gd name="T7" fmla="*/ 2147483646 h 553"/>
              <a:gd name="T8" fmla="*/ 0 60000 65536"/>
              <a:gd name="T9" fmla="*/ 0 60000 65536"/>
              <a:gd name="T10" fmla="*/ 0 60000 65536"/>
              <a:gd name="T11" fmla="*/ 0 60000 65536"/>
              <a:gd name="T12" fmla="*/ 0 w 243"/>
              <a:gd name="T13" fmla="*/ 0 h 553"/>
              <a:gd name="T14" fmla="*/ 243 w 243"/>
              <a:gd name="T15" fmla="*/ 553 h 5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" h="553">
                <a:moveTo>
                  <a:pt x="0" y="17"/>
                </a:moveTo>
                <a:cubicBezTo>
                  <a:pt x="60" y="8"/>
                  <a:pt x="121" y="0"/>
                  <a:pt x="160" y="41"/>
                </a:cubicBezTo>
                <a:cubicBezTo>
                  <a:pt x="199" y="82"/>
                  <a:pt x="221" y="180"/>
                  <a:pt x="232" y="265"/>
                </a:cubicBezTo>
                <a:cubicBezTo>
                  <a:pt x="243" y="350"/>
                  <a:pt x="233" y="451"/>
                  <a:pt x="224" y="553"/>
                </a:cubicBezTo>
              </a:path>
            </a:pathLst>
          </a:custGeom>
          <a:noFill/>
          <a:ln w="28575">
            <a:solidFill>
              <a:srgbClr val="CC00FF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48138" name="Group 10">
            <a:extLst>
              <a:ext uri="{FF2B5EF4-FFF2-40B4-BE49-F238E27FC236}">
                <a16:creationId xmlns:a16="http://schemas.microsoft.com/office/drawing/2014/main" id="{F4B9D9A4-8CA4-4A4B-B681-9E7A91895F9F}"/>
              </a:ext>
            </a:extLst>
          </p:cNvPr>
          <p:cNvGrpSpPr>
            <a:grpSpLocks/>
          </p:cNvGrpSpPr>
          <p:nvPr/>
        </p:nvGrpSpPr>
        <p:grpSpPr bwMode="auto">
          <a:xfrm>
            <a:off x="3449638" y="5661868"/>
            <a:ext cx="315912" cy="304800"/>
            <a:chOff x="2213" y="2932"/>
            <a:chExt cx="311" cy="264"/>
          </a:xfrm>
          <a:solidFill>
            <a:schemeClr val="bg1"/>
          </a:solidFill>
        </p:grpSpPr>
        <p:sp>
          <p:nvSpPr>
            <p:cNvPr id="48167" name="Rectangle 11">
              <a:extLst>
                <a:ext uri="{FF2B5EF4-FFF2-40B4-BE49-F238E27FC236}">
                  <a16:creationId xmlns:a16="http://schemas.microsoft.com/office/drawing/2014/main" id="{E1CB265F-2F13-4E39-8F56-16C3002B0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012"/>
              <a:ext cx="295" cy="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/>
            </a:p>
          </p:txBody>
        </p:sp>
        <p:grpSp>
          <p:nvGrpSpPr>
            <p:cNvPr id="48168" name="Group 12">
              <a:extLst>
                <a:ext uri="{FF2B5EF4-FFF2-40B4-BE49-F238E27FC236}">
                  <a16:creationId xmlns:a16="http://schemas.microsoft.com/office/drawing/2014/main" id="{AD0C0908-C6C8-45E1-824C-66826E7BF0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3" y="2932"/>
              <a:ext cx="311" cy="264"/>
              <a:chOff x="2325" y="2892"/>
              <a:chExt cx="279" cy="336"/>
            </a:xfrm>
            <a:grpFill/>
          </p:grpSpPr>
          <p:sp>
            <p:nvSpPr>
              <p:cNvPr id="48169" name="Line 13">
                <a:extLst>
                  <a:ext uri="{FF2B5EF4-FFF2-40B4-BE49-F238E27FC236}">
                    <a16:creationId xmlns:a16="http://schemas.microsoft.com/office/drawing/2014/main" id="{0C9CE1A2-D088-4F25-8B11-E9E78510C9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5" y="2892"/>
                <a:ext cx="75" cy="183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170" name="Line 14">
                <a:extLst>
                  <a:ext uri="{FF2B5EF4-FFF2-40B4-BE49-F238E27FC236}">
                    <a16:creationId xmlns:a16="http://schemas.microsoft.com/office/drawing/2014/main" id="{70A8C9A1-5AD1-4617-AEC8-94FEE82A4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7" y="2895"/>
                <a:ext cx="129" cy="333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171" name="Line 15">
                <a:extLst>
                  <a:ext uri="{FF2B5EF4-FFF2-40B4-BE49-F238E27FC236}">
                    <a16:creationId xmlns:a16="http://schemas.microsoft.com/office/drawing/2014/main" id="{D80F52A2-97F8-454E-869C-CAA29EDC5F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29" y="3078"/>
                <a:ext cx="75" cy="15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25610" name="Rectangle 16">
            <a:extLst>
              <a:ext uri="{FF2B5EF4-FFF2-40B4-BE49-F238E27FC236}">
                <a16:creationId xmlns:a16="http://schemas.microsoft.com/office/drawing/2014/main" id="{F1AAA1C1-976C-4386-BA04-84A6C1247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6100763"/>
            <a:ext cx="2911475" cy="63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800"/>
              <a:t>0         2-3 mdr.</a:t>
            </a:r>
          </a:p>
        </p:txBody>
      </p:sp>
      <p:sp>
        <p:nvSpPr>
          <p:cNvPr id="25611" name="Line 17">
            <a:extLst>
              <a:ext uri="{FF2B5EF4-FFF2-40B4-BE49-F238E27FC236}">
                <a16:creationId xmlns:a16="http://schemas.microsoft.com/office/drawing/2014/main" id="{6A60D6BF-3AFC-44B5-8773-4DD064C946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834063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12" name="Line 18">
            <a:extLst>
              <a:ext uri="{FF2B5EF4-FFF2-40B4-BE49-F238E27FC236}">
                <a16:creationId xmlns:a16="http://schemas.microsoft.com/office/drawing/2014/main" id="{18E4DA97-D38E-4FA3-B8F7-668A282B9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2700" y="583406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13" name="Line 20">
            <a:extLst>
              <a:ext uri="{FF2B5EF4-FFF2-40B4-BE49-F238E27FC236}">
                <a16:creationId xmlns:a16="http://schemas.microsoft.com/office/drawing/2014/main" id="{9C6DBF24-D1B0-414B-897B-B46A19E284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0" y="583406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14" name="Rectangle 21">
            <a:extLst>
              <a:ext uri="{FF2B5EF4-FFF2-40B4-BE49-F238E27FC236}">
                <a16:creationId xmlns:a16="http://schemas.microsoft.com/office/drawing/2014/main" id="{09150D72-452C-44B6-BA25-F2B7BA721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088063"/>
            <a:ext cx="2390775" cy="63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2800"/>
              <a:t>1 år </a:t>
            </a:r>
            <a:r>
              <a:rPr lang="en-US" altLang="da-DK" sz="2800"/>
              <a:t>±</a:t>
            </a:r>
          </a:p>
        </p:txBody>
      </p:sp>
      <p:sp>
        <p:nvSpPr>
          <p:cNvPr id="25615" name="Rectangle 24">
            <a:extLst>
              <a:ext uri="{FF2B5EF4-FFF2-40B4-BE49-F238E27FC236}">
                <a16:creationId xmlns:a16="http://schemas.microsoft.com/office/drawing/2014/main" id="{4B0E34AE-358A-4506-84CE-89C289FFD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233863"/>
            <a:ext cx="6667500" cy="558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4800"/>
          </a:p>
        </p:txBody>
      </p:sp>
      <p:sp>
        <p:nvSpPr>
          <p:cNvPr id="25616" name="Rectangle 25">
            <a:extLst>
              <a:ext uri="{FF2B5EF4-FFF2-40B4-BE49-F238E27FC236}">
                <a16:creationId xmlns:a16="http://schemas.microsoft.com/office/drawing/2014/main" id="{1A9E6297-6255-4AAD-8C86-F81494DB4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900" y="0"/>
            <a:ext cx="7023100" cy="927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4800"/>
          </a:p>
        </p:txBody>
      </p:sp>
      <p:sp>
        <p:nvSpPr>
          <p:cNvPr id="25617" name="Line 27">
            <a:extLst>
              <a:ext uri="{FF2B5EF4-FFF2-40B4-BE49-F238E27FC236}">
                <a16:creationId xmlns:a16="http://schemas.microsoft.com/office/drawing/2014/main" id="{21673417-6BD5-4B72-B965-502034249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8100" y="3140075"/>
            <a:ext cx="3175" cy="268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25618" name="Group 33">
            <a:extLst>
              <a:ext uri="{FF2B5EF4-FFF2-40B4-BE49-F238E27FC236}">
                <a16:creationId xmlns:a16="http://schemas.microsoft.com/office/drawing/2014/main" id="{C87E3EF0-196C-4516-B791-0F97E61947A4}"/>
              </a:ext>
            </a:extLst>
          </p:cNvPr>
          <p:cNvGrpSpPr>
            <a:grpSpLocks/>
          </p:cNvGrpSpPr>
          <p:nvPr/>
        </p:nvGrpSpPr>
        <p:grpSpPr bwMode="auto">
          <a:xfrm>
            <a:off x="3736975" y="3127375"/>
            <a:ext cx="119063" cy="2024063"/>
            <a:chOff x="2354" y="1663"/>
            <a:chExt cx="75" cy="1023"/>
          </a:xfrm>
        </p:grpSpPr>
        <p:sp>
          <p:nvSpPr>
            <p:cNvPr id="25634" name="Line 29">
              <a:extLst>
                <a:ext uri="{FF2B5EF4-FFF2-40B4-BE49-F238E27FC236}">
                  <a16:creationId xmlns:a16="http://schemas.microsoft.com/office/drawing/2014/main" id="{2A982A19-9850-4C41-AF2F-24F0147C6C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4" y="1663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5635" name="Line 30">
              <a:extLst>
                <a:ext uri="{FF2B5EF4-FFF2-40B4-BE49-F238E27FC236}">
                  <a16:creationId xmlns:a16="http://schemas.microsoft.com/office/drawing/2014/main" id="{BC209537-737A-4D2B-AEEF-779F3455C4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5" y="2004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5636" name="Line 31">
              <a:extLst>
                <a:ext uri="{FF2B5EF4-FFF2-40B4-BE49-F238E27FC236}">
                  <a16:creationId xmlns:a16="http://schemas.microsoft.com/office/drawing/2014/main" id="{6AE34BC9-36C3-457B-9DF2-0B7EA55C0D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6" y="2345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5637" name="Line 32">
              <a:extLst>
                <a:ext uri="{FF2B5EF4-FFF2-40B4-BE49-F238E27FC236}">
                  <a16:creationId xmlns:a16="http://schemas.microsoft.com/office/drawing/2014/main" id="{CF218AC5-C850-4570-BAED-CC78F871D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2686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5619" name="Text Box 46">
            <a:extLst>
              <a:ext uri="{FF2B5EF4-FFF2-40B4-BE49-F238E27FC236}">
                <a16:creationId xmlns:a16="http://schemas.microsoft.com/office/drawing/2014/main" id="{5C6CB3E2-F166-493C-95A0-7807504D4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825" y="2892425"/>
            <a:ext cx="1133475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2400" b="1">
                <a:latin typeface="Arial normal" charset="0"/>
              </a:rPr>
              <a:t>100 </a:t>
            </a:r>
            <a:r>
              <a:rPr lang="da-DK" altLang="da-DK" sz="1400" b="1">
                <a:latin typeface="Arial normal" charset="0"/>
              </a:rPr>
              <a:t>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a-DK" altLang="da-DK" sz="1400" b="1">
              <a:latin typeface="Arial normal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a-DK" altLang="da-DK" sz="1400" b="1">
              <a:latin typeface="Arial normal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a-DK" altLang="da-DK" sz="1400" b="1">
              <a:latin typeface="Arial norm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 b="1">
                <a:latin typeface="Arial normal" charset="0"/>
              </a:rPr>
              <a:t>    </a:t>
            </a:r>
            <a:r>
              <a:rPr lang="da-DK" altLang="da-DK" sz="2400" b="1">
                <a:latin typeface="Arial normal" charset="0"/>
              </a:rPr>
              <a:t>50</a:t>
            </a:r>
          </a:p>
        </p:txBody>
      </p:sp>
      <p:sp>
        <p:nvSpPr>
          <p:cNvPr id="25620" name="AutoShape 42">
            <a:extLst>
              <a:ext uri="{FF2B5EF4-FFF2-40B4-BE49-F238E27FC236}">
                <a16:creationId xmlns:a16="http://schemas.microsoft.com/office/drawing/2014/main" id="{729F4499-5CDC-42E1-9B24-7960B2EDF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8" y="5832475"/>
            <a:ext cx="166687" cy="339725"/>
          </a:xfrm>
          <a:prstGeom prst="upArrow">
            <a:avLst>
              <a:gd name="adj1" fmla="val 50000"/>
              <a:gd name="adj2" fmla="val 50953"/>
            </a:avLst>
          </a:prstGeom>
          <a:solidFill>
            <a:schemeClr val="accent1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1800"/>
          </a:p>
        </p:txBody>
      </p:sp>
      <p:grpSp>
        <p:nvGrpSpPr>
          <p:cNvPr id="25621" name="Group 32">
            <a:extLst>
              <a:ext uri="{FF2B5EF4-FFF2-40B4-BE49-F238E27FC236}">
                <a16:creationId xmlns:a16="http://schemas.microsoft.com/office/drawing/2014/main" id="{38956826-69DF-43FF-BD3D-23CD87415B81}"/>
              </a:ext>
            </a:extLst>
          </p:cNvPr>
          <p:cNvGrpSpPr>
            <a:grpSpLocks/>
          </p:cNvGrpSpPr>
          <p:nvPr/>
        </p:nvGrpSpPr>
        <p:grpSpPr bwMode="auto">
          <a:xfrm>
            <a:off x="3646488" y="5002213"/>
            <a:ext cx="2149475" cy="1835150"/>
            <a:chOff x="2297" y="2844"/>
            <a:chExt cx="1354" cy="1156"/>
          </a:xfrm>
        </p:grpSpPr>
        <p:sp>
          <p:nvSpPr>
            <p:cNvPr id="25631" name="Oval 39">
              <a:extLst>
                <a:ext uri="{FF2B5EF4-FFF2-40B4-BE49-F238E27FC236}">
                  <a16:creationId xmlns:a16="http://schemas.microsoft.com/office/drawing/2014/main" id="{7E71A91C-19AE-442C-8B1F-94024E34A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5" y="2844"/>
              <a:ext cx="216" cy="540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da-DK" sz="4800"/>
            </a:p>
          </p:txBody>
        </p:sp>
        <p:sp>
          <p:nvSpPr>
            <p:cNvPr id="25632" name="Text Box 42">
              <a:extLst>
                <a:ext uri="{FF2B5EF4-FFF2-40B4-BE49-F238E27FC236}">
                  <a16:creationId xmlns:a16="http://schemas.microsoft.com/office/drawing/2014/main" id="{A42752C6-9187-4732-B229-771C6276C1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7" y="3596"/>
              <a:ext cx="12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a-DK" altLang="da-DK" sz="3600" b="1">
                  <a:solidFill>
                    <a:schemeClr val="accent2"/>
                  </a:solidFill>
                  <a:latin typeface="Arial normal" charset="0"/>
                </a:rPr>
                <a:t>     30</a:t>
              </a:r>
              <a:r>
                <a:rPr lang="da-DK" altLang="da-DK" sz="2400" b="1">
                  <a:solidFill>
                    <a:schemeClr val="accent2"/>
                  </a:solidFill>
                  <a:latin typeface="Arial normal" charset="0"/>
                </a:rPr>
                <a:t> </a:t>
              </a:r>
              <a:r>
                <a:rPr lang="da-DK" altLang="da-DK" sz="2000" b="1">
                  <a:solidFill>
                    <a:schemeClr val="accent2"/>
                  </a:solidFill>
                  <a:latin typeface="Arial normal" charset="0"/>
                </a:rPr>
                <a:t>%</a:t>
              </a:r>
            </a:p>
          </p:txBody>
        </p:sp>
        <p:sp>
          <p:nvSpPr>
            <p:cNvPr id="25633" name="Freeform 35">
              <a:extLst>
                <a:ext uri="{FF2B5EF4-FFF2-40B4-BE49-F238E27FC236}">
                  <a16:creationId xmlns:a16="http://schemas.microsoft.com/office/drawing/2014/main" id="{14016989-C192-436D-AF08-1A87ECE60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1" y="3113"/>
              <a:ext cx="453" cy="468"/>
            </a:xfrm>
            <a:custGeom>
              <a:avLst/>
              <a:gdLst>
                <a:gd name="T0" fmla="*/ 0 w 453"/>
                <a:gd name="T1" fmla="*/ 16 h 680"/>
                <a:gd name="T2" fmla="*/ 45 w 453"/>
                <a:gd name="T3" fmla="*/ 9 h 680"/>
                <a:gd name="T4" fmla="*/ 272 w 453"/>
                <a:gd name="T5" fmla="*/ 2 h 680"/>
                <a:gd name="T6" fmla="*/ 453 w 453"/>
                <a:gd name="T7" fmla="*/ 0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3"/>
                <a:gd name="T13" fmla="*/ 0 h 680"/>
                <a:gd name="T14" fmla="*/ 453 w 453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3" h="680">
                  <a:moveTo>
                    <a:pt x="0" y="680"/>
                  </a:moveTo>
                  <a:cubicBezTo>
                    <a:pt x="0" y="570"/>
                    <a:pt x="0" y="460"/>
                    <a:pt x="45" y="362"/>
                  </a:cubicBezTo>
                  <a:cubicBezTo>
                    <a:pt x="90" y="264"/>
                    <a:pt x="204" y="150"/>
                    <a:pt x="272" y="90"/>
                  </a:cubicBezTo>
                  <a:cubicBezTo>
                    <a:pt x="340" y="30"/>
                    <a:pt x="396" y="15"/>
                    <a:pt x="453" y="0"/>
                  </a:cubicBezTo>
                </a:path>
              </a:pathLst>
            </a:custGeom>
            <a:noFill/>
            <a:ln w="9525" cap="flat">
              <a:solidFill>
                <a:schemeClr val="accent2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6" name="Group 37">
            <a:extLst>
              <a:ext uri="{FF2B5EF4-FFF2-40B4-BE49-F238E27FC236}">
                <a16:creationId xmlns:a16="http://schemas.microsoft.com/office/drawing/2014/main" id="{FD2734AA-A367-4EBD-AFBD-DEE969E59D61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2087563"/>
            <a:ext cx="3852862" cy="3557587"/>
            <a:chOff x="2823" y="998"/>
            <a:chExt cx="2427" cy="2241"/>
          </a:xfrm>
        </p:grpSpPr>
        <p:sp>
          <p:nvSpPr>
            <p:cNvPr id="25625" name="Oval 40">
              <a:extLst>
                <a:ext uri="{FF2B5EF4-FFF2-40B4-BE49-F238E27FC236}">
                  <a16:creationId xmlns:a16="http://schemas.microsoft.com/office/drawing/2014/main" id="{ABDA581A-2E74-4021-B1D5-9D3704346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" y="2704"/>
              <a:ext cx="216" cy="535"/>
            </a:xfrm>
            <a:prstGeom prst="ellips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da-DK" sz="4800">
                <a:solidFill>
                  <a:srgbClr val="009900"/>
                </a:solidFill>
              </a:endParaRPr>
            </a:p>
          </p:txBody>
        </p:sp>
        <p:sp>
          <p:nvSpPr>
            <p:cNvPr id="25626" name="Text Box 51">
              <a:extLst>
                <a:ext uri="{FF2B5EF4-FFF2-40B4-BE49-F238E27FC236}">
                  <a16:creationId xmlns:a16="http://schemas.microsoft.com/office/drawing/2014/main" id="{869F1C10-032D-47DE-B80A-6F950F545C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3" y="2205"/>
              <a:ext cx="12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a-DK" altLang="da-DK" sz="3600" b="1">
                  <a:solidFill>
                    <a:srgbClr val="00B050"/>
                  </a:solidFill>
                  <a:latin typeface="Arial normal" charset="0"/>
                </a:rPr>
                <a:t>30</a:t>
              </a:r>
              <a:r>
                <a:rPr lang="da-DK" altLang="da-DK" sz="2400" b="1">
                  <a:solidFill>
                    <a:srgbClr val="00B050"/>
                  </a:solidFill>
                  <a:latin typeface="Arial normal" charset="0"/>
                </a:rPr>
                <a:t> </a:t>
              </a:r>
              <a:r>
                <a:rPr lang="da-DK" altLang="da-DK" sz="2000" b="1">
                  <a:solidFill>
                    <a:srgbClr val="00B050"/>
                  </a:solidFill>
                  <a:latin typeface="Arial normal" charset="0"/>
                </a:rPr>
                <a:t>%</a:t>
              </a:r>
            </a:p>
          </p:txBody>
        </p:sp>
        <p:grpSp>
          <p:nvGrpSpPr>
            <p:cNvPr id="25627" name="Group 31">
              <a:extLst>
                <a:ext uri="{FF2B5EF4-FFF2-40B4-BE49-F238E27FC236}">
                  <a16:creationId xmlns:a16="http://schemas.microsoft.com/office/drawing/2014/main" id="{34499B3E-50D2-4E95-9780-F37CB76677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4" y="998"/>
              <a:ext cx="1616" cy="1722"/>
              <a:chOff x="3634" y="998"/>
              <a:chExt cx="1616" cy="1722"/>
            </a:xfrm>
          </p:grpSpPr>
          <p:pic>
            <p:nvPicPr>
              <p:cNvPr id="25629" name="Picture 22" descr="Modic-2">
                <a:extLst>
                  <a:ext uri="{FF2B5EF4-FFF2-40B4-BE49-F238E27FC236}">
                    <a16:creationId xmlns:a16="http://schemas.microsoft.com/office/drawing/2014/main" id="{08097678-9843-4E69-AEC7-99B758CB06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34" y="998"/>
                <a:ext cx="1367" cy="13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630" name="Text Box 30">
                <a:extLst>
                  <a:ext uri="{FF2B5EF4-FFF2-40B4-BE49-F238E27FC236}">
                    <a16:creationId xmlns:a16="http://schemas.microsoft.com/office/drawing/2014/main" id="{FCF3F147-E80E-4069-A2BE-F856A59EB5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8" y="2393"/>
                <a:ext cx="106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da-DK" altLang="da-DK" sz="2800" b="1">
                    <a:solidFill>
                      <a:srgbClr val="009900"/>
                    </a:solidFill>
                    <a:latin typeface="Arial normal" charset="0"/>
                  </a:rPr>
                  <a:t>Modic</a:t>
                </a:r>
              </a:p>
            </p:txBody>
          </p:sp>
        </p:grpSp>
        <p:sp>
          <p:nvSpPr>
            <p:cNvPr id="25628" name="Freeform 43">
              <a:extLst>
                <a:ext uri="{FF2B5EF4-FFF2-40B4-BE49-F238E27FC236}">
                  <a16:creationId xmlns:a16="http://schemas.microsoft.com/office/drawing/2014/main" id="{46F616A6-9C62-467C-B307-321CC58EA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" y="1878"/>
              <a:ext cx="681" cy="826"/>
            </a:xfrm>
            <a:custGeom>
              <a:avLst/>
              <a:gdLst>
                <a:gd name="T0" fmla="*/ 0 w 681"/>
                <a:gd name="T1" fmla="*/ 150 h 998"/>
                <a:gd name="T2" fmla="*/ 136 w 681"/>
                <a:gd name="T3" fmla="*/ 27 h 998"/>
                <a:gd name="T4" fmla="*/ 681 w 681"/>
                <a:gd name="T5" fmla="*/ 0 h 998"/>
                <a:gd name="T6" fmla="*/ 0 60000 65536"/>
                <a:gd name="T7" fmla="*/ 0 60000 65536"/>
                <a:gd name="T8" fmla="*/ 0 60000 65536"/>
                <a:gd name="T9" fmla="*/ 0 w 681"/>
                <a:gd name="T10" fmla="*/ 0 h 998"/>
                <a:gd name="T11" fmla="*/ 681 w 681"/>
                <a:gd name="T12" fmla="*/ 998 h 9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1" h="998">
                  <a:moveTo>
                    <a:pt x="0" y="998"/>
                  </a:moveTo>
                  <a:cubicBezTo>
                    <a:pt x="11" y="673"/>
                    <a:pt x="23" y="348"/>
                    <a:pt x="136" y="182"/>
                  </a:cubicBezTo>
                  <a:cubicBezTo>
                    <a:pt x="249" y="16"/>
                    <a:pt x="465" y="8"/>
                    <a:pt x="681" y="0"/>
                  </a:cubicBezTo>
                </a:path>
              </a:pathLst>
            </a:custGeom>
            <a:noFill/>
            <a:ln w="57150" cap="flat" cmpd="sng">
              <a:solidFill>
                <a:srgbClr val="009900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5623" name="Tekstboks 44">
            <a:extLst>
              <a:ext uri="{FF2B5EF4-FFF2-40B4-BE49-F238E27FC236}">
                <a16:creationId xmlns:a16="http://schemas.microsoft.com/office/drawing/2014/main" id="{B6386B41-C323-4197-AFE7-6268B3927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404813"/>
            <a:ext cx="7950200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Disse smerte-episoder falder rimelig godt sammen med, at der udvikles Modic-1 forandringer hos ca. lige så mange, selvom de dog ikke overlapper hinanden helt.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2400"/>
          </a:p>
        </p:txBody>
      </p:sp>
      <p:sp>
        <p:nvSpPr>
          <p:cNvPr id="44" name="Kombinationstegning 43">
            <a:extLst>
              <a:ext uri="{FF2B5EF4-FFF2-40B4-BE49-F238E27FC236}">
                <a16:creationId xmlns:a16="http://schemas.microsoft.com/office/drawing/2014/main" id="{02689575-A5CB-48EF-A90F-702DFA7E5CE8}"/>
              </a:ext>
            </a:extLst>
          </p:cNvPr>
          <p:cNvSpPr/>
          <p:nvPr/>
        </p:nvSpPr>
        <p:spPr>
          <a:xfrm>
            <a:off x="4173538" y="4999038"/>
            <a:ext cx="3032125" cy="806450"/>
          </a:xfrm>
          <a:custGeom>
            <a:avLst/>
            <a:gdLst>
              <a:gd name="connsiteX0" fmla="*/ 0 w 3031066"/>
              <a:gd name="connsiteY0" fmla="*/ 800505 h 805843"/>
              <a:gd name="connsiteX1" fmla="*/ 304800 w 3031066"/>
              <a:gd name="connsiteY1" fmla="*/ 758172 h 805843"/>
              <a:gd name="connsiteX2" fmla="*/ 736600 w 3031066"/>
              <a:gd name="connsiteY2" fmla="*/ 453372 h 805843"/>
              <a:gd name="connsiteX3" fmla="*/ 1168400 w 3031066"/>
              <a:gd name="connsiteY3" fmla="*/ 97772 h 805843"/>
              <a:gd name="connsiteX4" fmla="*/ 1659466 w 3031066"/>
              <a:gd name="connsiteY4" fmla="*/ 4639 h 805843"/>
              <a:gd name="connsiteX5" fmla="*/ 2370666 w 3031066"/>
              <a:gd name="connsiteY5" fmla="*/ 13105 h 805843"/>
              <a:gd name="connsiteX6" fmla="*/ 3031066 w 3031066"/>
              <a:gd name="connsiteY6" fmla="*/ 4639 h 805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1066" h="805843">
                <a:moveTo>
                  <a:pt x="0" y="800505"/>
                </a:moveTo>
                <a:cubicBezTo>
                  <a:pt x="91016" y="808266"/>
                  <a:pt x="182033" y="816027"/>
                  <a:pt x="304800" y="758172"/>
                </a:cubicBezTo>
                <a:cubicBezTo>
                  <a:pt x="427567" y="700317"/>
                  <a:pt x="592667" y="563439"/>
                  <a:pt x="736600" y="453372"/>
                </a:cubicBezTo>
                <a:cubicBezTo>
                  <a:pt x="880533" y="343305"/>
                  <a:pt x="1014589" y="172561"/>
                  <a:pt x="1168400" y="97772"/>
                </a:cubicBezTo>
                <a:cubicBezTo>
                  <a:pt x="1322211" y="22983"/>
                  <a:pt x="1459088" y="18750"/>
                  <a:pt x="1659466" y="4639"/>
                </a:cubicBezTo>
                <a:cubicBezTo>
                  <a:pt x="1859844" y="-9472"/>
                  <a:pt x="2142066" y="13105"/>
                  <a:pt x="2370666" y="13105"/>
                </a:cubicBezTo>
                <a:cubicBezTo>
                  <a:pt x="2599266" y="13105"/>
                  <a:pt x="2815166" y="8872"/>
                  <a:pt x="3031066" y="4639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>
            <a:extLst>
              <a:ext uri="{FF2B5EF4-FFF2-40B4-BE49-F238E27FC236}">
                <a16:creationId xmlns:a16="http://schemas.microsoft.com/office/drawing/2014/main" id="{AB0B4DBE-B738-444F-9D4A-BA77296DA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052513"/>
            <a:ext cx="83820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Èt dansk studie har vist, at antibiotisk behandling i 3 mdr. kan hjælpe </a:t>
            </a:r>
            <a:r>
              <a:rPr lang="da-DK" altLang="da-DK" sz="2400" i="1">
                <a:latin typeface="Arial normal" charset="0"/>
              </a:rPr>
              <a:t>nogle</a:t>
            </a:r>
            <a:r>
              <a:rPr lang="da-DK" altLang="da-DK" sz="2400">
                <a:latin typeface="Arial normal" charset="0"/>
              </a:rPr>
              <a:t> af dem, der har fået Modic-forandringen 1 års tid efter en diskusprolaps.  Et nyt (2019) norsk studie har vist, at der ikke er effekt af antibiotika for Modic-1 og -2 samlet, men isoleres type 1 er der igen påvist nogen effekt.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Men …  der er stadigt flere uafklarede spørgsmål.   ”Bare” at behandle løs med det antibiotikum, man hidtil har brugt her, kan skabe resistente bakterier (= bakterier som man ikke har noget antibiotikum til at behandle).  Derfor bør man blive bedre til at isolere de Modic-patienter, der overhovedet har en infektion. 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Dybest set bør behandlingen generelt stilles lidt i bero.</a:t>
            </a:r>
            <a:endParaRPr lang="en-US" altLang="da-DK" sz="2400">
              <a:latin typeface="Arial normal" charset="0"/>
            </a:endParaRPr>
          </a:p>
        </p:txBody>
      </p:sp>
      <p:sp>
        <p:nvSpPr>
          <p:cNvPr id="27651" name="TextBox 78">
            <a:extLst>
              <a:ext uri="{FF2B5EF4-FFF2-40B4-BE49-F238E27FC236}">
                <a16:creationId xmlns:a16="http://schemas.microsoft.com/office/drawing/2014/main" id="{B0897C44-F331-466F-9B3C-DCC187B9C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2606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Modic-forandringer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>
            <a:extLst>
              <a:ext uri="{FF2B5EF4-FFF2-40B4-BE49-F238E27FC236}">
                <a16:creationId xmlns:a16="http://schemas.microsoft.com/office/drawing/2014/main" id="{E597D79C-F1B3-4A7A-BC6E-6EEAF1BC1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908050"/>
            <a:ext cx="8382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Ellers er stivgørende operation en mulighed i udvalgte tilfælde.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På længere sigt (en 13-års efterundersøgelse) synes patienter med Modic forandringer at få det lidt bedre end dem med almindelige degenerative forandringer.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Bortset fra disse muligheder synes andre behandlinger ikke at hjælpe.  Specielt duer fysisk træning ikke.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Modic-området har som nævnt stort fokus, og der forskes i om specielle modstoffer mod biologiske betændelses-stoffer – altså ikke blot bakterier – kan være effektive.  Men forsøgsresultater er i dag utilstrækkelige til at bruge dem udenfor rammer af videnskabelige forsøg.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De kommende år bliver spændende !</a:t>
            </a:r>
            <a:endParaRPr lang="en-US" altLang="da-DK" sz="2400">
              <a:latin typeface="Arial normal" charset="0"/>
            </a:endParaRPr>
          </a:p>
        </p:txBody>
      </p:sp>
      <p:grpSp>
        <p:nvGrpSpPr>
          <p:cNvPr id="29699" name="Gruppe 1">
            <a:extLst>
              <a:ext uri="{FF2B5EF4-FFF2-40B4-BE49-F238E27FC236}">
                <a16:creationId xmlns:a16="http://schemas.microsoft.com/office/drawing/2014/main" id="{A35F07FC-F08D-40E3-B9DC-D89CA0B87F60}"/>
              </a:ext>
            </a:extLst>
          </p:cNvPr>
          <p:cNvGrpSpPr>
            <a:grpSpLocks/>
          </p:cNvGrpSpPr>
          <p:nvPr/>
        </p:nvGrpSpPr>
        <p:grpSpPr bwMode="auto">
          <a:xfrm>
            <a:off x="7164388" y="5589588"/>
            <a:ext cx="993775" cy="1031875"/>
            <a:chOff x="1139825" y="1293813"/>
            <a:chExt cx="1068388" cy="1104900"/>
          </a:xfrm>
        </p:grpSpPr>
        <p:sp>
          <p:nvSpPr>
            <p:cNvPr id="29701" name="Ellipse 3">
              <a:extLst>
                <a:ext uri="{FF2B5EF4-FFF2-40B4-BE49-F238E27FC236}">
                  <a16:creationId xmlns:a16="http://schemas.microsoft.com/office/drawing/2014/main" id="{FDF96D38-56F5-4762-A106-2FF80BA62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825" y="1293813"/>
              <a:ext cx="1068388" cy="11049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da-DK" altLang="da-DK" sz="1800"/>
            </a:p>
          </p:txBody>
        </p:sp>
        <p:sp>
          <p:nvSpPr>
            <p:cNvPr id="29702" name="Ellipse 4">
              <a:extLst>
                <a:ext uri="{FF2B5EF4-FFF2-40B4-BE49-F238E27FC236}">
                  <a16:creationId xmlns:a16="http://schemas.microsoft.com/office/drawing/2014/main" id="{AF49BE3D-41A7-4115-A05B-B05CC3358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500" y="1555750"/>
              <a:ext cx="130175" cy="2968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da-DK" altLang="da-DK" sz="1800"/>
            </a:p>
          </p:txBody>
        </p:sp>
        <p:sp>
          <p:nvSpPr>
            <p:cNvPr id="29703" name="Ellipse 5">
              <a:extLst>
                <a:ext uri="{FF2B5EF4-FFF2-40B4-BE49-F238E27FC236}">
                  <a16:creationId xmlns:a16="http://schemas.microsoft.com/office/drawing/2014/main" id="{457C1CBF-C196-4893-B709-B0F4900E5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213" y="1577975"/>
              <a:ext cx="130175" cy="2968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da-DK" altLang="da-DK" sz="1800"/>
            </a:p>
          </p:txBody>
        </p:sp>
        <p:sp>
          <p:nvSpPr>
            <p:cNvPr id="29704" name="Kombinationstegning 9">
              <a:extLst>
                <a:ext uri="{FF2B5EF4-FFF2-40B4-BE49-F238E27FC236}">
                  <a16:creationId xmlns:a16="http://schemas.microsoft.com/office/drawing/2014/main" id="{C74425EA-080D-46E1-80D3-EFFA0ACFE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538" y="2062163"/>
              <a:ext cx="379412" cy="76200"/>
            </a:xfrm>
            <a:custGeom>
              <a:avLst/>
              <a:gdLst>
                <a:gd name="T0" fmla="*/ 0 w 771896"/>
                <a:gd name="T1" fmla="*/ 0 h 146462"/>
                <a:gd name="T2" fmla="*/ 0 w 771896"/>
                <a:gd name="T3" fmla="*/ 1 h 146462"/>
                <a:gd name="T4" fmla="*/ 0 w 771896"/>
                <a:gd name="T5" fmla="*/ 1 h 146462"/>
                <a:gd name="T6" fmla="*/ 0 60000 65536"/>
                <a:gd name="T7" fmla="*/ 0 60000 65536"/>
                <a:gd name="T8" fmla="*/ 0 60000 65536"/>
                <a:gd name="T9" fmla="*/ 0 w 771896"/>
                <a:gd name="T10" fmla="*/ 0 h 146462"/>
                <a:gd name="T11" fmla="*/ 771896 w 771896"/>
                <a:gd name="T12" fmla="*/ 146462 h 1464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1896" h="146462">
                  <a:moveTo>
                    <a:pt x="0" y="0"/>
                  </a:moveTo>
                  <a:cubicBezTo>
                    <a:pt x="179120" y="69273"/>
                    <a:pt x="358240" y="138546"/>
                    <a:pt x="486889" y="142504"/>
                  </a:cubicBezTo>
                  <a:cubicBezTo>
                    <a:pt x="615538" y="146462"/>
                    <a:pt x="693717" y="85106"/>
                    <a:pt x="771896" y="23751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9700" name="TextBox 78">
            <a:extLst>
              <a:ext uri="{FF2B5EF4-FFF2-40B4-BE49-F238E27FC236}">
                <a16:creationId xmlns:a16="http://schemas.microsoft.com/office/drawing/2014/main" id="{D3ACEEAA-0425-45F9-B433-83E579AA3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2606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Modic-forandringer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Beskrivelse: Modic-2">
            <a:extLst>
              <a:ext uri="{FF2B5EF4-FFF2-40B4-BE49-F238E27FC236}">
                <a16:creationId xmlns:a16="http://schemas.microsoft.com/office/drawing/2014/main" id="{37FEB952-32CB-41D2-8456-63F3BE853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66913"/>
            <a:ext cx="106997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3">
            <a:extLst>
              <a:ext uri="{FF2B5EF4-FFF2-40B4-BE49-F238E27FC236}">
                <a16:creationId xmlns:a16="http://schemas.microsoft.com/office/drawing/2014/main" id="{7648ED16-0872-42D9-981C-5D52C4631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263" y="1289050"/>
            <a:ext cx="2281237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85750" indent="-285750" eaLnBrk="1" hangingPunct="1">
              <a:buFont typeface="Arial" pitchFamily="34" charset="0"/>
              <a:buChar char="•"/>
              <a:defRPr/>
            </a:pPr>
            <a:endParaRPr lang="da-DK" sz="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a-DK" dirty="0">
                <a:solidFill>
                  <a:srgbClr val="7030A0"/>
                </a:solidFill>
                <a:ea typeface="Times New Roman" pitchFamily="18" charset="0"/>
                <a:cs typeface="Times New Roman" pitchFamily="18" charset="0"/>
              </a:rPr>
              <a:t>  Modic  / antibiotika</a:t>
            </a:r>
            <a:endParaRPr lang="da-DK" sz="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da-DK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ktangel 6">
            <a:hlinkClick r:id="rId4" action="ppaction://hlinkpres?slideindex=1&amp;slidetitle="/>
            <a:extLst>
              <a:ext uri="{FF2B5EF4-FFF2-40B4-BE49-F238E27FC236}">
                <a16:creationId xmlns:a16="http://schemas.microsoft.com/office/drawing/2014/main" id="{2029F0D6-9F42-4C57-9048-B9632528D8A3}"/>
              </a:ext>
            </a:extLst>
          </p:cNvPr>
          <p:cNvSpPr/>
          <p:nvPr/>
        </p:nvSpPr>
        <p:spPr>
          <a:xfrm>
            <a:off x="1236663" y="1300163"/>
            <a:ext cx="2244725" cy="1871662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31749" name="Tekstboks 10">
            <a:extLst>
              <a:ext uri="{FF2B5EF4-FFF2-40B4-BE49-F238E27FC236}">
                <a16:creationId xmlns:a16="http://schemas.microsoft.com/office/drawing/2014/main" id="{26B656AB-8721-4ABE-A761-A1276F66D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0" y="4424363"/>
            <a:ext cx="71580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a-DK" altLang="en-US" sz="2400" b="1"/>
              <a:t>Hermed slut for MODIC-delen.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6443E49E-263F-4929-9A90-C26587E17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281113"/>
            <a:ext cx="804862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En speciel – men ikke helt sjælden - måde diskus kan give smerter på er, at kerne-materiale kan trænge op eller ned i tilstødende hvirvellegeme, og skabe irritation dér. 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Det kaldes </a:t>
            </a:r>
            <a:r>
              <a:rPr lang="da-DK" altLang="da-DK" sz="2400" i="1">
                <a:latin typeface="Arial normal" charset="0"/>
              </a:rPr>
              <a:t>’Modic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 i="1">
                <a:latin typeface="Arial normal" charset="0"/>
              </a:rPr>
              <a:t>forandringer,’</a:t>
            </a:r>
            <a:r>
              <a:rPr lang="da-DK" altLang="da-DK" sz="2400">
                <a:latin typeface="Arial normal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og ses på denne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MR-skanning.  </a:t>
            </a:r>
          </a:p>
          <a:p>
            <a:pPr>
              <a:spcBef>
                <a:spcPct val="0"/>
              </a:spcBef>
              <a:buFontTx/>
              <a:buNone/>
            </a:pPr>
            <a:endParaRPr lang="da-DK" altLang="da-DK" sz="2400">
              <a:latin typeface="Arial norm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De har fået speciel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opmærksomhed, fordi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nogle tilfælde synes 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kunne bedres med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antibiotika.</a:t>
            </a:r>
            <a:endParaRPr lang="en-US" altLang="da-DK" sz="2400">
              <a:latin typeface="Arial normal" charset="0"/>
            </a:endParaRPr>
          </a:p>
        </p:txBody>
      </p:sp>
      <p:pic>
        <p:nvPicPr>
          <p:cNvPr id="5123" name="Picture 5" descr="Modic-2">
            <a:extLst>
              <a:ext uri="{FF2B5EF4-FFF2-40B4-BE49-F238E27FC236}">
                <a16:creationId xmlns:a16="http://schemas.microsoft.com/office/drawing/2014/main" id="{F34DC982-E28D-4045-82C7-DDB82037D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25" y="2671763"/>
            <a:ext cx="37703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Line 6">
            <a:extLst>
              <a:ext uri="{FF2B5EF4-FFF2-40B4-BE49-F238E27FC236}">
                <a16:creationId xmlns:a16="http://schemas.microsoft.com/office/drawing/2014/main" id="{A755D30A-7ECD-46A8-A34A-5CE0C9F9BD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276600"/>
            <a:ext cx="2614613" cy="15922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125" name="Ligebenet trekant 4">
            <a:extLst>
              <a:ext uri="{FF2B5EF4-FFF2-40B4-BE49-F238E27FC236}">
                <a16:creationId xmlns:a16="http://schemas.microsoft.com/office/drawing/2014/main" id="{9F60F4F6-B972-4E91-92C7-F80B0EEE9021}"/>
              </a:ext>
            </a:extLst>
          </p:cNvPr>
          <p:cNvSpPr>
            <a:spLocks noChangeArrowheads="1"/>
          </p:cNvSpPr>
          <p:nvPr/>
        </p:nvSpPr>
        <p:spPr bwMode="auto">
          <a:xfrm rot="7224793">
            <a:off x="5839620" y="4825206"/>
            <a:ext cx="106362" cy="9207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da-DK" altLang="da-DK" sz="1800"/>
          </a:p>
        </p:txBody>
      </p:sp>
      <p:sp>
        <p:nvSpPr>
          <p:cNvPr id="5126" name="TextBox 78">
            <a:extLst>
              <a:ext uri="{FF2B5EF4-FFF2-40B4-BE49-F238E27FC236}">
                <a16:creationId xmlns:a16="http://schemas.microsoft.com/office/drawing/2014/main" id="{B460402F-D000-4D7B-B0EE-1DE8ABF4F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3308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sygdomsmekanismer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7">
            <a:extLst>
              <a:ext uri="{FF2B5EF4-FFF2-40B4-BE49-F238E27FC236}">
                <a16:creationId xmlns:a16="http://schemas.microsoft.com/office/drawing/2014/main" id="{5BB11401-316D-4CE8-9E17-B6172FF67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4956175"/>
            <a:ext cx="6265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sprækker               betændelses-tegn: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i brusken          </a:t>
            </a:r>
            <a:r>
              <a:rPr lang="da-DK" altLang="da-DK" sz="1800">
                <a:latin typeface="Arial" panose="020B0604020202020204" pitchFamily="34" charset="0"/>
                <a:ea typeface="ヒラギノ角ゴ Pro W3"/>
                <a:cs typeface="ヒラギノ角ゴ Pro W3"/>
              </a:rPr>
              <a:t>   </a:t>
            </a: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   øget karindvækst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                                 og ødem</a:t>
            </a:r>
          </a:p>
        </p:txBody>
      </p:sp>
      <p:grpSp>
        <p:nvGrpSpPr>
          <p:cNvPr id="7171" name="Gruppe 1">
            <a:extLst>
              <a:ext uri="{FF2B5EF4-FFF2-40B4-BE49-F238E27FC236}">
                <a16:creationId xmlns:a16="http://schemas.microsoft.com/office/drawing/2014/main" id="{7DA12D7E-D8AB-4437-9682-3CE43D54DAAF}"/>
              </a:ext>
            </a:extLst>
          </p:cNvPr>
          <p:cNvGrpSpPr>
            <a:grpSpLocks/>
          </p:cNvGrpSpPr>
          <p:nvPr/>
        </p:nvGrpSpPr>
        <p:grpSpPr bwMode="auto">
          <a:xfrm>
            <a:off x="2914650" y="2349500"/>
            <a:ext cx="3817938" cy="2522538"/>
            <a:chOff x="2914650" y="1574800"/>
            <a:chExt cx="4641850" cy="3297238"/>
          </a:xfrm>
        </p:grpSpPr>
        <p:grpSp>
          <p:nvGrpSpPr>
            <p:cNvPr id="7176" name="Group 43">
              <a:extLst>
                <a:ext uri="{FF2B5EF4-FFF2-40B4-BE49-F238E27FC236}">
                  <a16:creationId xmlns:a16="http://schemas.microsoft.com/office/drawing/2014/main" id="{DF5E8338-9AD4-47BA-A40A-7693138C095D}"/>
                </a:ext>
              </a:extLst>
            </p:cNvPr>
            <p:cNvGrpSpPr>
              <a:grpSpLocks/>
            </p:cNvGrpSpPr>
            <p:nvPr/>
          </p:nvGrpSpPr>
          <p:grpSpPr bwMode="auto">
            <a:xfrm rot="1462799">
              <a:off x="3260725" y="1574800"/>
              <a:ext cx="4295775" cy="3208338"/>
              <a:chOff x="1065" y="1093"/>
              <a:chExt cx="1405" cy="1078"/>
            </a:xfrm>
          </p:grpSpPr>
          <p:sp>
            <p:nvSpPr>
              <p:cNvPr id="7180" name="Freeform 41">
                <a:extLst>
                  <a:ext uri="{FF2B5EF4-FFF2-40B4-BE49-F238E27FC236}">
                    <a16:creationId xmlns:a16="http://schemas.microsoft.com/office/drawing/2014/main" id="{CE80482D-4297-4F92-BD2F-818C9FECA7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1093"/>
                <a:ext cx="1405" cy="1078"/>
              </a:xfrm>
              <a:custGeom>
                <a:avLst/>
                <a:gdLst>
                  <a:gd name="T0" fmla="*/ 1 w 2120"/>
                  <a:gd name="T1" fmla="*/ 1 h 1525"/>
                  <a:gd name="T2" fmla="*/ 1 w 2120"/>
                  <a:gd name="T3" fmla="*/ 1 h 1525"/>
                  <a:gd name="T4" fmla="*/ 1 w 2120"/>
                  <a:gd name="T5" fmla="*/ 1 h 1525"/>
                  <a:gd name="T6" fmla="*/ 1 w 2120"/>
                  <a:gd name="T7" fmla="*/ 1 h 1525"/>
                  <a:gd name="T8" fmla="*/ 1 w 2120"/>
                  <a:gd name="T9" fmla="*/ 1 h 1525"/>
                  <a:gd name="T10" fmla="*/ 1 w 2120"/>
                  <a:gd name="T11" fmla="*/ 1 h 1525"/>
                  <a:gd name="T12" fmla="*/ 1 w 2120"/>
                  <a:gd name="T13" fmla="*/ 1 h 1525"/>
                  <a:gd name="T14" fmla="*/ 1 w 2120"/>
                  <a:gd name="T15" fmla="*/ 1 h 1525"/>
                  <a:gd name="T16" fmla="*/ 1 w 2120"/>
                  <a:gd name="T17" fmla="*/ 1 h 1525"/>
                  <a:gd name="T18" fmla="*/ 1 w 2120"/>
                  <a:gd name="T19" fmla="*/ 1 h 1525"/>
                  <a:gd name="T20" fmla="*/ 1 w 2120"/>
                  <a:gd name="T21" fmla="*/ 1 h 1525"/>
                  <a:gd name="T22" fmla="*/ 1 w 2120"/>
                  <a:gd name="T23" fmla="*/ 1 h 1525"/>
                  <a:gd name="T24" fmla="*/ 1 w 2120"/>
                  <a:gd name="T25" fmla="*/ 1 h 1525"/>
                  <a:gd name="T26" fmla="*/ 1 w 2120"/>
                  <a:gd name="T27" fmla="*/ 1 h 1525"/>
                  <a:gd name="T28" fmla="*/ 1 w 2120"/>
                  <a:gd name="T29" fmla="*/ 1 h 1525"/>
                  <a:gd name="T30" fmla="*/ 1 w 2120"/>
                  <a:gd name="T31" fmla="*/ 1 h 1525"/>
                  <a:gd name="T32" fmla="*/ 1 w 2120"/>
                  <a:gd name="T33" fmla="*/ 1 h 1525"/>
                  <a:gd name="T34" fmla="*/ 1 w 2120"/>
                  <a:gd name="T35" fmla="*/ 1 h 1525"/>
                  <a:gd name="T36" fmla="*/ 1 w 2120"/>
                  <a:gd name="T37" fmla="*/ 1 h 1525"/>
                  <a:gd name="T38" fmla="*/ 1 w 2120"/>
                  <a:gd name="T39" fmla="*/ 1 h 1525"/>
                  <a:gd name="T40" fmla="*/ 1 w 2120"/>
                  <a:gd name="T41" fmla="*/ 1 h 1525"/>
                  <a:gd name="T42" fmla="*/ 1 w 2120"/>
                  <a:gd name="T43" fmla="*/ 1 h 1525"/>
                  <a:gd name="T44" fmla="*/ 1 w 2120"/>
                  <a:gd name="T45" fmla="*/ 1 h 1525"/>
                  <a:gd name="T46" fmla="*/ 1 w 2120"/>
                  <a:gd name="T47" fmla="*/ 1 h 1525"/>
                  <a:gd name="T48" fmla="*/ 1 w 2120"/>
                  <a:gd name="T49" fmla="*/ 1 h 1525"/>
                  <a:gd name="T50" fmla="*/ 1 w 2120"/>
                  <a:gd name="T51" fmla="*/ 1 h 1525"/>
                  <a:gd name="T52" fmla="*/ 1 w 2120"/>
                  <a:gd name="T53" fmla="*/ 1 h 1525"/>
                  <a:gd name="T54" fmla="*/ 1 w 2120"/>
                  <a:gd name="T55" fmla="*/ 1 h 1525"/>
                  <a:gd name="T56" fmla="*/ 1 w 2120"/>
                  <a:gd name="T57" fmla="*/ 1 h 1525"/>
                  <a:gd name="T58" fmla="*/ 1 w 2120"/>
                  <a:gd name="T59" fmla="*/ 1 h 1525"/>
                  <a:gd name="T60" fmla="*/ 1 w 2120"/>
                  <a:gd name="T61" fmla="*/ 1 h 1525"/>
                  <a:gd name="T62" fmla="*/ 1 w 2120"/>
                  <a:gd name="T63" fmla="*/ 1 h 1525"/>
                  <a:gd name="T64" fmla="*/ 1 w 2120"/>
                  <a:gd name="T65" fmla="*/ 1 h 1525"/>
                  <a:gd name="T66" fmla="*/ 1 w 2120"/>
                  <a:gd name="T67" fmla="*/ 1 h 1525"/>
                  <a:gd name="T68" fmla="*/ 1 w 2120"/>
                  <a:gd name="T69" fmla="*/ 1 h 1525"/>
                  <a:gd name="T70" fmla="*/ 1 w 2120"/>
                  <a:gd name="T71" fmla="*/ 1 h 1525"/>
                  <a:gd name="T72" fmla="*/ 1 w 2120"/>
                  <a:gd name="T73" fmla="*/ 1 h 1525"/>
                  <a:gd name="T74" fmla="*/ 1 w 2120"/>
                  <a:gd name="T75" fmla="*/ 1 h 1525"/>
                  <a:gd name="T76" fmla="*/ 1 w 2120"/>
                  <a:gd name="T77" fmla="*/ 1 h 1525"/>
                  <a:gd name="T78" fmla="*/ 1 w 2120"/>
                  <a:gd name="T79" fmla="*/ 1 h 1525"/>
                  <a:gd name="T80" fmla="*/ 1 w 2120"/>
                  <a:gd name="T81" fmla="*/ 1 h 1525"/>
                  <a:gd name="T82" fmla="*/ 1 w 2120"/>
                  <a:gd name="T83" fmla="*/ 1 h 1525"/>
                  <a:gd name="T84" fmla="*/ 1 w 2120"/>
                  <a:gd name="T85" fmla="*/ 1 h 1525"/>
                  <a:gd name="T86" fmla="*/ 1 w 2120"/>
                  <a:gd name="T87" fmla="*/ 1 h 1525"/>
                  <a:gd name="T88" fmla="*/ 1 w 2120"/>
                  <a:gd name="T89" fmla="*/ 1 h 1525"/>
                  <a:gd name="T90" fmla="*/ 1 w 2120"/>
                  <a:gd name="T91" fmla="*/ 1 h 1525"/>
                  <a:gd name="T92" fmla="*/ 1 w 2120"/>
                  <a:gd name="T93" fmla="*/ 1 h 1525"/>
                  <a:gd name="T94" fmla="*/ 1 w 2120"/>
                  <a:gd name="T95" fmla="*/ 1 h 1525"/>
                  <a:gd name="T96" fmla="*/ 1 w 2120"/>
                  <a:gd name="T97" fmla="*/ 1 h 1525"/>
                  <a:gd name="T98" fmla="*/ 1 w 2120"/>
                  <a:gd name="T99" fmla="*/ 1 h 1525"/>
                  <a:gd name="T100" fmla="*/ 1 w 2120"/>
                  <a:gd name="T101" fmla="*/ 1 h 1525"/>
                  <a:gd name="T102" fmla="*/ 1 w 2120"/>
                  <a:gd name="T103" fmla="*/ 1 h 1525"/>
                  <a:gd name="T104" fmla="*/ 1 w 2120"/>
                  <a:gd name="T105" fmla="*/ 1 h 1525"/>
                  <a:gd name="T106" fmla="*/ 1 w 2120"/>
                  <a:gd name="T107" fmla="*/ 1 h 1525"/>
                  <a:gd name="T108" fmla="*/ 1 w 2120"/>
                  <a:gd name="T109" fmla="*/ 1 h 1525"/>
                  <a:gd name="T110" fmla="*/ 1 w 2120"/>
                  <a:gd name="T111" fmla="*/ 1 h 1525"/>
                  <a:gd name="T112" fmla="*/ 1 w 2120"/>
                  <a:gd name="T113" fmla="*/ 1 h 1525"/>
                  <a:gd name="T114" fmla="*/ 1 w 2120"/>
                  <a:gd name="T115" fmla="*/ 1 h 1525"/>
                  <a:gd name="T116" fmla="*/ 1 w 2120"/>
                  <a:gd name="T117" fmla="*/ 1 h 1525"/>
                  <a:gd name="T118" fmla="*/ 1 w 2120"/>
                  <a:gd name="T119" fmla="*/ 1 h 1525"/>
                  <a:gd name="T120" fmla="*/ 1 w 2120"/>
                  <a:gd name="T121" fmla="*/ 1 h 1525"/>
                  <a:gd name="T122" fmla="*/ 1 w 2120"/>
                  <a:gd name="T123" fmla="*/ 1 h 152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120"/>
                  <a:gd name="T187" fmla="*/ 0 h 1525"/>
                  <a:gd name="T188" fmla="*/ 2120 w 2120"/>
                  <a:gd name="T189" fmla="*/ 1525 h 152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120" h="1525">
                    <a:moveTo>
                      <a:pt x="0" y="738"/>
                    </a:moveTo>
                    <a:lnTo>
                      <a:pt x="4" y="743"/>
                    </a:lnTo>
                    <a:lnTo>
                      <a:pt x="9" y="748"/>
                    </a:lnTo>
                    <a:lnTo>
                      <a:pt x="13" y="753"/>
                    </a:lnTo>
                    <a:lnTo>
                      <a:pt x="17" y="759"/>
                    </a:lnTo>
                    <a:lnTo>
                      <a:pt x="22" y="764"/>
                    </a:lnTo>
                    <a:lnTo>
                      <a:pt x="26" y="769"/>
                    </a:lnTo>
                    <a:lnTo>
                      <a:pt x="30" y="774"/>
                    </a:lnTo>
                    <a:lnTo>
                      <a:pt x="34" y="780"/>
                    </a:lnTo>
                    <a:lnTo>
                      <a:pt x="38" y="785"/>
                    </a:lnTo>
                    <a:lnTo>
                      <a:pt x="43" y="790"/>
                    </a:lnTo>
                    <a:lnTo>
                      <a:pt x="47" y="796"/>
                    </a:lnTo>
                    <a:lnTo>
                      <a:pt x="51" y="801"/>
                    </a:lnTo>
                    <a:lnTo>
                      <a:pt x="55" y="807"/>
                    </a:lnTo>
                    <a:lnTo>
                      <a:pt x="59" y="812"/>
                    </a:lnTo>
                    <a:lnTo>
                      <a:pt x="63" y="818"/>
                    </a:lnTo>
                    <a:lnTo>
                      <a:pt x="67" y="823"/>
                    </a:lnTo>
                    <a:lnTo>
                      <a:pt x="71" y="829"/>
                    </a:lnTo>
                    <a:lnTo>
                      <a:pt x="74" y="834"/>
                    </a:lnTo>
                    <a:lnTo>
                      <a:pt x="78" y="840"/>
                    </a:lnTo>
                    <a:lnTo>
                      <a:pt x="82" y="846"/>
                    </a:lnTo>
                    <a:lnTo>
                      <a:pt x="86" y="851"/>
                    </a:lnTo>
                    <a:lnTo>
                      <a:pt x="90" y="857"/>
                    </a:lnTo>
                    <a:lnTo>
                      <a:pt x="93" y="863"/>
                    </a:lnTo>
                    <a:lnTo>
                      <a:pt x="97" y="868"/>
                    </a:lnTo>
                    <a:lnTo>
                      <a:pt x="101" y="874"/>
                    </a:lnTo>
                    <a:lnTo>
                      <a:pt x="104" y="880"/>
                    </a:lnTo>
                    <a:lnTo>
                      <a:pt x="108" y="886"/>
                    </a:lnTo>
                    <a:lnTo>
                      <a:pt x="112" y="892"/>
                    </a:lnTo>
                    <a:lnTo>
                      <a:pt x="115" y="897"/>
                    </a:lnTo>
                    <a:lnTo>
                      <a:pt x="119" y="903"/>
                    </a:lnTo>
                    <a:lnTo>
                      <a:pt x="122" y="909"/>
                    </a:lnTo>
                    <a:lnTo>
                      <a:pt x="126" y="915"/>
                    </a:lnTo>
                    <a:lnTo>
                      <a:pt x="129" y="921"/>
                    </a:lnTo>
                    <a:lnTo>
                      <a:pt x="132" y="927"/>
                    </a:lnTo>
                    <a:lnTo>
                      <a:pt x="136" y="933"/>
                    </a:lnTo>
                    <a:lnTo>
                      <a:pt x="139" y="939"/>
                    </a:lnTo>
                    <a:lnTo>
                      <a:pt x="142" y="945"/>
                    </a:lnTo>
                    <a:lnTo>
                      <a:pt x="146" y="951"/>
                    </a:lnTo>
                    <a:lnTo>
                      <a:pt x="149" y="957"/>
                    </a:lnTo>
                    <a:lnTo>
                      <a:pt x="152" y="963"/>
                    </a:lnTo>
                    <a:lnTo>
                      <a:pt x="155" y="969"/>
                    </a:lnTo>
                    <a:lnTo>
                      <a:pt x="158" y="975"/>
                    </a:lnTo>
                    <a:lnTo>
                      <a:pt x="162" y="981"/>
                    </a:lnTo>
                    <a:lnTo>
                      <a:pt x="165" y="988"/>
                    </a:lnTo>
                    <a:lnTo>
                      <a:pt x="168" y="994"/>
                    </a:lnTo>
                    <a:lnTo>
                      <a:pt x="171" y="1000"/>
                    </a:lnTo>
                    <a:lnTo>
                      <a:pt x="174" y="1006"/>
                    </a:lnTo>
                    <a:lnTo>
                      <a:pt x="177" y="1012"/>
                    </a:lnTo>
                    <a:lnTo>
                      <a:pt x="180" y="1019"/>
                    </a:lnTo>
                    <a:lnTo>
                      <a:pt x="183" y="1025"/>
                    </a:lnTo>
                    <a:lnTo>
                      <a:pt x="186" y="1031"/>
                    </a:lnTo>
                    <a:lnTo>
                      <a:pt x="188" y="1037"/>
                    </a:lnTo>
                    <a:lnTo>
                      <a:pt x="191" y="1044"/>
                    </a:lnTo>
                    <a:lnTo>
                      <a:pt x="194" y="1050"/>
                    </a:lnTo>
                    <a:lnTo>
                      <a:pt x="197" y="1056"/>
                    </a:lnTo>
                    <a:lnTo>
                      <a:pt x="200" y="1063"/>
                    </a:lnTo>
                    <a:lnTo>
                      <a:pt x="202" y="1069"/>
                    </a:lnTo>
                    <a:lnTo>
                      <a:pt x="205" y="1075"/>
                    </a:lnTo>
                    <a:lnTo>
                      <a:pt x="208" y="1082"/>
                    </a:lnTo>
                    <a:lnTo>
                      <a:pt x="210" y="1088"/>
                    </a:lnTo>
                    <a:lnTo>
                      <a:pt x="213" y="1094"/>
                    </a:lnTo>
                    <a:lnTo>
                      <a:pt x="215" y="1101"/>
                    </a:lnTo>
                    <a:lnTo>
                      <a:pt x="218" y="1107"/>
                    </a:lnTo>
                    <a:lnTo>
                      <a:pt x="221" y="1114"/>
                    </a:lnTo>
                    <a:lnTo>
                      <a:pt x="223" y="1120"/>
                    </a:lnTo>
                    <a:lnTo>
                      <a:pt x="225" y="1127"/>
                    </a:lnTo>
                    <a:lnTo>
                      <a:pt x="228" y="1133"/>
                    </a:lnTo>
                    <a:lnTo>
                      <a:pt x="230" y="1140"/>
                    </a:lnTo>
                    <a:lnTo>
                      <a:pt x="233" y="1146"/>
                    </a:lnTo>
                    <a:lnTo>
                      <a:pt x="235" y="1153"/>
                    </a:lnTo>
                    <a:lnTo>
                      <a:pt x="237" y="1159"/>
                    </a:lnTo>
                    <a:lnTo>
                      <a:pt x="240" y="1166"/>
                    </a:lnTo>
                    <a:lnTo>
                      <a:pt x="242" y="1172"/>
                    </a:lnTo>
                    <a:lnTo>
                      <a:pt x="244" y="1179"/>
                    </a:lnTo>
                    <a:lnTo>
                      <a:pt x="246" y="1185"/>
                    </a:lnTo>
                    <a:lnTo>
                      <a:pt x="248" y="1192"/>
                    </a:lnTo>
                    <a:lnTo>
                      <a:pt x="251" y="1198"/>
                    </a:lnTo>
                    <a:lnTo>
                      <a:pt x="253" y="1205"/>
                    </a:lnTo>
                    <a:lnTo>
                      <a:pt x="255" y="1211"/>
                    </a:lnTo>
                    <a:lnTo>
                      <a:pt x="257" y="1218"/>
                    </a:lnTo>
                    <a:lnTo>
                      <a:pt x="259" y="1225"/>
                    </a:lnTo>
                    <a:lnTo>
                      <a:pt x="261" y="1231"/>
                    </a:lnTo>
                    <a:lnTo>
                      <a:pt x="263" y="1238"/>
                    </a:lnTo>
                    <a:lnTo>
                      <a:pt x="265" y="1244"/>
                    </a:lnTo>
                    <a:lnTo>
                      <a:pt x="267" y="1251"/>
                    </a:lnTo>
                    <a:lnTo>
                      <a:pt x="269" y="1258"/>
                    </a:lnTo>
                    <a:lnTo>
                      <a:pt x="270" y="1264"/>
                    </a:lnTo>
                    <a:lnTo>
                      <a:pt x="272" y="1271"/>
                    </a:lnTo>
                    <a:lnTo>
                      <a:pt x="274" y="1278"/>
                    </a:lnTo>
                    <a:lnTo>
                      <a:pt x="276" y="1284"/>
                    </a:lnTo>
                    <a:lnTo>
                      <a:pt x="277" y="1291"/>
                    </a:lnTo>
                    <a:lnTo>
                      <a:pt x="279" y="1298"/>
                    </a:lnTo>
                    <a:lnTo>
                      <a:pt x="281" y="1304"/>
                    </a:lnTo>
                    <a:lnTo>
                      <a:pt x="282" y="1311"/>
                    </a:lnTo>
                    <a:lnTo>
                      <a:pt x="284" y="1318"/>
                    </a:lnTo>
                    <a:lnTo>
                      <a:pt x="286" y="1324"/>
                    </a:lnTo>
                    <a:lnTo>
                      <a:pt x="287" y="1331"/>
                    </a:lnTo>
                    <a:lnTo>
                      <a:pt x="289" y="1338"/>
                    </a:lnTo>
                    <a:lnTo>
                      <a:pt x="290" y="1344"/>
                    </a:lnTo>
                    <a:lnTo>
                      <a:pt x="292" y="1351"/>
                    </a:lnTo>
                    <a:lnTo>
                      <a:pt x="293" y="1358"/>
                    </a:lnTo>
                    <a:lnTo>
                      <a:pt x="295" y="1364"/>
                    </a:lnTo>
                    <a:lnTo>
                      <a:pt x="296" y="1371"/>
                    </a:lnTo>
                    <a:lnTo>
                      <a:pt x="297" y="1378"/>
                    </a:lnTo>
                    <a:lnTo>
                      <a:pt x="299" y="1384"/>
                    </a:lnTo>
                    <a:lnTo>
                      <a:pt x="300" y="1391"/>
                    </a:lnTo>
                    <a:lnTo>
                      <a:pt x="301" y="1398"/>
                    </a:lnTo>
                    <a:lnTo>
                      <a:pt x="303" y="1404"/>
                    </a:lnTo>
                    <a:lnTo>
                      <a:pt x="304" y="1411"/>
                    </a:lnTo>
                    <a:lnTo>
                      <a:pt x="305" y="1418"/>
                    </a:lnTo>
                    <a:lnTo>
                      <a:pt x="306" y="1424"/>
                    </a:lnTo>
                    <a:lnTo>
                      <a:pt x="307" y="1431"/>
                    </a:lnTo>
                    <a:lnTo>
                      <a:pt x="308" y="1438"/>
                    </a:lnTo>
                    <a:lnTo>
                      <a:pt x="309" y="1444"/>
                    </a:lnTo>
                    <a:lnTo>
                      <a:pt x="311" y="1451"/>
                    </a:lnTo>
                    <a:lnTo>
                      <a:pt x="312" y="1458"/>
                    </a:lnTo>
                    <a:lnTo>
                      <a:pt x="313" y="1464"/>
                    </a:lnTo>
                    <a:lnTo>
                      <a:pt x="314" y="1471"/>
                    </a:lnTo>
                    <a:lnTo>
                      <a:pt x="314" y="1478"/>
                    </a:lnTo>
                    <a:lnTo>
                      <a:pt x="315" y="1484"/>
                    </a:lnTo>
                    <a:lnTo>
                      <a:pt x="316" y="1491"/>
                    </a:lnTo>
                    <a:lnTo>
                      <a:pt x="317" y="1498"/>
                    </a:lnTo>
                    <a:lnTo>
                      <a:pt x="318" y="1504"/>
                    </a:lnTo>
                    <a:lnTo>
                      <a:pt x="319" y="1511"/>
                    </a:lnTo>
                    <a:lnTo>
                      <a:pt x="319" y="1518"/>
                    </a:lnTo>
                    <a:lnTo>
                      <a:pt x="320" y="1524"/>
                    </a:lnTo>
                    <a:lnTo>
                      <a:pt x="321" y="1524"/>
                    </a:lnTo>
                    <a:lnTo>
                      <a:pt x="322" y="1523"/>
                    </a:lnTo>
                    <a:lnTo>
                      <a:pt x="323" y="1523"/>
                    </a:lnTo>
                    <a:lnTo>
                      <a:pt x="324" y="1522"/>
                    </a:lnTo>
                    <a:lnTo>
                      <a:pt x="326" y="1522"/>
                    </a:lnTo>
                    <a:lnTo>
                      <a:pt x="328" y="1521"/>
                    </a:lnTo>
                    <a:lnTo>
                      <a:pt x="329" y="1520"/>
                    </a:lnTo>
                    <a:lnTo>
                      <a:pt x="332" y="1519"/>
                    </a:lnTo>
                    <a:lnTo>
                      <a:pt x="334" y="1518"/>
                    </a:lnTo>
                    <a:lnTo>
                      <a:pt x="336" y="1517"/>
                    </a:lnTo>
                    <a:lnTo>
                      <a:pt x="339" y="1516"/>
                    </a:lnTo>
                    <a:lnTo>
                      <a:pt x="342" y="1514"/>
                    </a:lnTo>
                    <a:lnTo>
                      <a:pt x="345" y="1513"/>
                    </a:lnTo>
                    <a:lnTo>
                      <a:pt x="349" y="1511"/>
                    </a:lnTo>
                    <a:lnTo>
                      <a:pt x="352" y="1510"/>
                    </a:lnTo>
                    <a:lnTo>
                      <a:pt x="356" y="1508"/>
                    </a:lnTo>
                    <a:lnTo>
                      <a:pt x="360" y="1506"/>
                    </a:lnTo>
                    <a:lnTo>
                      <a:pt x="364" y="1504"/>
                    </a:lnTo>
                    <a:lnTo>
                      <a:pt x="368" y="1502"/>
                    </a:lnTo>
                    <a:lnTo>
                      <a:pt x="372" y="1500"/>
                    </a:lnTo>
                    <a:lnTo>
                      <a:pt x="377" y="1498"/>
                    </a:lnTo>
                    <a:lnTo>
                      <a:pt x="382" y="1496"/>
                    </a:lnTo>
                    <a:lnTo>
                      <a:pt x="387" y="1494"/>
                    </a:lnTo>
                    <a:lnTo>
                      <a:pt x="392" y="1492"/>
                    </a:lnTo>
                    <a:lnTo>
                      <a:pt x="397" y="1489"/>
                    </a:lnTo>
                    <a:lnTo>
                      <a:pt x="402" y="1487"/>
                    </a:lnTo>
                    <a:lnTo>
                      <a:pt x="408" y="1484"/>
                    </a:lnTo>
                    <a:lnTo>
                      <a:pt x="414" y="1482"/>
                    </a:lnTo>
                    <a:lnTo>
                      <a:pt x="420" y="1479"/>
                    </a:lnTo>
                    <a:lnTo>
                      <a:pt x="426" y="1476"/>
                    </a:lnTo>
                    <a:lnTo>
                      <a:pt x="432" y="1473"/>
                    </a:lnTo>
                    <a:lnTo>
                      <a:pt x="438" y="1471"/>
                    </a:lnTo>
                    <a:lnTo>
                      <a:pt x="444" y="1468"/>
                    </a:lnTo>
                    <a:lnTo>
                      <a:pt x="451" y="1465"/>
                    </a:lnTo>
                    <a:lnTo>
                      <a:pt x="458" y="1462"/>
                    </a:lnTo>
                    <a:lnTo>
                      <a:pt x="464" y="1459"/>
                    </a:lnTo>
                    <a:lnTo>
                      <a:pt x="471" y="1455"/>
                    </a:lnTo>
                    <a:lnTo>
                      <a:pt x="478" y="1452"/>
                    </a:lnTo>
                    <a:lnTo>
                      <a:pt x="486" y="1449"/>
                    </a:lnTo>
                    <a:lnTo>
                      <a:pt x="493" y="1446"/>
                    </a:lnTo>
                    <a:lnTo>
                      <a:pt x="500" y="1442"/>
                    </a:lnTo>
                    <a:lnTo>
                      <a:pt x="508" y="1439"/>
                    </a:lnTo>
                    <a:lnTo>
                      <a:pt x="515" y="1435"/>
                    </a:lnTo>
                    <a:lnTo>
                      <a:pt x="523" y="1432"/>
                    </a:lnTo>
                    <a:lnTo>
                      <a:pt x="531" y="1428"/>
                    </a:lnTo>
                    <a:lnTo>
                      <a:pt x="539" y="1425"/>
                    </a:lnTo>
                    <a:lnTo>
                      <a:pt x="547" y="1421"/>
                    </a:lnTo>
                    <a:lnTo>
                      <a:pt x="555" y="1417"/>
                    </a:lnTo>
                    <a:lnTo>
                      <a:pt x="563" y="1414"/>
                    </a:lnTo>
                    <a:lnTo>
                      <a:pt x="571" y="1410"/>
                    </a:lnTo>
                    <a:lnTo>
                      <a:pt x="580" y="1406"/>
                    </a:lnTo>
                    <a:lnTo>
                      <a:pt x="588" y="1402"/>
                    </a:lnTo>
                    <a:lnTo>
                      <a:pt x="597" y="1398"/>
                    </a:lnTo>
                    <a:lnTo>
                      <a:pt x="605" y="1394"/>
                    </a:lnTo>
                    <a:lnTo>
                      <a:pt x="614" y="1391"/>
                    </a:lnTo>
                    <a:lnTo>
                      <a:pt x="623" y="1387"/>
                    </a:lnTo>
                    <a:lnTo>
                      <a:pt x="631" y="1383"/>
                    </a:lnTo>
                    <a:lnTo>
                      <a:pt x="640" y="1379"/>
                    </a:lnTo>
                    <a:lnTo>
                      <a:pt x="649" y="1374"/>
                    </a:lnTo>
                    <a:lnTo>
                      <a:pt x="658" y="1370"/>
                    </a:lnTo>
                    <a:lnTo>
                      <a:pt x="667" y="1366"/>
                    </a:lnTo>
                    <a:lnTo>
                      <a:pt x="676" y="1362"/>
                    </a:lnTo>
                    <a:lnTo>
                      <a:pt x="685" y="1358"/>
                    </a:lnTo>
                    <a:lnTo>
                      <a:pt x="694" y="1354"/>
                    </a:lnTo>
                    <a:lnTo>
                      <a:pt x="703" y="1350"/>
                    </a:lnTo>
                    <a:lnTo>
                      <a:pt x="713" y="1345"/>
                    </a:lnTo>
                    <a:lnTo>
                      <a:pt x="722" y="1341"/>
                    </a:lnTo>
                    <a:lnTo>
                      <a:pt x="731" y="1337"/>
                    </a:lnTo>
                    <a:lnTo>
                      <a:pt x="741" y="1333"/>
                    </a:lnTo>
                    <a:lnTo>
                      <a:pt x="750" y="1328"/>
                    </a:lnTo>
                    <a:lnTo>
                      <a:pt x="759" y="1324"/>
                    </a:lnTo>
                    <a:lnTo>
                      <a:pt x="769" y="1320"/>
                    </a:lnTo>
                    <a:lnTo>
                      <a:pt x="778" y="1316"/>
                    </a:lnTo>
                    <a:lnTo>
                      <a:pt x="787" y="1311"/>
                    </a:lnTo>
                    <a:lnTo>
                      <a:pt x="797" y="1307"/>
                    </a:lnTo>
                    <a:lnTo>
                      <a:pt x="806" y="1303"/>
                    </a:lnTo>
                    <a:lnTo>
                      <a:pt x="816" y="1298"/>
                    </a:lnTo>
                    <a:lnTo>
                      <a:pt x="825" y="1294"/>
                    </a:lnTo>
                    <a:lnTo>
                      <a:pt x="835" y="1290"/>
                    </a:lnTo>
                    <a:lnTo>
                      <a:pt x="844" y="1286"/>
                    </a:lnTo>
                    <a:lnTo>
                      <a:pt x="854" y="1281"/>
                    </a:lnTo>
                    <a:lnTo>
                      <a:pt x="863" y="1277"/>
                    </a:lnTo>
                    <a:lnTo>
                      <a:pt x="872" y="1273"/>
                    </a:lnTo>
                    <a:lnTo>
                      <a:pt x="882" y="1268"/>
                    </a:lnTo>
                    <a:lnTo>
                      <a:pt x="891" y="1264"/>
                    </a:lnTo>
                    <a:lnTo>
                      <a:pt x="900" y="1260"/>
                    </a:lnTo>
                    <a:lnTo>
                      <a:pt x="910" y="1256"/>
                    </a:lnTo>
                    <a:lnTo>
                      <a:pt x="919" y="1251"/>
                    </a:lnTo>
                    <a:lnTo>
                      <a:pt x="928" y="1247"/>
                    </a:lnTo>
                    <a:lnTo>
                      <a:pt x="938" y="1243"/>
                    </a:lnTo>
                    <a:lnTo>
                      <a:pt x="947" y="1239"/>
                    </a:lnTo>
                    <a:lnTo>
                      <a:pt x="956" y="1235"/>
                    </a:lnTo>
                    <a:lnTo>
                      <a:pt x="965" y="1231"/>
                    </a:lnTo>
                    <a:lnTo>
                      <a:pt x="974" y="1226"/>
                    </a:lnTo>
                    <a:lnTo>
                      <a:pt x="983" y="1222"/>
                    </a:lnTo>
                    <a:lnTo>
                      <a:pt x="992" y="1218"/>
                    </a:lnTo>
                    <a:lnTo>
                      <a:pt x="1001" y="1214"/>
                    </a:lnTo>
                    <a:lnTo>
                      <a:pt x="1010" y="1210"/>
                    </a:lnTo>
                    <a:lnTo>
                      <a:pt x="1018" y="1206"/>
                    </a:lnTo>
                    <a:lnTo>
                      <a:pt x="1027" y="1202"/>
                    </a:lnTo>
                    <a:lnTo>
                      <a:pt x="1036" y="1198"/>
                    </a:lnTo>
                    <a:lnTo>
                      <a:pt x="1044" y="1194"/>
                    </a:lnTo>
                    <a:lnTo>
                      <a:pt x="1053" y="1190"/>
                    </a:lnTo>
                    <a:lnTo>
                      <a:pt x="1061" y="1187"/>
                    </a:lnTo>
                    <a:lnTo>
                      <a:pt x="1070" y="1183"/>
                    </a:lnTo>
                    <a:lnTo>
                      <a:pt x="1078" y="1179"/>
                    </a:lnTo>
                    <a:lnTo>
                      <a:pt x="1086" y="1175"/>
                    </a:lnTo>
                    <a:lnTo>
                      <a:pt x="1094" y="1172"/>
                    </a:lnTo>
                    <a:lnTo>
                      <a:pt x="1102" y="1168"/>
                    </a:lnTo>
                    <a:lnTo>
                      <a:pt x="1110" y="1164"/>
                    </a:lnTo>
                    <a:lnTo>
                      <a:pt x="1118" y="1161"/>
                    </a:lnTo>
                    <a:lnTo>
                      <a:pt x="1126" y="1157"/>
                    </a:lnTo>
                    <a:lnTo>
                      <a:pt x="1133" y="1154"/>
                    </a:lnTo>
                    <a:lnTo>
                      <a:pt x="1141" y="1150"/>
                    </a:lnTo>
                    <a:lnTo>
                      <a:pt x="1148" y="1147"/>
                    </a:lnTo>
                    <a:lnTo>
                      <a:pt x="1155" y="1144"/>
                    </a:lnTo>
                    <a:lnTo>
                      <a:pt x="1163" y="1140"/>
                    </a:lnTo>
                    <a:lnTo>
                      <a:pt x="1170" y="1137"/>
                    </a:lnTo>
                    <a:lnTo>
                      <a:pt x="1177" y="1134"/>
                    </a:lnTo>
                    <a:lnTo>
                      <a:pt x="1183" y="1131"/>
                    </a:lnTo>
                    <a:lnTo>
                      <a:pt x="1190" y="1128"/>
                    </a:lnTo>
                    <a:lnTo>
                      <a:pt x="1197" y="1125"/>
                    </a:lnTo>
                    <a:lnTo>
                      <a:pt x="1203" y="1122"/>
                    </a:lnTo>
                    <a:lnTo>
                      <a:pt x="1209" y="1119"/>
                    </a:lnTo>
                    <a:lnTo>
                      <a:pt x="1215" y="1116"/>
                    </a:lnTo>
                    <a:lnTo>
                      <a:pt x="1221" y="1114"/>
                    </a:lnTo>
                    <a:lnTo>
                      <a:pt x="1227" y="1111"/>
                    </a:lnTo>
                    <a:lnTo>
                      <a:pt x="1233" y="1108"/>
                    </a:lnTo>
                    <a:lnTo>
                      <a:pt x="1239" y="1106"/>
                    </a:lnTo>
                    <a:lnTo>
                      <a:pt x="1244" y="1103"/>
                    </a:lnTo>
                    <a:lnTo>
                      <a:pt x="1249" y="1101"/>
                    </a:lnTo>
                    <a:lnTo>
                      <a:pt x="1254" y="1099"/>
                    </a:lnTo>
                    <a:lnTo>
                      <a:pt x="1259" y="1096"/>
                    </a:lnTo>
                    <a:lnTo>
                      <a:pt x="1264" y="1094"/>
                    </a:lnTo>
                    <a:lnTo>
                      <a:pt x="1269" y="1092"/>
                    </a:lnTo>
                    <a:lnTo>
                      <a:pt x="1273" y="1090"/>
                    </a:lnTo>
                    <a:lnTo>
                      <a:pt x="1277" y="1088"/>
                    </a:lnTo>
                    <a:lnTo>
                      <a:pt x="1281" y="1086"/>
                    </a:lnTo>
                    <a:lnTo>
                      <a:pt x="1285" y="1085"/>
                    </a:lnTo>
                    <a:lnTo>
                      <a:pt x="1289" y="1083"/>
                    </a:lnTo>
                    <a:lnTo>
                      <a:pt x="1292" y="1081"/>
                    </a:lnTo>
                    <a:lnTo>
                      <a:pt x="1296" y="1080"/>
                    </a:lnTo>
                    <a:lnTo>
                      <a:pt x="1299" y="1078"/>
                    </a:lnTo>
                    <a:lnTo>
                      <a:pt x="1302" y="1077"/>
                    </a:lnTo>
                    <a:lnTo>
                      <a:pt x="1305" y="1076"/>
                    </a:lnTo>
                    <a:lnTo>
                      <a:pt x="1307" y="1075"/>
                    </a:lnTo>
                    <a:lnTo>
                      <a:pt x="1309" y="1074"/>
                    </a:lnTo>
                    <a:lnTo>
                      <a:pt x="1311" y="1073"/>
                    </a:lnTo>
                    <a:lnTo>
                      <a:pt x="1313" y="1072"/>
                    </a:lnTo>
                    <a:lnTo>
                      <a:pt x="1315" y="1071"/>
                    </a:lnTo>
                    <a:lnTo>
                      <a:pt x="1317" y="1070"/>
                    </a:lnTo>
                    <a:lnTo>
                      <a:pt x="1318" y="1070"/>
                    </a:lnTo>
                    <a:lnTo>
                      <a:pt x="1319" y="1069"/>
                    </a:lnTo>
                    <a:lnTo>
                      <a:pt x="1320" y="1069"/>
                    </a:lnTo>
                    <a:lnTo>
                      <a:pt x="1321" y="1069"/>
                    </a:lnTo>
                    <a:lnTo>
                      <a:pt x="1321" y="1068"/>
                    </a:lnTo>
                    <a:lnTo>
                      <a:pt x="1320" y="1064"/>
                    </a:lnTo>
                    <a:lnTo>
                      <a:pt x="1319" y="1060"/>
                    </a:lnTo>
                    <a:lnTo>
                      <a:pt x="1318" y="1056"/>
                    </a:lnTo>
                    <a:lnTo>
                      <a:pt x="1317" y="1051"/>
                    </a:lnTo>
                    <a:lnTo>
                      <a:pt x="1316" y="1046"/>
                    </a:lnTo>
                    <a:lnTo>
                      <a:pt x="1315" y="1041"/>
                    </a:lnTo>
                    <a:lnTo>
                      <a:pt x="1314" y="1036"/>
                    </a:lnTo>
                    <a:lnTo>
                      <a:pt x="1312" y="1031"/>
                    </a:lnTo>
                    <a:lnTo>
                      <a:pt x="1311" y="1025"/>
                    </a:lnTo>
                    <a:lnTo>
                      <a:pt x="1309" y="1019"/>
                    </a:lnTo>
                    <a:lnTo>
                      <a:pt x="1308" y="1014"/>
                    </a:lnTo>
                    <a:lnTo>
                      <a:pt x="1306" y="1008"/>
                    </a:lnTo>
                    <a:lnTo>
                      <a:pt x="1305" y="1002"/>
                    </a:lnTo>
                    <a:lnTo>
                      <a:pt x="1304" y="996"/>
                    </a:lnTo>
                    <a:lnTo>
                      <a:pt x="1302" y="990"/>
                    </a:lnTo>
                    <a:lnTo>
                      <a:pt x="1301" y="984"/>
                    </a:lnTo>
                    <a:lnTo>
                      <a:pt x="1299" y="977"/>
                    </a:lnTo>
                    <a:lnTo>
                      <a:pt x="1298" y="971"/>
                    </a:lnTo>
                    <a:lnTo>
                      <a:pt x="1297" y="965"/>
                    </a:lnTo>
                    <a:lnTo>
                      <a:pt x="1295" y="958"/>
                    </a:lnTo>
                    <a:lnTo>
                      <a:pt x="1294" y="952"/>
                    </a:lnTo>
                    <a:lnTo>
                      <a:pt x="1293" y="946"/>
                    </a:lnTo>
                    <a:lnTo>
                      <a:pt x="1292" y="939"/>
                    </a:lnTo>
                    <a:lnTo>
                      <a:pt x="1291" y="933"/>
                    </a:lnTo>
                    <a:lnTo>
                      <a:pt x="1291" y="926"/>
                    </a:lnTo>
                    <a:lnTo>
                      <a:pt x="1290" y="920"/>
                    </a:lnTo>
                    <a:lnTo>
                      <a:pt x="1290" y="914"/>
                    </a:lnTo>
                    <a:lnTo>
                      <a:pt x="1289" y="907"/>
                    </a:lnTo>
                    <a:lnTo>
                      <a:pt x="1289" y="901"/>
                    </a:lnTo>
                    <a:lnTo>
                      <a:pt x="1289" y="895"/>
                    </a:lnTo>
                    <a:lnTo>
                      <a:pt x="1289" y="889"/>
                    </a:lnTo>
                    <a:lnTo>
                      <a:pt x="1290" y="883"/>
                    </a:lnTo>
                    <a:lnTo>
                      <a:pt x="1291" y="877"/>
                    </a:lnTo>
                    <a:lnTo>
                      <a:pt x="1291" y="871"/>
                    </a:lnTo>
                    <a:lnTo>
                      <a:pt x="1293" y="865"/>
                    </a:lnTo>
                    <a:lnTo>
                      <a:pt x="1294" y="860"/>
                    </a:lnTo>
                    <a:lnTo>
                      <a:pt x="1296" y="854"/>
                    </a:lnTo>
                    <a:lnTo>
                      <a:pt x="1298" y="849"/>
                    </a:lnTo>
                    <a:lnTo>
                      <a:pt x="1300" y="844"/>
                    </a:lnTo>
                    <a:lnTo>
                      <a:pt x="1302" y="839"/>
                    </a:lnTo>
                    <a:lnTo>
                      <a:pt x="1305" y="834"/>
                    </a:lnTo>
                    <a:lnTo>
                      <a:pt x="1308" y="830"/>
                    </a:lnTo>
                    <a:lnTo>
                      <a:pt x="1311" y="825"/>
                    </a:lnTo>
                    <a:lnTo>
                      <a:pt x="1315" y="821"/>
                    </a:lnTo>
                    <a:lnTo>
                      <a:pt x="1319" y="817"/>
                    </a:lnTo>
                    <a:lnTo>
                      <a:pt x="1324" y="813"/>
                    </a:lnTo>
                    <a:lnTo>
                      <a:pt x="1328" y="810"/>
                    </a:lnTo>
                    <a:lnTo>
                      <a:pt x="1334" y="807"/>
                    </a:lnTo>
                    <a:lnTo>
                      <a:pt x="1339" y="803"/>
                    </a:lnTo>
                    <a:lnTo>
                      <a:pt x="1345" y="801"/>
                    </a:lnTo>
                    <a:lnTo>
                      <a:pt x="1350" y="798"/>
                    </a:lnTo>
                    <a:lnTo>
                      <a:pt x="1355" y="795"/>
                    </a:lnTo>
                    <a:lnTo>
                      <a:pt x="1360" y="792"/>
                    </a:lnTo>
                    <a:lnTo>
                      <a:pt x="1365" y="789"/>
                    </a:lnTo>
                    <a:lnTo>
                      <a:pt x="1370" y="787"/>
                    </a:lnTo>
                    <a:lnTo>
                      <a:pt x="1374" y="785"/>
                    </a:lnTo>
                    <a:lnTo>
                      <a:pt x="1379" y="782"/>
                    </a:lnTo>
                    <a:lnTo>
                      <a:pt x="1384" y="780"/>
                    </a:lnTo>
                    <a:lnTo>
                      <a:pt x="1388" y="778"/>
                    </a:lnTo>
                    <a:lnTo>
                      <a:pt x="1392" y="776"/>
                    </a:lnTo>
                    <a:lnTo>
                      <a:pt x="1397" y="775"/>
                    </a:lnTo>
                    <a:lnTo>
                      <a:pt x="1401" y="773"/>
                    </a:lnTo>
                    <a:lnTo>
                      <a:pt x="1405" y="772"/>
                    </a:lnTo>
                    <a:lnTo>
                      <a:pt x="1409" y="770"/>
                    </a:lnTo>
                    <a:lnTo>
                      <a:pt x="1414" y="769"/>
                    </a:lnTo>
                    <a:lnTo>
                      <a:pt x="1418" y="768"/>
                    </a:lnTo>
                    <a:lnTo>
                      <a:pt x="1422" y="767"/>
                    </a:lnTo>
                    <a:lnTo>
                      <a:pt x="1425" y="766"/>
                    </a:lnTo>
                    <a:lnTo>
                      <a:pt x="1429" y="766"/>
                    </a:lnTo>
                    <a:lnTo>
                      <a:pt x="1433" y="765"/>
                    </a:lnTo>
                    <a:lnTo>
                      <a:pt x="1437" y="764"/>
                    </a:lnTo>
                    <a:lnTo>
                      <a:pt x="1440" y="764"/>
                    </a:lnTo>
                    <a:lnTo>
                      <a:pt x="1444" y="764"/>
                    </a:lnTo>
                    <a:lnTo>
                      <a:pt x="1448" y="764"/>
                    </a:lnTo>
                    <a:lnTo>
                      <a:pt x="1451" y="764"/>
                    </a:lnTo>
                    <a:lnTo>
                      <a:pt x="1454" y="764"/>
                    </a:lnTo>
                    <a:lnTo>
                      <a:pt x="1458" y="764"/>
                    </a:lnTo>
                    <a:lnTo>
                      <a:pt x="1461" y="764"/>
                    </a:lnTo>
                    <a:lnTo>
                      <a:pt x="1464" y="764"/>
                    </a:lnTo>
                    <a:lnTo>
                      <a:pt x="1468" y="765"/>
                    </a:lnTo>
                    <a:lnTo>
                      <a:pt x="1471" y="765"/>
                    </a:lnTo>
                    <a:lnTo>
                      <a:pt x="1474" y="766"/>
                    </a:lnTo>
                    <a:lnTo>
                      <a:pt x="1477" y="767"/>
                    </a:lnTo>
                    <a:lnTo>
                      <a:pt x="1480" y="768"/>
                    </a:lnTo>
                    <a:lnTo>
                      <a:pt x="1483" y="769"/>
                    </a:lnTo>
                    <a:lnTo>
                      <a:pt x="1486" y="770"/>
                    </a:lnTo>
                    <a:lnTo>
                      <a:pt x="1489" y="771"/>
                    </a:lnTo>
                    <a:lnTo>
                      <a:pt x="1491" y="772"/>
                    </a:lnTo>
                    <a:lnTo>
                      <a:pt x="1494" y="773"/>
                    </a:lnTo>
                    <a:lnTo>
                      <a:pt x="1497" y="775"/>
                    </a:lnTo>
                    <a:lnTo>
                      <a:pt x="1500" y="776"/>
                    </a:lnTo>
                    <a:lnTo>
                      <a:pt x="1502" y="778"/>
                    </a:lnTo>
                    <a:lnTo>
                      <a:pt x="1505" y="779"/>
                    </a:lnTo>
                    <a:lnTo>
                      <a:pt x="1507" y="781"/>
                    </a:lnTo>
                    <a:lnTo>
                      <a:pt x="1510" y="783"/>
                    </a:lnTo>
                    <a:lnTo>
                      <a:pt x="1512" y="785"/>
                    </a:lnTo>
                    <a:lnTo>
                      <a:pt x="1515" y="787"/>
                    </a:lnTo>
                    <a:lnTo>
                      <a:pt x="1517" y="789"/>
                    </a:lnTo>
                    <a:lnTo>
                      <a:pt x="1519" y="791"/>
                    </a:lnTo>
                    <a:lnTo>
                      <a:pt x="1522" y="793"/>
                    </a:lnTo>
                    <a:lnTo>
                      <a:pt x="1524" y="795"/>
                    </a:lnTo>
                    <a:lnTo>
                      <a:pt x="1526" y="798"/>
                    </a:lnTo>
                    <a:lnTo>
                      <a:pt x="1528" y="800"/>
                    </a:lnTo>
                    <a:lnTo>
                      <a:pt x="1530" y="802"/>
                    </a:lnTo>
                    <a:lnTo>
                      <a:pt x="1532" y="805"/>
                    </a:lnTo>
                    <a:lnTo>
                      <a:pt x="1535" y="807"/>
                    </a:lnTo>
                    <a:lnTo>
                      <a:pt x="1537" y="810"/>
                    </a:lnTo>
                    <a:lnTo>
                      <a:pt x="1539" y="813"/>
                    </a:lnTo>
                    <a:lnTo>
                      <a:pt x="1541" y="816"/>
                    </a:lnTo>
                    <a:lnTo>
                      <a:pt x="1543" y="818"/>
                    </a:lnTo>
                    <a:lnTo>
                      <a:pt x="1544" y="821"/>
                    </a:lnTo>
                    <a:lnTo>
                      <a:pt x="1546" y="824"/>
                    </a:lnTo>
                    <a:lnTo>
                      <a:pt x="1548" y="827"/>
                    </a:lnTo>
                    <a:lnTo>
                      <a:pt x="1550" y="830"/>
                    </a:lnTo>
                    <a:lnTo>
                      <a:pt x="1552" y="833"/>
                    </a:lnTo>
                    <a:lnTo>
                      <a:pt x="1554" y="836"/>
                    </a:lnTo>
                    <a:lnTo>
                      <a:pt x="1555" y="839"/>
                    </a:lnTo>
                    <a:lnTo>
                      <a:pt x="1557" y="843"/>
                    </a:lnTo>
                    <a:lnTo>
                      <a:pt x="1559" y="846"/>
                    </a:lnTo>
                    <a:lnTo>
                      <a:pt x="1560" y="849"/>
                    </a:lnTo>
                    <a:lnTo>
                      <a:pt x="1562" y="853"/>
                    </a:lnTo>
                    <a:lnTo>
                      <a:pt x="1564" y="856"/>
                    </a:lnTo>
                    <a:lnTo>
                      <a:pt x="1565" y="859"/>
                    </a:lnTo>
                    <a:lnTo>
                      <a:pt x="1567" y="863"/>
                    </a:lnTo>
                    <a:lnTo>
                      <a:pt x="1568" y="866"/>
                    </a:lnTo>
                    <a:lnTo>
                      <a:pt x="1570" y="870"/>
                    </a:lnTo>
                    <a:lnTo>
                      <a:pt x="1571" y="873"/>
                    </a:lnTo>
                    <a:lnTo>
                      <a:pt x="1573" y="877"/>
                    </a:lnTo>
                    <a:lnTo>
                      <a:pt x="1574" y="880"/>
                    </a:lnTo>
                    <a:lnTo>
                      <a:pt x="1576" y="884"/>
                    </a:lnTo>
                    <a:lnTo>
                      <a:pt x="1577" y="888"/>
                    </a:lnTo>
                    <a:lnTo>
                      <a:pt x="1579" y="891"/>
                    </a:lnTo>
                    <a:lnTo>
                      <a:pt x="1580" y="895"/>
                    </a:lnTo>
                    <a:lnTo>
                      <a:pt x="1582" y="899"/>
                    </a:lnTo>
                    <a:lnTo>
                      <a:pt x="1583" y="903"/>
                    </a:lnTo>
                    <a:lnTo>
                      <a:pt x="1584" y="906"/>
                    </a:lnTo>
                    <a:lnTo>
                      <a:pt x="1586" y="910"/>
                    </a:lnTo>
                    <a:lnTo>
                      <a:pt x="1587" y="914"/>
                    </a:lnTo>
                    <a:lnTo>
                      <a:pt x="1589" y="918"/>
                    </a:lnTo>
                    <a:lnTo>
                      <a:pt x="1590" y="922"/>
                    </a:lnTo>
                    <a:lnTo>
                      <a:pt x="1591" y="925"/>
                    </a:lnTo>
                    <a:lnTo>
                      <a:pt x="1593" y="929"/>
                    </a:lnTo>
                    <a:lnTo>
                      <a:pt x="1594" y="933"/>
                    </a:lnTo>
                    <a:lnTo>
                      <a:pt x="1595" y="937"/>
                    </a:lnTo>
                    <a:lnTo>
                      <a:pt x="1596" y="941"/>
                    </a:lnTo>
                    <a:lnTo>
                      <a:pt x="1598" y="945"/>
                    </a:lnTo>
                    <a:lnTo>
                      <a:pt x="1599" y="949"/>
                    </a:lnTo>
                    <a:lnTo>
                      <a:pt x="1600" y="953"/>
                    </a:lnTo>
                    <a:lnTo>
                      <a:pt x="1602" y="956"/>
                    </a:lnTo>
                    <a:lnTo>
                      <a:pt x="1603" y="960"/>
                    </a:lnTo>
                    <a:lnTo>
                      <a:pt x="1604" y="964"/>
                    </a:lnTo>
                    <a:lnTo>
                      <a:pt x="1606" y="968"/>
                    </a:lnTo>
                    <a:lnTo>
                      <a:pt x="1607" y="972"/>
                    </a:lnTo>
                    <a:lnTo>
                      <a:pt x="1608" y="976"/>
                    </a:lnTo>
                    <a:lnTo>
                      <a:pt x="1609" y="980"/>
                    </a:lnTo>
                    <a:lnTo>
                      <a:pt x="1611" y="983"/>
                    </a:lnTo>
                    <a:lnTo>
                      <a:pt x="1612" y="987"/>
                    </a:lnTo>
                    <a:lnTo>
                      <a:pt x="1613" y="991"/>
                    </a:lnTo>
                    <a:lnTo>
                      <a:pt x="1615" y="995"/>
                    </a:lnTo>
                    <a:lnTo>
                      <a:pt x="1616" y="999"/>
                    </a:lnTo>
                    <a:lnTo>
                      <a:pt x="1617" y="1002"/>
                    </a:lnTo>
                    <a:lnTo>
                      <a:pt x="1619" y="1006"/>
                    </a:lnTo>
                    <a:lnTo>
                      <a:pt x="1620" y="1010"/>
                    </a:lnTo>
                    <a:lnTo>
                      <a:pt x="1621" y="1014"/>
                    </a:lnTo>
                    <a:lnTo>
                      <a:pt x="1623" y="1017"/>
                    </a:lnTo>
                    <a:lnTo>
                      <a:pt x="1624" y="1021"/>
                    </a:lnTo>
                    <a:lnTo>
                      <a:pt x="1625" y="1025"/>
                    </a:lnTo>
                    <a:lnTo>
                      <a:pt x="1627" y="1028"/>
                    </a:lnTo>
                    <a:lnTo>
                      <a:pt x="1628" y="1032"/>
                    </a:lnTo>
                    <a:lnTo>
                      <a:pt x="1630" y="1035"/>
                    </a:lnTo>
                    <a:lnTo>
                      <a:pt x="1631" y="1039"/>
                    </a:lnTo>
                    <a:lnTo>
                      <a:pt x="1633" y="1042"/>
                    </a:lnTo>
                    <a:lnTo>
                      <a:pt x="1634" y="1046"/>
                    </a:lnTo>
                    <a:lnTo>
                      <a:pt x="1635" y="1049"/>
                    </a:lnTo>
                    <a:lnTo>
                      <a:pt x="1637" y="1052"/>
                    </a:lnTo>
                    <a:lnTo>
                      <a:pt x="1638" y="1056"/>
                    </a:lnTo>
                    <a:lnTo>
                      <a:pt x="1640" y="1059"/>
                    </a:lnTo>
                    <a:lnTo>
                      <a:pt x="1642" y="1062"/>
                    </a:lnTo>
                    <a:lnTo>
                      <a:pt x="1643" y="1066"/>
                    </a:lnTo>
                    <a:lnTo>
                      <a:pt x="1645" y="1069"/>
                    </a:lnTo>
                    <a:lnTo>
                      <a:pt x="1646" y="1072"/>
                    </a:lnTo>
                    <a:lnTo>
                      <a:pt x="1648" y="1075"/>
                    </a:lnTo>
                    <a:lnTo>
                      <a:pt x="1650" y="1078"/>
                    </a:lnTo>
                    <a:lnTo>
                      <a:pt x="1651" y="1081"/>
                    </a:lnTo>
                    <a:lnTo>
                      <a:pt x="1653" y="1084"/>
                    </a:lnTo>
                    <a:lnTo>
                      <a:pt x="1655" y="1087"/>
                    </a:lnTo>
                    <a:lnTo>
                      <a:pt x="1656" y="1089"/>
                    </a:lnTo>
                    <a:lnTo>
                      <a:pt x="1658" y="1092"/>
                    </a:lnTo>
                    <a:lnTo>
                      <a:pt x="1660" y="1095"/>
                    </a:lnTo>
                    <a:lnTo>
                      <a:pt x="1662" y="1097"/>
                    </a:lnTo>
                    <a:lnTo>
                      <a:pt x="1664" y="1100"/>
                    </a:lnTo>
                    <a:lnTo>
                      <a:pt x="1666" y="1102"/>
                    </a:lnTo>
                    <a:lnTo>
                      <a:pt x="1668" y="1105"/>
                    </a:lnTo>
                    <a:lnTo>
                      <a:pt x="1670" y="1107"/>
                    </a:lnTo>
                    <a:lnTo>
                      <a:pt x="1672" y="1109"/>
                    </a:lnTo>
                    <a:lnTo>
                      <a:pt x="1674" y="1112"/>
                    </a:lnTo>
                    <a:lnTo>
                      <a:pt x="1676" y="1114"/>
                    </a:lnTo>
                    <a:lnTo>
                      <a:pt x="1678" y="1116"/>
                    </a:lnTo>
                    <a:lnTo>
                      <a:pt x="1680" y="1118"/>
                    </a:lnTo>
                    <a:lnTo>
                      <a:pt x="1682" y="1120"/>
                    </a:lnTo>
                    <a:lnTo>
                      <a:pt x="1684" y="1122"/>
                    </a:lnTo>
                    <a:lnTo>
                      <a:pt x="1686" y="1123"/>
                    </a:lnTo>
                    <a:lnTo>
                      <a:pt x="1689" y="1125"/>
                    </a:lnTo>
                    <a:lnTo>
                      <a:pt x="1691" y="1127"/>
                    </a:lnTo>
                    <a:lnTo>
                      <a:pt x="1693" y="1128"/>
                    </a:lnTo>
                    <a:lnTo>
                      <a:pt x="1696" y="1130"/>
                    </a:lnTo>
                    <a:lnTo>
                      <a:pt x="1698" y="1131"/>
                    </a:lnTo>
                    <a:lnTo>
                      <a:pt x="1701" y="1132"/>
                    </a:lnTo>
                    <a:lnTo>
                      <a:pt x="1703" y="1134"/>
                    </a:lnTo>
                    <a:lnTo>
                      <a:pt x="1706" y="1135"/>
                    </a:lnTo>
                    <a:lnTo>
                      <a:pt x="1708" y="1136"/>
                    </a:lnTo>
                    <a:lnTo>
                      <a:pt x="1711" y="1137"/>
                    </a:lnTo>
                    <a:lnTo>
                      <a:pt x="1714" y="1137"/>
                    </a:lnTo>
                    <a:lnTo>
                      <a:pt x="1716" y="1138"/>
                    </a:lnTo>
                    <a:lnTo>
                      <a:pt x="1719" y="1139"/>
                    </a:lnTo>
                    <a:lnTo>
                      <a:pt x="1722" y="1139"/>
                    </a:lnTo>
                    <a:lnTo>
                      <a:pt x="1725" y="1140"/>
                    </a:lnTo>
                    <a:lnTo>
                      <a:pt x="1728" y="1140"/>
                    </a:lnTo>
                    <a:lnTo>
                      <a:pt x="1731" y="1140"/>
                    </a:lnTo>
                    <a:lnTo>
                      <a:pt x="1734" y="1140"/>
                    </a:lnTo>
                    <a:lnTo>
                      <a:pt x="1737" y="1141"/>
                    </a:lnTo>
                    <a:lnTo>
                      <a:pt x="1740" y="1140"/>
                    </a:lnTo>
                    <a:lnTo>
                      <a:pt x="1743" y="1140"/>
                    </a:lnTo>
                    <a:lnTo>
                      <a:pt x="1746" y="1140"/>
                    </a:lnTo>
                    <a:lnTo>
                      <a:pt x="1750" y="1140"/>
                    </a:lnTo>
                    <a:lnTo>
                      <a:pt x="1753" y="1139"/>
                    </a:lnTo>
                    <a:lnTo>
                      <a:pt x="1756" y="1138"/>
                    </a:lnTo>
                    <a:lnTo>
                      <a:pt x="1760" y="1138"/>
                    </a:lnTo>
                    <a:lnTo>
                      <a:pt x="1763" y="1137"/>
                    </a:lnTo>
                    <a:lnTo>
                      <a:pt x="1767" y="1136"/>
                    </a:lnTo>
                    <a:lnTo>
                      <a:pt x="1770" y="1135"/>
                    </a:lnTo>
                    <a:lnTo>
                      <a:pt x="1774" y="1133"/>
                    </a:lnTo>
                    <a:lnTo>
                      <a:pt x="1778" y="1132"/>
                    </a:lnTo>
                    <a:lnTo>
                      <a:pt x="1782" y="1131"/>
                    </a:lnTo>
                    <a:lnTo>
                      <a:pt x="1785" y="1129"/>
                    </a:lnTo>
                    <a:lnTo>
                      <a:pt x="1789" y="1127"/>
                    </a:lnTo>
                    <a:lnTo>
                      <a:pt x="1796" y="1125"/>
                    </a:lnTo>
                    <a:lnTo>
                      <a:pt x="1802" y="1122"/>
                    </a:lnTo>
                    <a:lnTo>
                      <a:pt x="1808" y="1120"/>
                    </a:lnTo>
                    <a:lnTo>
                      <a:pt x="1814" y="1117"/>
                    </a:lnTo>
                    <a:lnTo>
                      <a:pt x="1819" y="1114"/>
                    </a:lnTo>
                    <a:lnTo>
                      <a:pt x="1824" y="1112"/>
                    </a:lnTo>
                    <a:lnTo>
                      <a:pt x="1830" y="1109"/>
                    </a:lnTo>
                    <a:lnTo>
                      <a:pt x="1834" y="1106"/>
                    </a:lnTo>
                    <a:lnTo>
                      <a:pt x="1839" y="1103"/>
                    </a:lnTo>
                    <a:lnTo>
                      <a:pt x="1843" y="1100"/>
                    </a:lnTo>
                    <a:lnTo>
                      <a:pt x="1848" y="1097"/>
                    </a:lnTo>
                    <a:lnTo>
                      <a:pt x="1851" y="1093"/>
                    </a:lnTo>
                    <a:lnTo>
                      <a:pt x="1855" y="1090"/>
                    </a:lnTo>
                    <a:lnTo>
                      <a:pt x="1859" y="1087"/>
                    </a:lnTo>
                    <a:lnTo>
                      <a:pt x="1862" y="1083"/>
                    </a:lnTo>
                    <a:lnTo>
                      <a:pt x="1865" y="1080"/>
                    </a:lnTo>
                    <a:lnTo>
                      <a:pt x="1868" y="1076"/>
                    </a:lnTo>
                    <a:lnTo>
                      <a:pt x="1871" y="1073"/>
                    </a:lnTo>
                    <a:lnTo>
                      <a:pt x="1874" y="1069"/>
                    </a:lnTo>
                    <a:lnTo>
                      <a:pt x="1876" y="1065"/>
                    </a:lnTo>
                    <a:lnTo>
                      <a:pt x="1879" y="1062"/>
                    </a:lnTo>
                    <a:lnTo>
                      <a:pt x="1881" y="1058"/>
                    </a:lnTo>
                    <a:lnTo>
                      <a:pt x="1883" y="1054"/>
                    </a:lnTo>
                    <a:lnTo>
                      <a:pt x="1885" y="1050"/>
                    </a:lnTo>
                    <a:lnTo>
                      <a:pt x="1886" y="1046"/>
                    </a:lnTo>
                    <a:lnTo>
                      <a:pt x="1888" y="1042"/>
                    </a:lnTo>
                    <a:lnTo>
                      <a:pt x="1889" y="1038"/>
                    </a:lnTo>
                    <a:lnTo>
                      <a:pt x="1890" y="1034"/>
                    </a:lnTo>
                    <a:lnTo>
                      <a:pt x="1891" y="1030"/>
                    </a:lnTo>
                    <a:lnTo>
                      <a:pt x="1892" y="1026"/>
                    </a:lnTo>
                    <a:lnTo>
                      <a:pt x="1893" y="1022"/>
                    </a:lnTo>
                    <a:lnTo>
                      <a:pt x="1893" y="1018"/>
                    </a:lnTo>
                    <a:lnTo>
                      <a:pt x="1894" y="1013"/>
                    </a:lnTo>
                    <a:lnTo>
                      <a:pt x="1894" y="1009"/>
                    </a:lnTo>
                    <a:lnTo>
                      <a:pt x="1895" y="1005"/>
                    </a:lnTo>
                    <a:lnTo>
                      <a:pt x="1895" y="1000"/>
                    </a:lnTo>
                    <a:lnTo>
                      <a:pt x="1895" y="996"/>
                    </a:lnTo>
                    <a:lnTo>
                      <a:pt x="1895" y="992"/>
                    </a:lnTo>
                    <a:lnTo>
                      <a:pt x="1894" y="987"/>
                    </a:lnTo>
                    <a:lnTo>
                      <a:pt x="1894" y="983"/>
                    </a:lnTo>
                    <a:lnTo>
                      <a:pt x="1894" y="978"/>
                    </a:lnTo>
                    <a:lnTo>
                      <a:pt x="1893" y="974"/>
                    </a:lnTo>
                    <a:lnTo>
                      <a:pt x="1893" y="969"/>
                    </a:lnTo>
                    <a:lnTo>
                      <a:pt x="1892" y="965"/>
                    </a:lnTo>
                    <a:lnTo>
                      <a:pt x="1891" y="960"/>
                    </a:lnTo>
                    <a:lnTo>
                      <a:pt x="1890" y="955"/>
                    </a:lnTo>
                    <a:lnTo>
                      <a:pt x="1889" y="951"/>
                    </a:lnTo>
                    <a:lnTo>
                      <a:pt x="1888" y="946"/>
                    </a:lnTo>
                    <a:lnTo>
                      <a:pt x="1887" y="942"/>
                    </a:lnTo>
                    <a:lnTo>
                      <a:pt x="1886" y="937"/>
                    </a:lnTo>
                    <a:lnTo>
                      <a:pt x="1885" y="932"/>
                    </a:lnTo>
                    <a:lnTo>
                      <a:pt x="1883" y="928"/>
                    </a:lnTo>
                    <a:lnTo>
                      <a:pt x="1882" y="923"/>
                    </a:lnTo>
                    <a:lnTo>
                      <a:pt x="1881" y="918"/>
                    </a:lnTo>
                    <a:lnTo>
                      <a:pt x="1879" y="914"/>
                    </a:lnTo>
                    <a:lnTo>
                      <a:pt x="1878" y="909"/>
                    </a:lnTo>
                    <a:lnTo>
                      <a:pt x="1876" y="904"/>
                    </a:lnTo>
                    <a:lnTo>
                      <a:pt x="1874" y="900"/>
                    </a:lnTo>
                    <a:lnTo>
                      <a:pt x="1873" y="895"/>
                    </a:lnTo>
                    <a:lnTo>
                      <a:pt x="1871" y="890"/>
                    </a:lnTo>
                    <a:lnTo>
                      <a:pt x="1869" y="886"/>
                    </a:lnTo>
                    <a:lnTo>
                      <a:pt x="1868" y="881"/>
                    </a:lnTo>
                    <a:lnTo>
                      <a:pt x="1866" y="876"/>
                    </a:lnTo>
                    <a:lnTo>
                      <a:pt x="1864" y="872"/>
                    </a:lnTo>
                    <a:lnTo>
                      <a:pt x="1862" y="867"/>
                    </a:lnTo>
                    <a:lnTo>
                      <a:pt x="1860" y="862"/>
                    </a:lnTo>
                    <a:lnTo>
                      <a:pt x="1859" y="858"/>
                    </a:lnTo>
                    <a:lnTo>
                      <a:pt x="1857" y="853"/>
                    </a:lnTo>
                    <a:lnTo>
                      <a:pt x="1855" y="849"/>
                    </a:lnTo>
                    <a:lnTo>
                      <a:pt x="1853" y="844"/>
                    </a:lnTo>
                    <a:lnTo>
                      <a:pt x="1851" y="839"/>
                    </a:lnTo>
                    <a:lnTo>
                      <a:pt x="1850" y="835"/>
                    </a:lnTo>
                    <a:lnTo>
                      <a:pt x="1848" y="830"/>
                    </a:lnTo>
                    <a:lnTo>
                      <a:pt x="1846" y="826"/>
                    </a:lnTo>
                    <a:lnTo>
                      <a:pt x="1844" y="822"/>
                    </a:lnTo>
                    <a:lnTo>
                      <a:pt x="1842" y="817"/>
                    </a:lnTo>
                    <a:lnTo>
                      <a:pt x="1841" y="813"/>
                    </a:lnTo>
                    <a:lnTo>
                      <a:pt x="1839" y="808"/>
                    </a:lnTo>
                    <a:lnTo>
                      <a:pt x="1837" y="804"/>
                    </a:lnTo>
                    <a:lnTo>
                      <a:pt x="1836" y="800"/>
                    </a:lnTo>
                    <a:lnTo>
                      <a:pt x="1834" y="795"/>
                    </a:lnTo>
                    <a:lnTo>
                      <a:pt x="1833" y="791"/>
                    </a:lnTo>
                    <a:lnTo>
                      <a:pt x="1831" y="787"/>
                    </a:lnTo>
                    <a:lnTo>
                      <a:pt x="1830" y="783"/>
                    </a:lnTo>
                    <a:lnTo>
                      <a:pt x="1828" y="779"/>
                    </a:lnTo>
                    <a:lnTo>
                      <a:pt x="1827" y="775"/>
                    </a:lnTo>
                    <a:lnTo>
                      <a:pt x="1826" y="771"/>
                    </a:lnTo>
                    <a:lnTo>
                      <a:pt x="1825" y="767"/>
                    </a:lnTo>
                    <a:lnTo>
                      <a:pt x="1824" y="763"/>
                    </a:lnTo>
                    <a:lnTo>
                      <a:pt x="1823" y="759"/>
                    </a:lnTo>
                    <a:lnTo>
                      <a:pt x="1822" y="755"/>
                    </a:lnTo>
                    <a:lnTo>
                      <a:pt x="1821" y="751"/>
                    </a:lnTo>
                    <a:lnTo>
                      <a:pt x="1820" y="747"/>
                    </a:lnTo>
                    <a:lnTo>
                      <a:pt x="1819" y="744"/>
                    </a:lnTo>
                    <a:lnTo>
                      <a:pt x="1819" y="740"/>
                    </a:lnTo>
                    <a:lnTo>
                      <a:pt x="1818" y="736"/>
                    </a:lnTo>
                    <a:lnTo>
                      <a:pt x="1818" y="733"/>
                    </a:lnTo>
                    <a:lnTo>
                      <a:pt x="1817" y="729"/>
                    </a:lnTo>
                    <a:lnTo>
                      <a:pt x="1817" y="726"/>
                    </a:lnTo>
                    <a:lnTo>
                      <a:pt x="1817" y="723"/>
                    </a:lnTo>
                    <a:lnTo>
                      <a:pt x="1817" y="719"/>
                    </a:lnTo>
                    <a:lnTo>
                      <a:pt x="1817" y="716"/>
                    </a:lnTo>
                    <a:lnTo>
                      <a:pt x="1817" y="713"/>
                    </a:lnTo>
                    <a:lnTo>
                      <a:pt x="1818" y="710"/>
                    </a:lnTo>
                    <a:lnTo>
                      <a:pt x="1818" y="707"/>
                    </a:lnTo>
                    <a:lnTo>
                      <a:pt x="1819" y="704"/>
                    </a:lnTo>
                    <a:lnTo>
                      <a:pt x="1819" y="701"/>
                    </a:lnTo>
                    <a:lnTo>
                      <a:pt x="1820" y="698"/>
                    </a:lnTo>
                    <a:lnTo>
                      <a:pt x="1821" y="695"/>
                    </a:lnTo>
                    <a:lnTo>
                      <a:pt x="1822" y="693"/>
                    </a:lnTo>
                    <a:lnTo>
                      <a:pt x="1824" y="690"/>
                    </a:lnTo>
                    <a:lnTo>
                      <a:pt x="1825" y="687"/>
                    </a:lnTo>
                    <a:lnTo>
                      <a:pt x="1827" y="685"/>
                    </a:lnTo>
                    <a:lnTo>
                      <a:pt x="1829" y="683"/>
                    </a:lnTo>
                    <a:lnTo>
                      <a:pt x="1831" y="680"/>
                    </a:lnTo>
                    <a:lnTo>
                      <a:pt x="1833" y="678"/>
                    </a:lnTo>
                    <a:lnTo>
                      <a:pt x="1835" y="676"/>
                    </a:lnTo>
                    <a:lnTo>
                      <a:pt x="1837" y="674"/>
                    </a:lnTo>
                    <a:lnTo>
                      <a:pt x="1848" y="668"/>
                    </a:lnTo>
                    <a:lnTo>
                      <a:pt x="1858" y="662"/>
                    </a:lnTo>
                    <a:lnTo>
                      <a:pt x="1867" y="657"/>
                    </a:lnTo>
                    <a:lnTo>
                      <a:pt x="1877" y="651"/>
                    </a:lnTo>
                    <a:lnTo>
                      <a:pt x="1885" y="646"/>
                    </a:lnTo>
                    <a:lnTo>
                      <a:pt x="1894" y="641"/>
                    </a:lnTo>
                    <a:lnTo>
                      <a:pt x="1902" y="637"/>
                    </a:lnTo>
                    <a:lnTo>
                      <a:pt x="1909" y="632"/>
                    </a:lnTo>
                    <a:lnTo>
                      <a:pt x="1916" y="628"/>
                    </a:lnTo>
                    <a:lnTo>
                      <a:pt x="1923" y="624"/>
                    </a:lnTo>
                    <a:lnTo>
                      <a:pt x="1930" y="621"/>
                    </a:lnTo>
                    <a:lnTo>
                      <a:pt x="1937" y="617"/>
                    </a:lnTo>
                    <a:lnTo>
                      <a:pt x="1943" y="614"/>
                    </a:lnTo>
                    <a:lnTo>
                      <a:pt x="1949" y="610"/>
                    </a:lnTo>
                    <a:lnTo>
                      <a:pt x="1955" y="607"/>
                    </a:lnTo>
                    <a:lnTo>
                      <a:pt x="1960" y="604"/>
                    </a:lnTo>
                    <a:lnTo>
                      <a:pt x="1966" y="601"/>
                    </a:lnTo>
                    <a:lnTo>
                      <a:pt x="1971" y="598"/>
                    </a:lnTo>
                    <a:lnTo>
                      <a:pt x="1976" y="596"/>
                    </a:lnTo>
                    <a:lnTo>
                      <a:pt x="1981" y="593"/>
                    </a:lnTo>
                    <a:lnTo>
                      <a:pt x="1985" y="591"/>
                    </a:lnTo>
                    <a:lnTo>
                      <a:pt x="1990" y="588"/>
                    </a:lnTo>
                    <a:lnTo>
                      <a:pt x="1995" y="586"/>
                    </a:lnTo>
                    <a:lnTo>
                      <a:pt x="1999" y="584"/>
                    </a:lnTo>
                    <a:lnTo>
                      <a:pt x="2004" y="581"/>
                    </a:lnTo>
                    <a:lnTo>
                      <a:pt x="2009" y="579"/>
                    </a:lnTo>
                    <a:lnTo>
                      <a:pt x="2014" y="577"/>
                    </a:lnTo>
                    <a:lnTo>
                      <a:pt x="2019" y="575"/>
                    </a:lnTo>
                    <a:lnTo>
                      <a:pt x="2024" y="572"/>
                    </a:lnTo>
                    <a:lnTo>
                      <a:pt x="2029" y="570"/>
                    </a:lnTo>
                    <a:lnTo>
                      <a:pt x="2034" y="568"/>
                    </a:lnTo>
                    <a:lnTo>
                      <a:pt x="2039" y="566"/>
                    </a:lnTo>
                    <a:lnTo>
                      <a:pt x="2045" y="563"/>
                    </a:lnTo>
                    <a:lnTo>
                      <a:pt x="2050" y="561"/>
                    </a:lnTo>
                    <a:lnTo>
                      <a:pt x="2056" y="558"/>
                    </a:lnTo>
                    <a:lnTo>
                      <a:pt x="2062" y="556"/>
                    </a:lnTo>
                    <a:lnTo>
                      <a:pt x="2068" y="553"/>
                    </a:lnTo>
                    <a:lnTo>
                      <a:pt x="2075" y="551"/>
                    </a:lnTo>
                    <a:lnTo>
                      <a:pt x="2082" y="548"/>
                    </a:lnTo>
                    <a:lnTo>
                      <a:pt x="2088" y="542"/>
                    </a:lnTo>
                    <a:lnTo>
                      <a:pt x="2094" y="536"/>
                    </a:lnTo>
                    <a:lnTo>
                      <a:pt x="2100" y="530"/>
                    </a:lnTo>
                    <a:lnTo>
                      <a:pt x="2104" y="523"/>
                    </a:lnTo>
                    <a:lnTo>
                      <a:pt x="2108" y="517"/>
                    </a:lnTo>
                    <a:lnTo>
                      <a:pt x="2112" y="511"/>
                    </a:lnTo>
                    <a:lnTo>
                      <a:pt x="2114" y="504"/>
                    </a:lnTo>
                    <a:lnTo>
                      <a:pt x="2116" y="498"/>
                    </a:lnTo>
                    <a:lnTo>
                      <a:pt x="2118" y="492"/>
                    </a:lnTo>
                    <a:lnTo>
                      <a:pt x="2119" y="485"/>
                    </a:lnTo>
                    <a:lnTo>
                      <a:pt x="2119" y="479"/>
                    </a:lnTo>
                    <a:lnTo>
                      <a:pt x="2119" y="473"/>
                    </a:lnTo>
                    <a:lnTo>
                      <a:pt x="2119" y="467"/>
                    </a:lnTo>
                    <a:lnTo>
                      <a:pt x="2118" y="461"/>
                    </a:lnTo>
                    <a:lnTo>
                      <a:pt x="2117" y="455"/>
                    </a:lnTo>
                    <a:lnTo>
                      <a:pt x="2115" y="449"/>
                    </a:lnTo>
                    <a:lnTo>
                      <a:pt x="2113" y="443"/>
                    </a:lnTo>
                    <a:lnTo>
                      <a:pt x="2111" y="438"/>
                    </a:lnTo>
                    <a:lnTo>
                      <a:pt x="2108" y="432"/>
                    </a:lnTo>
                    <a:lnTo>
                      <a:pt x="2107" y="427"/>
                    </a:lnTo>
                    <a:lnTo>
                      <a:pt x="2107" y="422"/>
                    </a:lnTo>
                    <a:lnTo>
                      <a:pt x="2106" y="417"/>
                    </a:lnTo>
                    <a:lnTo>
                      <a:pt x="2104" y="412"/>
                    </a:lnTo>
                    <a:lnTo>
                      <a:pt x="2103" y="407"/>
                    </a:lnTo>
                    <a:lnTo>
                      <a:pt x="2101" y="401"/>
                    </a:lnTo>
                    <a:lnTo>
                      <a:pt x="2100" y="396"/>
                    </a:lnTo>
                    <a:lnTo>
                      <a:pt x="2098" y="391"/>
                    </a:lnTo>
                    <a:lnTo>
                      <a:pt x="2095" y="385"/>
                    </a:lnTo>
                    <a:lnTo>
                      <a:pt x="2093" y="380"/>
                    </a:lnTo>
                    <a:lnTo>
                      <a:pt x="2090" y="374"/>
                    </a:lnTo>
                    <a:lnTo>
                      <a:pt x="2087" y="368"/>
                    </a:lnTo>
                    <a:lnTo>
                      <a:pt x="2084" y="362"/>
                    </a:lnTo>
                    <a:lnTo>
                      <a:pt x="2080" y="355"/>
                    </a:lnTo>
                    <a:lnTo>
                      <a:pt x="2076" y="349"/>
                    </a:lnTo>
                    <a:lnTo>
                      <a:pt x="2072" y="342"/>
                    </a:lnTo>
                    <a:lnTo>
                      <a:pt x="2068" y="335"/>
                    </a:lnTo>
                    <a:lnTo>
                      <a:pt x="2063" y="327"/>
                    </a:lnTo>
                    <a:lnTo>
                      <a:pt x="2058" y="319"/>
                    </a:lnTo>
                    <a:lnTo>
                      <a:pt x="2052" y="311"/>
                    </a:lnTo>
                    <a:lnTo>
                      <a:pt x="2047" y="302"/>
                    </a:lnTo>
                    <a:lnTo>
                      <a:pt x="2041" y="293"/>
                    </a:lnTo>
                    <a:lnTo>
                      <a:pt x="2038" y="288"/>
                    </a:lnTo>
                    <a:lnTo>
                      <a:pt x="2036" y="283"/>
                    </a:lnTo>
                    <a:lnTo>
                      <a:pt x="2033" y="279"/>
                    </a:lnTo>
                    <a:lnTo>
                      <a:pt x="2030" y="275"/>
                    </a:lnTo>
                    <a:lnTo>
                      <a:pt x="2027" y="271"/>
                    </a:lnTo>
                    <a:lnTo>
                      <a:pt x="2024" y="267"/>
                    </a:lnTo>
                    <a:lnTo>
                      <a:pt x="2021" y="264"/>
                    </a:lnTo>
                    <a:lnTo>
                      <a:pt x="2017" y="261"/>
                    </a:lnTo>
                    <a:lnTo>
                      <a:pt x="2014" y="259"/>
                    </a:lnTo>
                    <a:lnTo>
                      <a:pt x="2010" y="256"/>
                    </a:lnTo>
                    <a:lnTo>
                      <a:pt x="2006" y="254"/>
                    </a:lnTo>
                    <a:lnTo>
                      <a:pt x="2003" y="253"/>
                    </a:lnTo>
                    <a:lnTo>
                      <a:pt x="1999" y="251"/>
                    </a:lnTo>
                    <a:lnTo>
                      <a:pt x="1994" y="250"/>
                    </a:lnTo>
                    <a:lnTo>
                      <a:pt x="1990" y="249"/>
                    </a:lnTo>
                    <a:lnTo>
                      <a:pt x="1986" y="248"/>
                    </a:lnTo>
                    <a:lnTo>
                      <a:pt x="1983" y="248"/>
                    </a:lnTo>
                    <a:lnTo>
                      <a:pt x="1978" y="247"/>
                    </a:lnTo>
                    <a:lnTo>
                      <a:pt x="1974" y="247"/>
                    </a:lnTo>
                    <a:lnTo>
                      <a:pt x="1969" y="247"/>
                    </a:lnTo>
                    <a:lnTo>
                      <a:pt x="1964" y="248"/>
                    </a:lnTo>
                    <a:lnTo>
                      <a:pt x="1960" y="248"/>
                    </a:lnTo>
                    <a:lnTo>
                      <a:pt x="1955" y="249"/>
                    </a:lnTo>
                    <a:lnTo>
                      <a:pt x="1950" y="250"/>
                    </a:lnTo>
                    <a:lnTo>
                      <a:pt x="1945" y="251"/>
                    </a:lnTo>
                    <a:lnTo>
                      <a:pt x="1940" y="252"/>
                    </a:lnTo>
                    <a:lnTo>
                      <a:pt x="1935" y="254"/>
                    </a:lnTo>
                    <a:lnTo>
                      <a:pt x="1929" y="255"/>
                    </a:lnTo>
                    <a:lnTo>
                      <a:pt x="1924" y="257"/>
                    </a:lnTo>
                    <a:lnTo>
                      <a:pt x="1919" y="259"/>
                    </a:lnTo>
                    <a:lnTo>
                      <a:pt x="1914" y="261"/>
                    </a:lnTo>
                    <a:lnTo>
                      <a:pt x="1908" y="263"/>
                    </a:lnTo>
                    <a:lnTo>
                      <a:pt x="1903" y="265"/>
                    </a:lnTo>
                    <a:lnTo>
                      <a:pt x="1898" y="268"/>
                    </a:lnTo>
                    <a:lnTo>
                      <a:pt x="1892" y="270"/>
                    </a:lnTo>
                    <a:lnTo>
                      <a:pt x="1887" y="273"/>
                    </a:lnTo>
                    <a:lnTo>
                      <a:pt x="1881" y="276"/>
                    </a:lnTo>
                    <a:lnTo>
                      <a:pt x="1876" y="278"/>
                    </a:lnTo>
                    <a:lnTo>
                      <a:pt x="1870" y="281"/>
                    </a:lnTo>
                    <a:lnTo>
                      <a:pt x="1865" y="284"/>
                    </a:lnTo>
                    <a:lnTo>
                      <a:pt x="1860" y="287"/>
                    </a:lnTo>
                    <a:lnTo>
                      <a:pt x="1854" y="290"/>
                    </a:lnTo>
                    <a:lnTo>
                      <a:pt x="1849" y="293"/>
                    </a:lnTo>
                    <a:lnTo>
                      <a:pt x="1843" y="297"/>
                    </a:lnTo>
                    <a:lnTo>
                      <a:pt x="1838" y="300"/>
                    </a:lnTo>
                    <a:lnTo>
                      <a:pt x="1832" y="303"/>
                    </a:lnTo>
                    <a:lnTo>
                      <a:pt x="1827" y="306"/>
                    </a:lnTo>
                    <a:lnTo>
                      <a:pt x="1821" y="310"/>
                    </a:lnTo>
                    <a:lnTo>
                      <a:pt x="1816" y="313"/>
                    </a:lnTo>
                    <a:lnTo>
                      <a:pt x="1811" y="316"/>
                    </a:lnTo>
                    <a:lnTo>
                      <a:pt x="1805" y="319"/>
                    </a:lnTo>
                    <a:lnTo>
                      <a:pt x="1800" y="323"/>
                    </a:lnTo>
                    <a:lnTo>
                      <a:pt x="1795" y="326"/>
                    </a:lnTo>
                    <a:lnTo>
                      <a:pt x="1790" y="329"/>
                    </a:lnTo>
                    <a:lnTo>
                      <a:pt x="1784" y="333"/>
                    </a:lnTo>
                    <a:lnTo>
                      <a:pt x="1779" y="336"/>
                    </a:lnTo>
                    <a:lnTo>
                      <a:pt x="1774" y="339"/>
                    </a:lnTo>
                    <a:lnTo>
                      <a:pt x="1769" y="342"/>
                    </a:lnTo>
                    <a:lnTo>
                      <a:pt x="1764" y="345"/>
                    </a:lnTo>
                    <a:lnTo>
                      <a:pt x="1760" y="348"/>
                    </a:lnTo>
                    <a:lnTo>
                      <a:pt x="1755" y="351"/>
                    </a:lnTo>
                    <a:lnTo>
                      <a:pt x="1750" y="354"/>
                    </a:lnTo>
                    <a:lnTo>
                      <a:pt x="1746" y="356"/>
                    </a:lnTo>
                    <a:lnTo>
                      <a:pt x="1741" y="359"/>
                    </a:lnTo>
                    <a:lnTo>
                      <a:pt x="1737" y="362"/>
                    </a:lnTo>
                    <a:lnTo>
                      <a:pt x="1732" y="364"/>
                    </a:lnTo>
                    <a:lnTo>
                      <a:pt x="1728" y="366"/>
                    </a:lnTo>
                    <a:lnTo>
                      <a:pt x="1724" y="368"/>
                    </a:lnTo>
                    <a:lnTo>
                      <a:pt x="1720" y="371"/>
                    </a:lnTo>
                    <a:lnTo>
                      <a:pt x="1716" y="372"/>
                    </a:lnTo>
                    <a:lnTo>
                      <a:pt x="1712" y="374"/>
                    </a:lnTo>
                    <a:lnTo>
                      <a:pt x="1708" y="376"/>
                    </a:lnTo>
                    <a:lnTo>
                      <a:pt x="1705" y="377"/>
                    </a:lnTo>
                    <a:lnTo>
                      <a:pt x="1701" y="379"/>
                    </a:lnTo>
                    <a:lnTo>
                      <a:pt x="1698" y="380"/>
                    </a:lnTo>
                    <a:lnTo>
                      <a:pt x="1695" y="381"/>
                    </a:lnTo>
                    <a:lnTo>
                      <a:pt x="1692" y="382"/>
                    </a:lnTo>
                    <a:lnTo>
                      <a:pt x="1689" y="382"/>
                    </a:lnTo>
                    <a:lnTo>
                      <a:pt x="1686" y="383"/>
                    </a:lnTo>
                    <a:lnTo>
                      <a:pt x="1683" y="383"/>
                    </a:lnTo>
                    <a:lnTo>
                      <a:pt x="1681" y="383"/>
                    </a:lnTo>
                    <a:lnTo>
                      <a:pt x="1678" y="383"/>
                    </a:lnTo>
                    <a:lnTo>
                      <a:pt x="1676" y="382"/>
                    </a:lnTo>
                    <a:lnTo>
                      <a:pt x="1674" y="381"/>
                    </a:lnTo>
                    <a:lnTo>
                      <a:pt x="1672" y="380"/>
                    </a:lnTo>
                    <a:lnTo>
                      <a:pt x="1669" y="381"/>
                    </a:lnTo>
                    <a:lnTo>
                      <a:pt x="1667" y="382"/>
                    </a:lnTo>
                    <a:lnTo>
                      <a:pt x="1665" y="382"/>
                    </a:lnTo>
                    <a:lnTo>
                      <a:pt x="1662" y="383"/>
                    </a:lnTo>
                    <a:lnTo>
                      <a:pt x="1660" y="383"/>
                    </a:lnTo>
                    <a:lnTo>
                      <a:pt x="1658" y="383"/>
                    </a:lnTo>
                    <a:lnTo>
                      <a:pt x="1655" y="383"/>
                    </a:lnTo>
                    <a:lnTo>
                      <a:pt x="1653" y="382"/>
                    </a:lnTo>
                    <a:lnTo>
                      <a:pt x="1651" y="382"/>
                    </a:lnTo>
                    <a:lnTo>
                      <a:pt x="1649" y="381"/>
                    </a:lnTo>
                    <a:lnTo>
                      <a:pt x="1647" y="380"/>
                    </a:lnTo>
                    <a:lnTo>
                      <a:pt x="1645" y="380"/>
                    </a:lnTo>
                    <a:lnTo>
                      <a:pt x="1643" y="379"/>
                    </a:lnTo>
                    <a:lnTo>
                      <a:pt x="1641" y="377"/>
                    </a:lnTo>
                    <a:lnTo>
                      <a:pt x="1640" y="376"/>
                    </a:lnTo>
                    <a:lnTo>
                      <a:pt x="1638" y="375"/>
                    </a:lnTo>
                    <a:lnTo>
                      <a:pt x="1636" y="373"/>
                    </a:lnTo>
                    <a:lnTo>
                      <a:pt x="1634" y="372"/>
                    </a:lnTo>
                    <a:lnTo>
                      <a:pt x="1633" y="370"/>
                    </a:lnTo>
                    <a:lnTo>
                      <a:pt x="1631" y="368"/>
                    </a:lnTo>
                    <a:lnTo>
                      <a:pt x="1630" y="366"/>
                    </a:lnTo>
                    <a:lnTo>
                      <a:pt x="1628" y="364"/>
                    </a:lnTo>
                    <a:lnTo>
                      <a:pt x="1626" y="362"/>
                    </a:lnTo>
                    <a:lnTo>
                      <a:pt x="1625" y="359"/>
                    </a:lnTo>
                    <a:lnTo>
                      <a:pt x="1623" y="357"/>
                    </a:lnTo>
                    <a:lnTo>
                      <a:pt x="1622" y="354"/>
                    </a:lnTo>
                    <a:lnTo>
                      <a:pt x="1621" y="352"/>
                    </a:lnTo>
                    <a:lnTo>
                      <a:pt x="1619" y="349"/>
                    </a:lnTo>
                    <a:lnTo>
                      <a:pt x="1618" y="346"/>
                    </a:lnTo>
                    <a:lnTo>
                      <a:pt x="1617" y="343"/>
                    </a:lnTo>
                    <a:lnTo>
                      <a:pt x="1615" y="340"/>
                    </a:lnTo>
                    <a:lnTo>
                      <a:pt x="1614" y="337"/>
                    </a:lnTo>
                    <a:lnTo>
                      <a:pt x="1613" y="334"/>
                    </a:lnTo>
                    <a:lnTo>
                      <a:pt x="1612" y="330"/>
                    </a:lnTo>
                    <a:lnTo>
                      <a:pt x="1610" y="327"/>
                    </a:lnTo>
                    <a:lnTo>
                      <a:pt x="1609" y="324"/>
                    </a:lnTo>
                    <a:lnTo>
                      <a:pt x="1608" y="320"/>
                    </a:lnTo>
                    <a:lnTo>
                      <a:pt x="1607" y="317"/>
                    </a:lnTo>
                    <a:lnTo>
                      <a:pt x="1606" y="313"/>
                    </a:lnTo>
                    <a:lnTo>
                      <a:pt x="1604" y="309"/>
                    </a:lnTo>
                    <a:lnTo>
                      <a:pt x="1603" y="305"/>
                    </a:lnTo>
                    <a:lnTo>
                      <a:pt x="1602" y="301"/>
                    </a:lnTo>
                    <a:lnTo>
                      <a:pt x="1601" y="298"/>
                    </a:lnTo>
                    <a:lnTo>
                      <a:pt x="1600" y="294"/>
                    </a:lnTo>
                    <a:lnTo>
                      <a:pt x="1599" y="290"/>
                    </a:lnTo>
                    <a:lnTo>
                      <a:pt x="1598" y="285"/>
                    </a:lnTo>
                    <a:lnTo>
                      <a:pt x="1597" y="281"/>
                    </a:lnTo>
                    <a:lnTo>
                      <a:pt x="1596" y="277"/>
                    </a:lnTo>
                    <a:lnTo>
                      <a:pt x="1595" y="273"/>
                    </a:lnTo>
                    <a:lnTo>
                      <a:pt x="1594" y="269"/>
                    </a:lnTo>
                    <a:lnTo>
                      <a:pt x="1592" y="264"/>
                    </a:lnTo>
                    <a:lnTo>
                      <a:pt x="1591" y="260"/>
                    </a:lnTo>
                    <a:lnTo>
                      <a:pt x="1590" y="256"/>
                    </a:lnTo>
                    <a:lnTo>
                      <a:pt x="1589" y="251"/>
                    </a:lnTo>
                    <a:lnTo>
                      <a:pt x="1588" y="247"/>
                    </a:lnTo>
                    <a:lnTo>
                      <a:pt x="1587" y="242"/>
                    </a:lnTo>
                    <a:lnTo>
                      <a:pt x="1586" y="238"/>
                    </a:lnTo>
                    <a:lnTo>
                      <a:pt x="1585" y="233"/>
                    </a:lnTo>
                    <a:lnTo>
                      <a:pt x="1584" y="228"/>
                    </a:lnTo>
                    <a:lnTo>
                      <a:pt x="1583" y="224"/>
                    </a:lnTo>
                    <a:lnTo>
                      <a:pt x="1581" y="219"/>
                    </a:lnTo>
                    <a:lnTo>
                      <a:pt x="1580" y="215"/>
                    </a:lnTo>
                    <a:lnTo>
                      <a:pt x="1579" y="210"/>
                    </a:lnTo>
                    <a:lnTo>
                      <a:pt x="1578" y="205"/>
                    </a:lnTo>
                    <a:lnTo>
                      <a:pt x="1577" y="201"/>
                    </a:lnTo>
                    <a:lnTo>
                      <a:pt x="1575" y="196"/>
                    </a:lnTo>
                    <a:lnTo>
                      <a:pt x="1574" y="191"/>
                    </a:lnTo>
                    <a:lnTo>
                      <a:pt x="1573" y="187"/>
                    </a:lnTo>
                    <a:lnTo>
                      <a:pt x="1572" y="182"/>
                    </a:lnTo>
                    <a:lnTo>
                      <a:pt x="1570" y="177"/>
                    </a:lnTo>
                    <a:lnTo>
                      <a:pt x="1569" y="173"/>
                    </a:lnTo>
                    <a:lnTo>
                      <a:pt x="1568" y="168"/>
                    </a:lnTo>
                    <a:lnTo>
                      <a:pt x="1566" y="164"/>
                    </a:lnTo>
                    <a:lnTo>
                      <a:pt x="1565" y="159"/>
                    </a:lnTo>
                    <a:lnTo>
                      <a:pt x="1563" y="154"/>
                    </a:lnTo>
                    <a:lnTo>
                      <a:pt x="1562" y="150"/>
                    </a:lnTo>
                    <a:lnTo>
                      <a:pt x="1560" y="145"/>
                    </a:lnTo>
                    <a:lnTo>
                      <a:pt x="1559" y="141"/>
                    </a:lnTo>
                    <a:lnTo>
                      <a:pt x="1557" y="136"/>
                    </a:lnTo>
                    <a:lnTo>
                      <a:pt x="1556" y="132"/>
                    </a:lnTo>
                    <a:lnTo>
                      <a:pt x="1554" y="127"/>
                    </a:lnTo>
                    <a:lnTo>
                      <a:pt x="1552" y="123"/>
                    </a:lnTo>
                    <a:lnTo>
                      <a:pt x="1550" y="119"/>
                    </a:lnTo>
                    <a:lnTo>
                      <a:pt x="1549" y="114"/>
                    </a:lnTo>
                    <a:lnTo>
                      <a:pt x="1547" y="110"/>
                    </a:lnTo>
                    <a:lnTo>
                      <a:pt x="1545" y="106"/>
                    </a:lnTo>
                    <a:lnTo>
                      <a:pt x="1543" y="102"/>
                    </a:lnTo>
                    <a:lnTo>
                      <a:pt x="1541" y="97"/>
                    </a:lnTo>
                    <a:lnTo>
                      <a:pt x="1539" y="93"/>
                    </a:lnTo>
                    <a:lnTo>
                      <a:pt x="1537" y="89"/>
                    </a:lnTo>
                    <a:lnTo>
                      <a:pt x="1535" y="85"/>
                    </a:lnTo>
                    <a:lnTo>
                      <a:pt x="1533" y="81"/>
                    </a:lnTo>
                    <a:lnTo>
                      <a:pt x="1531" y="78"/>
                    </a:lnTo>
                    <a:lnTo>
                      <a:pt x="1528" y="74"/>
                    </a:lnTo>
                    <a:lnTo>
                      <a:pt x="1526" y="70"/>
                    </a:lnTo>
                    <a:lnTo>
                      <a:pt x="1524" y="66"/>
                    </a:lnTo>
                    <a:lnTo>
                      <a:pt x="1521" y="63"/>
                    </a:lnTo>
                    <a:lnTo>
                      <a:pt x="1519" y="59"/>
                    </a:lnTo>
                    <a:lnTo>
                      <a:pt x="1516" y="56"/>
                    </a:lnTo>
                    <a:lnTo>
                      <a:pt x="1514" y="52"/>
                    </a:lnTo>
                    <a:lnTo>
                      <a:pt x="1511" y="49"/>
                    </a:lnTo>
                    <a:lnTo>
                      <a:pt x="1509" y="46"/>
                    </a:lnTo>
                    <a:lnTo>
                      <a:pt x="1506" y="43"/>
                    </a:lnTo>
                    <a:lnTo>
                      <a:pt x="1503" y="40"/>
                    </a:lnTo>
                    <a:lnTo>
                      <a:pt x="1500" y="37"/>
                    </a:lnTo>
                    <a:lnTo>
                      <a:pt x="1497" y="34"/>
                    </a:lnTo>
                    <a:lnTo>
                      <a:pt x="1494" y="31"/>
                    </a:lnTo>
                    <a:lnTo>
                      <a:pt x="1491" y="29"/>
                    </a:lnTo>
                    <a:lnTo>
                      <a:pt x="1488" y="26"/>
                    </a:lnTo>
                    <a:lnTo>
                      <a:pt x="1485" y="24"/>
                    </a:lnTo>
                    <a:lnTo>
                      <a:pt x="1481" y="21"/>
                    </a:lnTo>
                    <a:lnTo>
                      <a:pt x="1478" y="19"/>
                    </a:lnTo>
                    <a:lnTo>
                      <a:pt x="1474" y="17"/>
                    </a:lnTo>
                    <a:lnTo>
                      <a:pt x="1471" y="15"/>
                    </a:lnTo>
                    <a:lnTo>
                      <a:pt x="1467" y="13"/>
                    </a:lnTo>
                    <a:lnTo>
                      <a:pt x="1463" y="11"/>
                    </a:lnTo>
                    <a:lnTo>
                      <a:pt x="1460" y="10"/>
                    </a:lnTo>
                    <a:lnTo>
                      <a:pt x="1456" y="8"/>
                    </a:lnTo>
                    <a:lnTo>
                      <a:pt x="1452" y="7"/>
                    </a:lnTo>
                    <a:lnTo>
                      <a:pt x="1448" y="6"/>
                    </a:lnTo>
                    <a:lnTo>
                      <a:pt x="1444" y="5"/>
                    </a:lnTo>
                    <a:lnTo>
                      <a:pt x="1440" y="4"/>
                    </a:lnTo>
                    <a:lnTo>
                      <a:pt x="1435" y="3"/>
                    </a:lnTo>
                    <a:lnTo>
                      <a:pt x="1431" y="2"/>
                    </a:lnTo>
                    <a:lnTo>
                      <a:pt x="1426" y="1"/>
                    </a:lnTo>
                    <a:lnTo>
                      <a:pt x="1422" y="1"/>
                    </a:lnTo>
                    <a:lnTo>
                      <a:pt x="1417" y="1"/>
                    </a:lnTo>
                    <a:lnTo>
                      <a:pt x="1412" y="0"/>
                    </a:lnTo>
                    <a:lnTo>
                      <a:pt x="1408" y="0"/>
                    </a:lnTo>
                    <a:lnTo>
                      <a:pt x="1403" y="1"/>
                    </a:lnTo>
                    <a:lnTo>
                      <a:pt x="1398" y="1"/>
                    </a:lnTo>
                    <a:lnTo>
                      <a:pt x="1393" y="1"/>
                    </a:lnTo>
                    <a:lnTo>
                      <a:pt x="1387" y="2"/>
                    </a:lnTo>
                    <a:lnTo>
                      <a:pt x="1382" y="3"/>
                    </a:lnTo>
                    <a:lnTo>
                      <a:pt x="1377" y="4"/>
                    </a:lnTo>
                    <a:lnTo>
                      <a:pt x="1371" y="5"/>
                    </a:lnTo>
                    <a:lnTo>
                      <a:pt x="1365" y="6"/>
                    </a:lnTo>
                    <a:lnTo>
                      <a:pt x="1360" y="7"/>
                    </a:lnTo>
                    <a:lnTo>
                      <a:pt x="1354" y="9"/>
                    </a:lnTo>
                    <a:lnTo>
                      <a:pt x="1348" y="11"/>
                    </a:lnTo>
                    <a:lnTo>
                      <a:pt x="1342" y="13"/>
                    </a:lnTo>
                    <a:lnTo>
                      <a:pt x="1336" y="15"/>
                    </a:lnTo>
                    <a:lnTo>
                      <a:pt x="1329" y="17"/>
                    </a:lnTo>
                    <a:lnTo>
                      <a:pt x="1323" y="20"/>
                    </a:lnTo>
                    <a:lnTo>
                      <a:pt x="1318" y="21"/>
                    </a:lnTo>
                    <a:lnTo>
                      <a:pt x="1314" y="23"/>
                    </a:lnTo>
                    <a:lnTo>
                      <a:pt x="1310" y="25"/>
                    </a:lnTo>
                    <a:lnTo>
                      <a:pt x="1306" y="27"/>
                    </a:lnTo>
                    <a:lnTo>
                      <a:pt x="1302" y="28"/>
                    </a:lnTo>
                    <a:lnTo>
                      <a:pt x="1299" y="30"/>
                    </a:lnTo>
                    <a:lnTo>
                      <a:pt x="1296" y="32"/>
                    </a:lnTo>
                    <a:lnTo>
                      <a:pt x="1292" y="34"/>
                    </a:lnTo>
                    <a:lnTo>
                      <a:pt x="1289" y="37"/>
                    </a:lnTo>
                    <a:lnTo>
                      <a:pt x="1287" y="39"/>
                    </a:lnTo>
                    <a:lnTo>
                      <a:pt x="1284" y="41"/>
                    </a:lnTo>
                    <a:lnTo>
                      <a:pt x="1282" y="44"/>
                    </a:lnTo>
                    <a:lnTo>
                      <a:pt x="1279" y="46"/>
                    </a:lnTo>
                    <a:lnTo>
                      <a:pt x="1277" y="48"/>
                    </a:lnTo>
                    <a:lnTo>
                      <a:pt x="1275" y="51"/>
                    </a:lnTo>
                    <a:lnTo>
                      <a:pt x="1274" y="54"/>
                    </a:lnTo>
                    <a:lnTo>
                      <a:pt x="1272" y="56"/>
                    </a:lnTo>
                    <a:lnTo>
                      <a:pt x="1270" y="59"/>
                    </a:lnTo>
                    <a:lnTo>
                      <a:pt x="1269" y="62"/>
                    </a:lnTo>
                    <a:lnTo>
                      <a:pt x="1268" y="65"/>
                    </a:lnTo>
                    <a:lnTo>
                      <a:pt x="1267" y="68"/>
                    </a:lnTo>
                    <a:lnTo>
                      <a:pt x="1266" y="71"/>
                    </a:lnTo>
                    <a:lnTo>
                      <a:pt x="1265" y="74"/>
                    </a:lnTo>
                    <a:lnTo>
                      <a:pt x="1264" y="77"/>
                    </a:lnTo>
                    <a:lnTo>
                      <a:pt x="1264" y="80"/>
                    </a:lnTo>
                    <a:lnTo>
                      <a:pt x="1263" y="83"/>
                    </a:lnTo>
                    <a:lnTo>
                      <a:pt x="1263" y="87"/>
                    </a:lnTo>
                    <a:lnTo>
                      <a:pt x="1262" y="90"/>
                    </a:lnTo>
                    <a:lnTo>
                      <a:pt x="1262" y="93"/>
                    </a:lnTo>
                    <a:lnTo>
                      <a:pt x="1262" y="97"/>
                    </a:lnTo>
                    <a:lnTo>
                      <a:pt x="1262" y="100"/>
                    </a:lnTo>
                    <a:lnTo>
                      <a:pt x="1262" y="104"/>
                    </a:lnTo>
                    <a:lnTo>
                      <a:pt x="1262" y="107"/>
                    </a:lnTo>
                    <a:lnTo>
                      <a:pt x="1263" y="111"/>
                    </a:lnTo>
                    <a:lnTo>
                      <a:pt x="1263" y="115"/>
                    </a:lnTo>
                    <a:lnTo>
                      <a:pt x="1263" y="118"/>
                    </a:lnTo>
                    <a:lnTo>
                      <a:pt x="1264" y="122"/>
                    </a:lnTo>
                    <a:lnTo>
                      <a:pt x="1264" y="126"/>
                    </a:lnTo>
                    <a:lnTo>
                      <a:pt x="1265" y="129"/>
                    </a:lnTo>
                    <a:lnTo>
                      <a:pt x="1265" y="133"/>
                    </a:lnTo>
                    <a:lnTo>
                      <a:pt x="1266" y="137"/>
                    </a:lnTo>
                    <a:lnTo>
                      <a:pt x="1267" y="141"/>
                    </a:lnTo>
                    <a:lnTo>
                      <a:pt x="1268" y="145"/>
                    </a:lnTo>
                    <a:lnTo>
                      <a:pt x="1268" y="148"/>
                    </a:lnTo>
                    <a:lnTo>
                      <a:pt x="1269" y="152"/>
                    </a:lnTo>
                    <a:lnTo>
                      <a:pt x="1270" y="156"/>
                    </a:lnTo>
                    <a:lnTo>
                      <a:pt x="1271" y="160"/>
                    </a:lnTo>
                    <a:lnTo>
                      <a:pt x="1272" y="164"/>
                    </a:lnTo>
                    <a:lnTo>
                      <a:pt x="1273" y="168"/>
                    </a:lnTo>
                    <a:lnTo>
                      <a:pt x="1273" y="172"/>
                    </a:lnTo>
                    <a:lnTo>
                      <a:pt x="1274" y="176"/>
                    </a:lnTo>
                    <a:lnTo>
                      <a:pt x="1275" y="180"/>
                    </a:lnTo>
                    <a:lnTo>
                      <a:pt x="1276" y="184"/>
                    </a:lnTo>
                    <a:lnTo>
                      <a:pt x="1277" y="188"/>
                    </a:lnTo>
                    <a:lnTo>
                      <a:pt x="1278" y="192"/>
                    </a:lnTo>
                    <a:lnTo>
                      <a:pt x="1279" y="196"/>
                    </a:lnTo>
                    <a:lnTo>
                      <a:pt x="1280" y="200"/>
                    </a:lnTo>
                    <a:lnTo>
                      <a:pt x="1280" y="204"/>
                    </a:lnTo>
                    <a:lnTo>
                      <a:pt x="1281" y="208"/>
                    </a:lnTo>
                    <a:lnTo>
                      <a:pt x="1282" y="212"/>
                    </a:lnTo>
                    <a:lnTo>
                      <a:pt x="1283" y="216"/>
                    </a:lnTo>
                    <a:lnTo>
                      <a:pt x="1283" y="220"/>
                    </a:lnTo>
                    <a:lnTo>
                      <a:pt x="1284" y="225"/>
                    </a:lnTo>
                    <a:lnTo>
                      <a:pt x="1285" y="229"/>
                    </a:lnTo>
                    <a:lnTo>
                      <a:pt x="1285" y="233"/>
                    </a:lnTo>
                    <a:lnTo>
                      <a:pt x="1286" y="237"/>
                    </a:lnTo>
                    <a:lnTo>
                      <a:pt x="1286" y="241"/>
                    </a:lnTo>
                    <a:lnTo>
                      <a:pt x="1286" y="245"/>
                    </a:lnTo>
                    <a:lnTo>
                      <a:pt x="1287" y="249"/>
                    </a:lnTo>
                    <a:lnTo>
                      <a:pt x="1287" y="253"/>
                    </a:lnTo>
                    <a:lnTo>
                      <a:pt x="1287" y="256"/>
                    </a:lnTo>
                    <a:lnTo>
                      <a:pt x="1287" y="260"/>
                    </a:lnTo>
                    <a:lnTo>
                      <a:pt x="1287" y="264"/>
                    </a:lnTo>
                    <a:lnTo>
                      <a:pt x="1287" y="268"/>
                    </a:lnTo>
                    <a:lnTo>
                      <a:pt x="1286" y="272"/>
                    </a:lnTo>
                    <a:lnTo>
                      <a:pt x="1286" y="276"/>
                    </a:lnTo>
                    <a:lnTo>
                      <a:pt x="1286" y="280"/>
                    </a:lnTo>
                    <a:lnTo>
                      <a:pt x="1285" y="284"/>
                    </a:lnTo>
                    <a:lnTo>
                      <a:pt x="1284" y="287"/>
                    </a:lnTo>
                    <a:lnTo>
                      <a:pt x="1284" y="291"/>
                    </a:lnTo>
                    <a:lnTo>
                      <a:pt x="1283" y="295"/>
                    </a:lnTo>
                    <a:lnTo>
                      <a:pt x="1282" y="298"/>
                    </a:lnTo>
                    <a:lnTo>
                      <a:pt x="1281" y="302"/>
                    </a:lnTo>
                    <a:lnTo>
                      <a:pt x="1279" y="306"/>
                    </a:lnTo>
                    <a:lnTo>
                      <a:pt x="1278" y="309"/>
                    </a:lnTo>
                    <a:lnTo>
                      <a:pt x="1276" y="313"/>
                    </a:lnTo>
                    <a:lnTo>
                      <a:pt x="1274" y="316"/>
                    </a:lnTo>
                    <a:lnTo>
                      <a:pt x="1273" y="320"/>
                    </a:lnTo>
                    <a:lnTo>
                      <a:pt x="1271" y="323"/>
                    </a:lnTo>
                    <a:lnTo>
                      <a:pt x="1268" y="326"/>
                    </a:lnTo>
                    <a:lnTo>
                      <a:pt x="1266" y="330"/>
                    </a:lnTo>
                    <a:lnTo>
                      <a:pt x="1263" y="333"/>
                    </a:lnTo>
                    <a:lnTo>
                      <a:pt x="1261" y="336"/>
                    </a:lnTo>
                    <a:lnTo>
                      <a:pt x="1258" y="339"/>
                    </a:lnTo>
                    <a:lnTo>
                      <a:pt x="1255" y="342"/>
                    </a:lnTo>
                    <a:lnTo>
                      <a:pt x="1252" y="346"/>
                    </a:lnTo>
                    <a:lnTo>
                      <a:pt x="1248" y="349"/>
                    </a:lnTo>
                    <a:lnTo>
                      <a:pt x="1245" y="351"/>
                    </a:lnTo>
                    <a:lnTo>
                      <a:pt x="1241" y="354"/>
                    </a:lnTo>
                    <a:lnTo>
                      <a:pt x="1237" y="357"/>
                    </a:lnTo>
                    <a:lnTo>
                      <a:pt x="1232" y="360"/>
                    </a:lnTo>
                    <a:lnTo>
                      <a:pt x="1228" y="363"/>
                    </a:lnTo>
                    <a:lnTo>
                      <a:pt x="1223" y="365"/>
                    </a:lnTo>
                    <a:lnTo>
                      <a:pt x="1219" y="368"/>
                    </a:lnTo>
                    <a:lnTo>
                      <a:pt x="1213" y="370"/>
                    </a:lnTo>
                    <a:lnTo>
                      <a:pt x="1208" y="373"/>
                    </a:lnTo>
                    <a:lnTo>
                      <a:pt x="1203" y="375"/>
                    </a:lnTo>
                    <a:lnTo>
                      <a:pt x="1197" y="377"/>
                    </a:lnTo>
                    <a:lnTo>
                      <a:pt x="1191" y="380"/>
                    </a:lnTo>
                    <a:lnTo>
                      <a:pt x="1182" y="382"/>
                    </a:lnTo>
                    <a:lnTo>
                      <a:pt x="1173" y="385"/>
                    </a:lnTo>
                    <a:lnTo>
                      <a:pt x="1165" y="387"/>
                    </a:lnTo>
                    <a:lnTo>
                      <a:pt x="1157" y="389"/>
                    </a:lnTo>
                    <a:lnTo>
                      <a:pt x="1149" y="391"/>
                    </a:lnTo>
                    <a:lnTo>
                      <a:pt x="1142" y="392"/>
                    </a:lnTo>
                    <a:lnTo>
                      <a:pt x="1135" y="393"/>
                    </a:lnTo>
                    <a:lnTo>
                      <a:pt x="1128" y="394"/>
                    </a:lnTo>
                    <a:lnTo>
                      <a:pt x="1121" y="395"/>
                    </a:lnTo>
                    <a:lnTo>
                      <a:pt x="1115" y="395"/>
                    </a:lnTo>
                    <a:lnTo>
                      <a:pt x="1109" y="395"/>
                    </a:lnTo>
                    <a:lnTo>
                      <a:pt x="1103" y="395"/>
                    </a:lnTo>
                    <a:lnTo>
                      <a:pt x="1097" y="394"/>
                    </a:lnTo>
                    <a:lnTo>
                      <a:pt x="1092" y="393"/>
                    </a:lnTo>
                    <a:lnTo>
                      <a:pt x="1086" y="392"/>
                    </a:lnTo>
                    <a:lnTo>
                      <a:pt x="1081" y="390"/>
                    </a:lnTo>
                    <a:lnTo>
                      <a:pt x="1076" y="388"/>
                    </a:lnTo>
                    <a:lnTo>
                      <a:pt x="1070" y="385"/>
                    </a:lnTo>
                    <a:lnTo>
                      <a:pt x="1065" y="382"/>
                    </a:lnTo>
                    <a:lnTo>
                      <a:pt x="1060" y="379"/>
                    </a:lnTo>
                    <a:lnTo>
                      <a:pt x="1055" y="375"/>
                    </a:lnTo>
                    <a:lnTo>
                      <a:pt x="1050" y="371"/>
                    </a:lnTo>
                    <a:lnTo>
                      <a:pt x="1046" y="366"/>
                    </a:lnTo>
                    <a:lnTo>
                      <a:pt x="1041" y="361"/>
                    </a:lnTo>
                    <a:lnTo>
                      <a:pt x="1036" y="356"/>
                    </a:lnTo>
                    <a:lnTo>
                      <a:pt x="1030" y="350"/>
                    </a:lnTo>
                    <a:lnTo>
                      <a:pt x="1029" y="351"/>
                    </a:lnTo>
                    <a:lnTo>
                      <a:pt x="1027" y="351"/>
                    </a:lnTo>
                    <a:lnTo>
                      <a:pt x="1026" y="352"/>
                    </a:lnTo>
                    <a:lnTo>
                      <a:pt x="1025" y="352"/>
                    </a:lnTo>
                    <a:lnTo>
                      <a:pt x="1023" y="353"/>
                    </a:lnTo>
                    <a:lnTo>
                      <a:pt x="1021" y="354"/>
                    </a:lnTo>
                    <a:lnTo>
                      <a:pt x="1019" y="355"/>
                    </a:lnTo>
                    <a:lnTo>
                      <a:pt x="1016" y="355"/>
                    </a:lnTo>
                    <a:lnTo>
                      <a:pt x="1014" y="356"/>
                    </a:lnTo>
                    <a:lnTo>
                      <a:pt x="1011" y="357"/>
                    </a:lnTo>
                    <a:lnTo>
                      <a:pt x="1008" y="359"/>
                    </a:lnTo>
                    <a:lnTo>
                      <a:pt x="1005" y="360"/>
                    </a:lnTo>
                    <a:lnTo>
                      <a:pt x="1001" y="361"/>
                    </a:lnTo>
                    <a:lnTo>
                      <a:pt x="998" y="362"/>
                    </a:lnTo>
                    <a:lnTo>
                      <a:pt x="994" y="364"/>
                    </a:lnTo>
                    <a:lnTo>
                      <a:pt x="990" y="365"/>
                    </a:lnTo>
                    <a:lnTo>
                      <a:pt x="986" y="367"/>
                    </a:lnTo>
                    <a:lnTo>
                      <a:pt x="981" y="369"/>
                    </a:lnTo>
                    <a:lnTo>
                      <a:pt x="977" y="370"/>
                    </a:lnTo>
                    <a:lnTo>
                      <a:pt x="972" y="372"/>
                    </a:lnTo>
                    <a:lnTo>
                      <a:pt x="967" y="374"/>
                    </a:lnTo>
                    <a:lnTo>
                      <a:pt x="962" y="376"/>
                    </a:lnTo>
                    <a:lnTo>
                      <a:pt x="957" y="378"/>
                    </a:lnTo>
                    <a:lnTo>
                      <a:pt x="951" y="380"/>
                    </a:lnTo>
                    <a:lnTo>
                      <a:pt x="946" y="382"/>
                    </a:lnTo>
                    <a:lnTo>
                      <a:pt x="940" y="384"/>
                    </a:lnTo>
                    <a:lnTo>
                      <a:pt x="934" y="386"/>
                    </a:lnTo>
                    <a:lnTo>
                      <a:pt x="928" y="389"/>
                    </a:lnTo>
                    <a:lnTo>
                      <a:pt x="922" y="391"/>
                    </a:lnTo>
                    <a:lnTo>
                      <a:pt x="916" y="393"/>
                    </a:lnTo>
                    <a:lnTo>
                      <a:pt x="909" y="396"/>
                    </a:lnTo>
                    <a:lnTo>
                      <a:pt x="903" y="398"/>
                    </a:lnTo>
                    <a:lnTo>
                      <a:pt x="896" y="401"/>
                    </a:lnTo>
                    <a:lnTo>
                      <a:pt x="889" y="403"/>
                    </a:lnTo>
                    <a:lnTo>
                      <a:pt x="882" y="406"/>
                    </a:lnTo>
                    <a:lnTo>
                      <a:pt x="875" y="409"/>
                    </a:lnTo>
                    <a:lnTo>
                      <a:pt x="868" y="411"/>
                    </a:lnTo>
                    <a:lnTo>
                      <a:pt x="860" y="414"/>
                    </a:lnTo>
                    <a:lnTo>
                      <a:pt x="853" y="417"/>
                    </a:lnTo>
                    <a:lnTo>
                      <a:pt x="845" y="420"/>
                    </a:lnTo>
                    <a:lnTo>
                      <a:pt x="837" y="423"/>
                    </a:lnTo>
                    <a:lnTo>
                      <a:pt x="830" y="426"/>
                    </a:lnTo>
                    <a:lnTo>
                      <a:pt x="822" y="429"/>
                    </a:lnTo>
                    <a:lnTo>
                      <a:pt x="814" y="432"/>
                    </a:lnTo>
                    <a:lnTo>
                      <a:pt x="805" y="435"/>
                    </a:lnTo>
                    <a:lnTo>
                      <a:pt x="797" y="438"/>
                    </a:lnTo>
                    <a:lnTo>
                      <a:pt x="789" y="441"/>
                    </a:lnTo>
                    <a:lnTo>
                      <a:pt x="780" y="444"/>
                    </a:lnTo>
                    <a:lnTo>
                      <a:pt x="772" y="447"/>
                    </a:lnTo>
                    <a:lnTo>
                      <a:pt x="763" y="451"/>
                    </a:lnTo>
                    <a:lnTo>
                      <a:pt x="755" y="454"/>
                    </a:lnTo>
                    <a:lnTo>
                      <a:pt x="746" y="457"/>
                    </a:lnTo>
                    <a:lnTo>
                      <a:pt x="737" y="461"/>
                    </a:lnTo>
                    <a:lnTo>
                      <a:pt x="728" y="464"/>
                    </a:lnTo>
                    <a:lnTo>
                      <a:pt x="719" y="467"/>
                    </a:lnTo>
                    <a:lnTo>
                      <a:pt x="710" y="471"/>
                    </a:lnTo>
                    <a:lnTo>
                      <a:pt x="701" y="474"/>
                    </a:lnTo>
                    <a:lnTo>
                      <a:pt x="692" y="478"/>
                    </a:lnTo>
                    <a:lnTo>
                      <a:pt x="683" y="481"/>
                    </a:lnTo>
                    <a:lnTo>
                      <a:pt x="673" y="485"/>
                    </a:lnTo>
                    <a:lnTo>
                      <a:pt x="664" y="488"/>
                    </a:lnTo>
                    <a:lnTo>
                      <a:pt x="655" y="492"/>
                    </a:lnTo>
                    <a:lnTo>
                      <a:pt x="645" y="495"/>
                    </a:lnTo>
                    <a:lnTo>
                      <a:pt x="636" y="499"/>
                    </a:lnTo>
                    <a:lnTo>
                      <a:pt x="626" y="502"/>
                    </a:lnTo>
                    <a:lnTo>
                      <a:pt x="617" y="506"/>
                    </a:lnTo>
                    <a:lnTo>
                      <a:pt x="607" y="509"/>
                    </a:lnTo>
                    <a:lnTo>
                      <a:pt x="598" y="513"/>
                    </a:lnTo>
                    <a:lnTo>
                      <a:pt x="588" y="517"/>
                    </a:lnTo>
                    <a:lnTo>
                      <a:pt x="578" y="520"/>
                    </a:lnTo>
                    <a:lnTo>
                      <a:pt x="569" y="524"/>
                    </a:lnTo>
                    <a:lnTo>
                      <a:pt x="559" y="528"/>
                    </a:lnTo>
                    <a:lnTo>
                      <a:pt x="549" y="531"/>
                    </a:lnTo>
                    <a:lnTo>
                      <a:pt x="540" y="535"/>
                    </a:lnTo>
                    <a:lnTo>
                      <a:pt x="530" y="539"/>
                    </a:lnTo>
                    <a:lnTo>
                      <a:pt x="520" y="542"/>
                    </a:lnTo>
                    <a:lnTo>
                      <a:pt x="510" y="546"/>
                    </a:lnTo>
                    <a:lnTo>
                      <a:pt x="501" y="550"/>
                    </a:lnTo>
                    <a:lnTo>
                      <a:pt x="491" y="553"/>
                    </a:lnTo>
                    <a:lnTo>
                      <a:pt x="481" y="557"/>
                    </a:lnTo>
                    <a:lnTo>
                      <a:pt x="472" y="560"/>
                    </a:lnTo>
                    <a:lnTo>
                      <a:pt x="462" y="564"/>
                    </a:lnTo>
                    <a:lnTo>
                      <a:pt x="452" y="568"/>
                    </a:lnTo>
                    <a:lnTo>
                      <a:pt x="443" y="571"/>
                    </a:lnTo>
                    <a:lnTo>
                      <a:pt x="433" y="575"/>
                    </a:lnTo>
                    <a:lnTo>
                      <a:pt x="423" y="579"/>
                    </a:lnTo>
                    <a:lnTo>
                      <a:pt x="414" y="582"/>
                    </a:lnTo>
                    <a:lnTo>
                      <a:pt x="404" y="586"/>
                    </a:lnTo>
                    <a:lnTo>
                      <a:pt x="395" y="589"/>
                    </a:lnTo>
                    <a:lnTo>
                      <a:pt x="385" y="593"/>
                    </a:lnTo>
                    <a:lnTo>
                      <a:pt x="376" y="596"/>
                    </a:lnTo>
                    <a:lnTo>
                      <a:pt x="366" y="600"/>
                    </a:lnTo>
                    <a:lnTo>
                      <a:pt x="357" y="604"/>
                    </a:lnTo>
                    <a:lnTo>
                      <a:pt x="348" y="607"/>
                    </a:lnTo>
                    <a:lnTo>
                      <a:pt x="339" y="610"/>
                    </a:lnTo>
                    <a:lnTo>
                      <a:pt x="329" y="614"/>
                    </a:lnTo>
                    <a:lnTo>
                      <a:pt x="320" y="617"/>
                    </a:lnTo>
                    <a:lnTo>
                      <a:pt x="311" y="621"/>
                    </a:lnTo>
                    <a:lnTo>
                      <a:pt x="302" y="624"/>
                    </a:lnTo>
                    <a:lnTo>
                      <a:pt x="293" y="627"/>
                    </a:lnTo>
                    <a:lnTo>
                      <a:pt x="285" y="631"/>
                    </a:lnTo>
                    <a:lnTo>
                      <a:pt x="276" y="634"/>
                    </a:lnTo>
                    <a:lnTo>
                      <a:pt x="267" y="637"/>
                    </a:lnTo>
                    <a:lnTo>
                      <a:pt x="259" y="641"/>
                    </a:lnTo>
                    <a:lnTo>
                      <a:pt x="250" y="644"/>
                    </a:lnTo>
                    <a:lnTo>
                      <a:pt x="242" y="647"/>
                    </a:lnTo>
                    <a:lnTo>
                      <a:pt x="233" y="650"/>
                    </a:lnTo>
                    <a:lnTo>
                      <a:pt x="225" y="653"/>
                    </a:lnTo>
                    <a:lnTo>
                      <a:pt x="217" y="656"/>
                    </a:lnTo>
                    <a:lnTo>
                      <a:pt x="209" y="659"/>
                    </a:lnTo>
                    <a:lnTo>
                      <a:pt x="201" y="662"/>
                    </a:lnTo>
                    <a:lnTo>
                      <a:pt x="193" y="665"/>
                    </a:lnTo>
                    <a:lnTo>
                      <a:pt x="185" y="668"/>
                    </a:lnTo>
                    <a:lnTo>
                      <a:pt x="178" y="671"/>
                    </a:lnTo>
                    <a:lnTo>
                      <a:pt x="170" y="674"/>
                    </a:lnTo>
                    <a:lnTo>
                      <a:pt x="163" y="677"/>
                    </a:lnTo>
                    <a:lnTo>
                      <a:pt x="156" y="679"/>
                    </a:lnTo>
                    <a:lnTo>
                      <a:pt x="148" y="682"/>
                    </a:lnTo>
                    <a:lnTo>
                      <a:pt x="141" y="685"/>
                    </a:lnTo>
                    <a:lnTo>
                      <a:pt x="135" y="687"/>
                    </a:lnTo>
                    <a:lnTo>
                      <a:pt x="128" y="690"/>
                    </a:lnTo>
                    <a:lnTo>
                      <a:pt x="121" y="692"/>
                    </a:lnTo>
                    <a:lnTo>
                      <a:pt x="115" y="695"/>
                    </a:lnTo>
                    <a:lnTo>
                      <a:pt x="108" y="697"/>
                    </a:lnTo>
                    <a:lnTo>
                      <a:pt x="102" y="699"/>
                    </a:lnTo>
                    <a:lnTo>
                      <a:pt x="96" y="702"/>
                    </a:lnTo>
                    <a:lnTo>
                      <a:pt x="90" y="704"/>
                    </a:lnTo>
                    <a:lnTo>
                      <a:pt x="85" y="706"/>
                    </a:lnTo>
                    <a:lnTo>
                      <a:pt x="79" y="708"/>
                    </a:lnTo>
                    <a:lnTo>
                      <a:pt x="74" y="710"/>
                    </a:lnTo>
                    <a:lnTo>
                      <a:pt x="68" y="712"/>
                    </a:lnTo>
                    <a:lnTo>
                      <a:pt x="63" y="714"/>
                    </a:lnTo>
                    <a:lnTo>
                      <a:pt x="58" y="716"/>
                    </a:lnTo>
                    <a:lnTo>
                      <a:pt x="54" y="718"/>
                    </a:lnTo>
                    <a:lnTo>
                      <a:pt x="49" y="719"/>
                    </a:lnTo>
                    <a:lnTo>
                      <a:pt x="45" y="721"/>
                    </a:lnTo>
                    <a:lnTo>
                      <a:pt x="41" y="723"/>
                    </a:lnTo>
                    <a:lnTo>
                      <a:pt x="37" y="724"/>
                    </a:lnTo>
                    <a:lnTo>
                      <a:pt x="33" y="726"/>
                    </a:lnTo>
                    <a:lnTo>
                      <a:pt x="29" y="727"/>
                    </a:lnTo>
                    <a:lnTo>
                      <a:pt x="26" y="728"/>
                    </a:lnTo>
                    <a:lnTo>
                      <a:pt x="23" y="729"/>
                    </a:lnTo>
                    <a:lnTo>
                      <a:pt x="20" y="731"/>
                    </a:lnTo>
                    <a:lnTo>
                      <a:pt x="17" y="732"/>
                    </a:lnTo>
                    <a:lnTo>
                      <a:pt x="14" y="733"/>
                    </a:lnTo>
                    <a:lnTo>
                      <a:pt x="12" y="734"/>
                    </a:lnTo>
                    <a:lnTo>
                      <a:pt x="10" y="734"/>
                    </a:lnTo>
                    <a:lnTo>
                      <a:pt x="8" y="735"/>
                    </a:lnTo>
                    <a:lnTo>
                      <a:pt x="6" y="736"/>
                    </a:lnTo>
                    <a:lnTo>
                      <a:pt x="4" y="736"/>
                    </a:lnTo>
                    <a:lnTo>
                      <a:pt x="3" y="737"/>
                    </a:lnTo>
                    <a:lnTo>
                      <a:pt x="2" y="737"/>
                    </a:lnTo>
                    <a:lnTo>
                      <a:pt x="1" y="738"/>
                    </a:lnTo>
                    <a:lnTo>
                      <a:pt x="0" y="738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7181" name="Freeform 42">
                <a:extLst>
                  <a:ext uri="{FF2B5EF4-FFF2-40B4-BE49-F238E27FC236}">
                    <a16:creationId xmlns:a16="http://schemas.microsoft.com/office/drawing/2014/main" id="{B38E74E0-E752-4C6E-BF35-5B2BB31A67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1093"/>
                <a:ext cx="1405" cy="1078"/>
              </a:xfrm>
              <a:custGeom>
                <a:avLst/>
                <a:gdLst>
                  <a:gd name="T0" fmla="*/ 1 w 2120"/>
                  <a:gd name="T1" fmla="*/ 1 h 1525"/>
                  <a:gd name="T2" fmla="*/ 1 w 2120"/>
                  <a:gd name="T3" fmla="*/ 1 h 1525"/>
                  <a:gd name="T4" fmla="*/ 1 w 2120"/>
                  <a:gd name="T5" fmla="*/ 1 h 1525"/>
                  <a:gd name="T6" fmla="*/ 1 w 2120"/>
                  <a:gd name="T7" fmla="*/ 1 h 1525"/>
                  <a:gd name="T8" fmla="*/ 1 w 2120"/>
                  <a:gd name="T9" fmla="*/ 1 h 1525"/>
                  <a:gd name="T10" fmla="*/ 1 w 2120"/>
                  <a:gd name="T11" fmla="*/ 1 h 1525"/>
                  <a:gd name="T12" fmla="*/ 1 w 2120"/>
                  <a:gd name="T13" fmla="*/ 1 h 1525"/>
                  <a:gd name="T14" fmla="*/ 1 w 2120"/>
                  <a:gd name="T15" fmla="*/ 1 h 1525"/>
                  <a:gd name="T16" fmla="*/ 1 w 2120"/>
                  <a:gd name="T17" fmla="*/ 1 h 1525"/>
                  <a:gd name="T18" fmla="*/ 1 w 2120"/>
                  <a:gd name="T19" fmla="*/ 1 h 1525"/>
                  <a:gd name="T20" fmla="*/ 1 w 2120"/>
                  <a:gd name="T21" fmla="*/ 1 h 1525"/>
                  <a:gd name="T22" fmla="*/ 1 w 2120"/>
                  <a:gd name="T23" fmla="*/ 1 h 1525"/>
                  <a:gd name="T24" fmla="*/ 1 w 2120"/>
                  <a:gd name="T25" fmla="*/ 1 h 1525"/>
                  <a:gd name="T26" fmla="*/ 1 w 2120"/>
                  <a:gd name="T27" fmla="*/ 1 h 1525"/>
                  <a:gd name="T28" fmla="*/ 1 w 2120"/>
                  <a:gd name="T29" fmla="*/ 1 h 1525"/>
                  <a:gd name="T30" fmla="*/ 1 w 2120"/>
                  <a:gd name="T31" fmla="*/ 1 h 1525"/>
                  <a:gd name="T32" fmla="*/ 1 w 2120"/>
                  <a:gd name="T33" fmla="*/ 1 h 1525"/>
                  <a:gd name="T34" fmla="*/ 1 w 2120"/>
                  <a:gd name="T35" fmla="*/ 1 h 1525"/>
                  <a:gd name="T36" fmla="*/ 1 w 2120"/>
                  <a:gd name="T37" fmla="*/ 1 h 1525"/>
                  <a:gd name="T38" fmla="*/ 1 w 2120"/>
                  <a:gd name="T39" fmla="*/ 1 h 1525"/>
                  <a:gd name="T40" fmla="*/ 1 w 2120"/>
                  <a:gd name="T41" fmla="*/ 1 h 1525"/>
                  <a:gd name="T42" fmla="*/ 1 w 2120"/>
                  <a:gd name="T43" fmla="*/ 1 h 1525"/>
                  <a:gd name="T44" fmla="*/ 1 w 2120"/>
                  <a:gd name="T45" fmla="*/ 1 h 1525"/>
                  <a:gd name="T46" fmla="*/ 1 w 2120"/>
                  <a:gd name="T47" fmla="*/ 1 h 1525"/>
                  <a:gd name="T48" fmla="*/ 1 w 2120"/>
                  <a:gd name="T49" fmla="*/ 1 h 1525"/>
                  <a:gd name="T50" fmla="*/ 1 w 2120"/>
                  <a:gd name="T51" fmla="*/ 1 h 1525"/>
                  <a:gd name="T52" fmla="*/ 1 w 2120"/>
                  <a:gd name="T53" fmla="*/ 1 h 1525"/>
                  <a:gd name="T54" fmla="*/ 1 w 2120"/>
                  <a:gd name="T55" fmla="*/ 1 h 1525"/>
                  <a:gd name="T56" fmla="*/ 1 w 2120"/>
                  <a:gd name="T57" fmla="*/ 1 h 1525"/>
                  <a:gd name="T58" fmla="*/ 1 w 2120"/>
                  <a:gd name="T59" fmla="*/ 1 h 1525"/>
                  <a:gd name="T60" fmla="*/ 1 w 2120"/>
                  <a:gd name="T61" fmla="*/ 1 h 1525"/>
                  <a:gd name="T62" fmla="*/ 1 w 2120"/>
                  <a:gd name="T63" fmla="*/ 1 h 1525"/>
                  <a:gd name="T64" fmla="*/ 1 w 2120"/>
                  <a:gd name="T65" fmla="*/ 1 h 1525"/>
                  <a:gd name="T66" fmla="*/ 1 w 2120"/>
                  <a:gd name="T67" fmla="*/ 1 h 1525"/>
                  <a:gd name="T68" fmla="*/ 1 w 2120"/>
                  <a:gd name="T69" fmla="*/ 1 h 1525"/>
                  <a:gd name="T70" fmla="*/ 1 w 2120"/>
                  <a:gd name="T71" fmla="*/ 1 h 1525"/>
                  <a:gd name="T72" fmla="*/ 1 w 2120"/>
                  <a:gd name="T73" fmla="*/ 1 h 1525"/>
                  <a:gd name="T74" fmla="*/ 1 w 2120"/>
                  <a:gd name="T75" fmla="*/ 1 h 1525"/>
                  <a:gd name="T76" fmla="*/ 1 w 2120"/>
                  <a:gd name="T77" fmla="*/ 1 h 1525"/>
                  <a:gd name="T78" fmla="*/ 1 w 2120"/>
                  <a:gd name="T79" fmla="*/ 1 h 1525"/>
                  <a:gd name="T80" fmla="*/ 1 w 2120"/>
                  <a:gd name="T81" fmla="*/ 1 h 1525"/>
                  <a:gd name="T82" fmla="*/ 1 w 2120"/>
                  <a:gd name="T83" fmla="*/ 1 h 1525"/>
                  <a:gd name="T84" fmla="*/ 1 w 2120"/>
                  <a:gd name="T85" fmla="*/ 1 h 1525"/>
                  <a:gd name="T86" fmla="*/ 1 w 2120"/>
                  <a:gd name="T87" fmla="*/ 1 h 1525"/>
                  <a:gd name="T88" fmla="*/ 1 w 2120"/>
                  <a:gd name="T89" fmla="*/ 1 h 1525"/>
                  <a:gd name="T90" fmla="*/ 1 w 2120"/>
                  <a:gd name="T91" fmla="*/ 1 h 1525"/>
                  <a:gd name="T92" fmla="*/ 1 w 2120"/>
                  <a:gd name="T93" fmla="*/ 1 h 1525"/>
                  <a:gd name="T94" fmla="*/ 1 w 2120"/>
                  <a:gd name="T95" fmla="*/ 1 h 1525"/>
                  <a:gd name="T96" fmla="*/ 1 w 2120"/>
                  <a:gd name="T97" fmla="*/ 1 h 1525"/>
                  <a:gd name="T98" fmla="*/ 1 w 2120"/>
                  <a:gd name="T99" fmla="*/ 1 h 1525"/>
                  <a:gd name="T100" fmla="*/ 1 w 2120"/>
                  <a:gd name="T101" fmla="*/ 1 h 1525"/>
                  <a:gd name="T102" fmla="*/ 1 w 2120"/>
                  <a:gd name="T103" fmla="*/ 1 h 1525"/>
                  <a:gd name="T104" fmla="*/ 1 w 2120"/>
                  <a:gd name="T105" fmla="*/ 1 h 1525"/>
                  <a:gd name="T106" fmla="*/ 1 w 2120"/>
                  <a:gd name="T107" fmla="*/ 1 h 1525"/>
                  <a:gd name="T108" fmla="*/ 1 w 2120"/>
                  <a:gd name="T109" fmla="*/ 1 h 1525"/>
                  <a:gd name="T110" fmla="*/ 1 w 2120"/>
                  <a:gd name="T111" fmla="*/ 1 h 1525"/>
                  <a:gd name="T112" fmla="*/ 1 w 2120"/>
                  <a:gd name="T113" fmla="*/ 1 h 1525"/>
                  <a:gd name="T114" fmla="*/ 1 w 2120"/>
                  <a:gd name="T115" fmla="*/ 1 h 1525"/>
                  <a:gd name="T116" fmla="*/ 1 w 2120"/>
                  <a:gd name="T117" fmla="*/ 1 h 1525"/>
                  <a:gd name="T118" fmla="*/ 1 w 2120"/>
                  <a:gd name="T119" fmla="*/ 1 h 1525"/>
                  <a:gd name="T120" fmla="*/ 1 w 2120"/>
                  <a:gd name="T121" fmla="*/ 1 h 1525"/>
                  <a:gd name="T122" fmla="*/ 1 w 2120"/>
                  <a:gd name="T123" fmla="*/ 1 h 152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120"/>
                  <a:gd name="T187" fmla="*/ 0 h 1525"/>
                  <a:gd name="T188" fmla="*/ 2120 w 2120"/>
                  <a:gd name="T189" fmla="*/ 1525 h 152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120" h="1525">
                    <a:moveTo>
                      <a:pt x="0" y="738"/>
                    </a:moveTo>
                    <a:lnTo>
                      <a:pt x="4" y="743"/>
                    </a:lnTo>
                    <a:lnTo>
                      <a:pt x="9" y="748"/>
                    </a:lnTo>
                    <a:lnTo>
                      <a:pt x="13" y="753"/>
                    </a:lnTo>
                    <a:lnTo>
                      <a:pt x="17" y="759"/>
                    </a:lnTo>
                    <a:lnTo>
                      <a:pt x="22" y="764"/>
                    </a:lnTo>
                    <a:lnTo>
                      <a:pt x="26" y="769"/>
                    </a:lnTo>
                    <a:lnTo>
                      <a:pt x="30" y="774"/>
                    </a:lnTo>
                    <a:lnTo>
                      <a:pt x="34" y="780"/>
                    </a:lnTo>
                    <a:lnTo>
                      <a:pt x="38" y="785"/>
                    </a:lnTo>
                    <a:lnTo>
                      <a:pt x="43" y="790"/>
                    </a:lnTo>
                    <a:lnTo>
                      <a:pt x="47" y="796"/>
                    </a:lnTo>
                    <a:lnTo>
                      <a:pt x="51" y="801"/>
                    </a:lnTo>
                    <a:lnTo>
                      <a:pt x="55" y="807"/>
                    </a:lnTo>
                    <a:lnTo>
                      <a:pt x="59" y="812"/>
                    </a:lnTo>
                    <a:lnTo>
                      <a:pt x="63" y="818"/>
                    </a:lnTo>
                    <a:lnTo>
                      <a:pt x="67" y="823"/>
                    </a:lnTo>
                    <a:lnTo>
                      <a:pt x="71" y="829"/>
                    </a:lnTo>
                    <a:lnTo>
                      <a:pt x="74" y="834"/>
                    </a:lnTo>
                    <a:lnTo>
                      <a:pt x="78" y="840"/>
                    </a:lnTo>
                    <a:lnTo>
                      <a:pt x="82" y="846"/>
                    </a:lnTo>
                    <a:lnTo>
                      <a:pt x="86" y="851"/>
                    </a:lnTo>
                    <a:lnTo>
                      <a:pt x="90" y="857"/>
                    </a:lnTo>
                    <a:lnTo>
                      <a:pt x="93" y="863"/>
                    </a:lnTo>
                    <a:lnTo>
                      <a:pt x="97" y="868"/>
                    </a:lnTo>
                    <a:lnTo>
                      <a:pt x="101" y="874"/>
                    </a:lnTo>
                    <a:lnTo>
                      <a:pt x="104" y="880"/>
                    </a:lnTo>
                    <a:lnTo>
                      <a:pt x="108" y="886"/>
                    </a:lnTo>
                    <a:lnTo>
                      <a:pt x="112" y="892"/>
                    </a:lnTo>
                    <a:lnTo>
                      <a:pt x="115" y="897"/>
                    </a:lnTo>
                    <a:lnTo>
                      <a:pt x="119" y="903"/>
                    </a:lnTo>
                    <a:lnTo>
                      <a:pt x="122" y="909"/>
                    </a:lnTo>
                    <a:lnTo>
                      <a:pt x="126" y="915"/>
                    </a:lnTo>
                    <a:lnTo>
                      <a:pt x="129" y="921"/>
                    </a:lnTo>
                    <a:lnTo>
                      <a:pt x="132" y="927"/>
                    </a:lnTo>
                    <a:lnTo>
                      <a:pt x="136" y="933"/>
                    </a:lnTo>
                    <a:lnTo>
                      <a:pt x="139" y="939"/>
                    </a:lnTo>
                    <a:lnTo>
                      <a:pt x="142" y="945"/>
                    </a:lnTo>
                    <a:lnTo>
                      <a:pt x="146" y="951"/>
                    </a:lnTo>
                    <a:lnTo>
                      <a:pt x="149" y="957"/>
                    </a:lnTo>
                    <a:lnTo>
                      <a:pt x="152" y="963"/>
                    </a:lnTo>
                    <a:lnTo>
                      <a:pt x="155" y="969"/>
                    </a:lnTo>
                    <a:lnTo>
                      <a:pt x="158" y="975"/>
                    </a:lnTo>
                    <a:lnTo>
                      <a:pt x="162" y="981"/>
                    </a:lnTo>
                    <a:lnTo>
                      <a:pt x="165" y="988"/>
                    </a:lnTo>
                    <a:lnTo>
                      <a:pt x="168" y="994"/>
                    </a:lnTo>
                    <a:lnTo>
                      <a:pt x="171" y="1000"/>
                    </a:lnTo>
                    <a:lnTo>
                      <a:pt x="174" y="1006"/>
                    </a:lnTo>
                    <a:lnTo>
                      <a:pt x="177" y="1012"/>
                    </a:lnTo>
                    <a:lnTo>
                      <a:pt x="180" y="1019"/>
                    </a:lnTo>
                    <a:lnTo>
                      <a:pt x="183" y="1025"/>
                    </a:lnTo>
                    <a:lnTo>
                      <a:pt x="186" y="1031"/>
                    </a:lnTo>
                    <a:lnTo>
                      <a:pt x="188" y="1037"/>
                    </a:lnTo>
                    <a:lnTo>
                      <a:pt x="191" y="1044"/>
                    </a:lnTo>
                    <a:lnTo>
                      <a:pt x="194" y="1050"/>
                    </a:lnTo>
                    <a:lnTo>
                      <a:pt x="197" y="1056"/>
                    </a:lnTo>
                    <a:lnTo>
                      <a:pt x="200" y="1063"/>
                    </a:lnTo>
                    <a:lnTo>
                      <a:pt x="202" y="1069"/>
                    </a:lnTo>
                    <a:lnTo>
                      <a:pt x="205" y="1075"/>
                    </a:lnTo>
                    <a:lnTo>
                      <a:pt x="208" y="1082"/>
                    </a:lnTo>
                    <a:lnTo>
                      <a:pt x="210" y="1088"/>
                    </a:lnTo>
                    <a:lnTo>
                      <a:pt x="213" y="1094"/>
                    </a:lnTo>
                    <a:lnTo>
                      <a:pt x="215" y="1101"/>
                    </a:lnTo>
                    <a:lnTo>
                      <a:pt x="218" y="1107"/>
                    </a:lnTo>
                    <a:lnTo>
                      <a:pt x="221" y="1114"/>
                    </a:lnTo>
                    <a:lnTo>
                      <a:pt x="223" y="1120"/>
                    </a:lnTo>
                    <a:lnTo>
                      <a:pt x="225" y="1127"/>
                    </a:lnTo>
                    <a:lnTo>
                      <a:pt x="228" y="1133"/>
                    </a:lnTo>
                    <a:lnTo>
                      <a:pt x="230" y="1140"/>
                    </a:lnTo>
                    <a:lnTo>
                      <a:pt x="233" y="1146"/>
                    </a:lnTo>
                    <a:lnTo>
                      <a:pt x="235" y="1153"/>
                    </a:lnTo>
                    <a:lnTo>
                      <a:pt x="237" y="1159"/>
                    </a:lnTo>
                    <a:lnTo>
                      <a:pt x="240" y="1166"/>
                    </a:lnTo>
                    <a:lnTo>
                      <a:pt x="242" y="1172"/>
                    </a:lnTo>
                    <a:lnTo>
                      <a:pt x="244" y="1179"/>
                    </a:lnTo>
                    <a:lnTo>
                      <a:pt x="246" y="1185"/>
                    </a:lnTo>
                    <a:lnTo>
                      <a:pt x="248" y="1192"/>
                    </a:lnTo>
                    <a:lnTo>
                      <a:pt x="251" y="1198"/>
                    </a:lnTo>
                    <a:lnTo>
                      <a:pt x="253" y="1205"/>
                    </a:lnTo>
                    <a:lnTo>
                      <a:pt x="255" y="1211"/>
                    </a:lnTo>
                    <a:lnTo>
                      <a:pt x="257" y="1218"/>
                    </a:lnTo>
                    <a:lnTo>
                      <a:pt x="259" y="1225"/>
                    </a:lnTo>
                    <a:lnTo>
                      <a:pt x="261" y="1231"/>
                    </a:lnTo>
                    <a:lnTo>
                      <a:pt x="263" y="1238"/>
                    </a:lnTo>
                    <a:lnTo>
                      <a:pt x="265" y="1244"/>
                    </a:lnTo>
                    <a:lnTo>
                      <a:pt x="267" y="1251"/>
                    </a:lnTo>
                    <a:lnTo>
                      <a:pt x="269" y="1258"/>
                    </a:lnTo>
                    <a:lnTo>
                      <a:pt x="270" y="1264"/>
                    </a:lnTo>
                    <a:lnTo>
                      <a:pt x="272" y="1271"/>
                    </a:lnTo>
                    <a:lnTo>
                      <a:pt x="274" y="1278"/>
                    </a:lnTo>
                    <a:lnTo>
                      <a:pt x="276" y="1284"/>
                    </a:lnTo>
                    <a:lnTo>
                      <a:pt x="277" y="1291"/>
                    </a:lnTo>
                    <a:lnTo>
                      <a:pt x="279" y="1298"/>
                    </a:lnTo>
                    <a:lnTo>
                      <a:pt x="281" y="1304"/>
                    </a:lnTo>
                    <a:lnTo>
                      <a:pt x="282" y="1311"/>
                    </a:lnTo>
                    <a:lnTo>
                      <a:pt x="284" y="1318"/>
                    </a:lnTo>
                    <a:lnTo>
                      <a:pt x="286" y="1324"/>
                    </a:lnTo>
                    <a:lnTo>
                      <a:pt x="287" y="1331"/>
                    </a:lnTo>
                    <a:lnTo>
                      <a:pt x="289" y="1338"/>
                    </a:lnTo>
                    <a:lnTo>
                      <a:pt x="290" y="1344"/>
                    </a:lnTo>
                    <a:lnTo>
                      <a:pt x="292" y="1351"/>
                    </a:lnTo>
                    <a:lnTo>
                      <a:pt x="293" y="1358"/>
                    </a:lnTo>
                    <a:lnTo>
                      <a:pt x="295" y="1364"/>
                    </a:lnTo>
                    <a:lnTo>
                      <a:pt x="296" y="1371"/>
                    </a:lnTo>
                    <a:lnTo>
                      <a:pt x="297" y="1378"/>
                    </a:lnTo>
                    <a:lnTo>
                      <a:pt x="299" y="1384"/>
                    </a:lnTo>
                    <a:lnTo>
                      <a:pt x="300" y="1391"/>
                    </a:lnTo>
                    <a:lnTo>
                      <a:pt x="301" y="1398"/>
                    </a:lnTo>
                    <a:lnTo>
                      <a:pt x="303" y="1404"/>
                    </a:lnTo>
                    <a:lnTo>
                      <a:pt x="304" y="1411"/>
                    </a:lnTo>
                    <a:lnTo>
                      <a:pt x="305" y="1418"/>
                    </a:lnTo>
                    <a:lnTo>
                      <a:pt x="306" y="1424"/>
                    </a:lnTo>
                    <a:lnTo>
                      <a:pt x="307" y="1431"/>
                    </a:lnTo>
                    <a:lnTo>
                      <a:pt x="308" y="1438"/>
                    </a:lnTo>
                    <a:lnTo>
                      <a:pt x="309" y="1444"/>
                    </a:lnTo>
                    <a:lnTo>
                      <a:pt x="311" y="1451"/>
                    </a:lnTo>
                    <a:lnTo>
                      <a:pt x="312" y="1458"/>
                    </a:lnTo>
                    <a:lnTo>
                      <a:pt x="313" y="1464"/>
                    </a:lnTo>
                    <a:lnTo>
                      <a:pt x="314" y="1471"/>
                    </a:lnTo>
                    <a:lnTo>
                      <a:pt x="314" y="1478"/>
                    </a:lnTo>
                    <a:lnTo>
                      <a:pt x="315" y="1484"/>
                    </a:lnTo>
                    <a:lnTo>
                      <a:pt x="316" y="1491"/>
                    </a:lnTo>
                    <a:lnTo>
                      <a:pt x="317" y="1498"/>
                    </a:lnTo>
                    <a:lnTo>
                      <a:pt x="318" y="1504"/>
                    </a:lnTo>
                    <a:lnTo>
                      <a:pt x="319" y="1511"/>
                    </a:lnTo>
                    <a:lnTo>
                      <a:pt x="319" y="1518"/>
                    </a:lnTo>
                    <a:lnTo>
                      <a:pt x="320" y="1524"/>
                    </a:lnTo>
                    <a:lnTo>
                      <a:pt x="321" y="1524"/>
                    </a:lnTo>
                    <a:lnTo>
                      <a:pt x="322" y="1523"/>
                    </a:lnTo>
                    <a:lnTo>
                      <a:pt x="323" y="1523"/>
                    </a:lnTo>
                    <a:lnTo>
                      <a:pt x="324" y="1522"/>
                    </a:lnTo>
                    <a:lnTo>
                      <a:pt x="326" y="1522"/>
                    </a:lnTo>
                    <a:lnTo>
                      <a:pt x="328" y="1521"/>
                    </a:lnTo>
                    <a:lnTo>
                      <a:pt x="329" y="1520"/>
                    </a:lnTo>
                    <a:lnTo>
                      <a:pt x="332" y="1519"/>
                    </a:lnTo>
                    <a:lnTo>
                      <a:pt x="334" y="1518"/>
                    </a:lnTo>
                    <a:lnTo>
                      <a:pt x="336" y="1517"/>
                    </a:lnTo>
                    <a:lnTo>
                      <a:pt x="339" y="1516"/>
                    </a:lnTo>
                    <a:lnTo>
                      <a:pt x="342" y="1514"/>
                    </a:lnTo>
                    <a:lnTo>
                      <a:pt x="345" y="1513"/>
                    </a:lnTo>
                    <a:lnTo>
                      <a:pt x="349" y="1511"/>
                    </a:lnTo>
                    <a:lnTo>
                      <a:pt x="352" y="1510"/>
                    </a:lnTo>
                    <a:lnTo>
                      <a:pt x="356" y="1508"/>
                    </a:lnTo>
                    <a:lnTo>
                      <a:pt x="360" y="1506"/>
                    </a:lnTo>
                    <a:lnTo>
                      <a:pt x="364" y="1504"/>
                    </a:lnTo>
                    <a:lnTo>
                      <a:pt x="368" y="1502"/>
                    </a:lnTo>
                    <a:lnTo>
                      <a:pt x="372" y="1500"/>
                    </a:lnTo>
                    <a:lnTo>
                      <a:pt x="377" y="1498"/>
                    </a:lnTo>
                    <a:lnTo>
                      <a:pt x="382" y="1496"/>
                    </a:lnTo>
                    <a:lnTo>
                      <a:pt x="387" y="1494"/>
                    </a:lnTo>
                    <a:lnTo>
                      <a:pt x="392" y="1492"/>
                    </a:lnTo>
                    <a:lnTo>
                      <a:pt x="397" y="1489"/>
                    </a:lnTo>
                    <a:lnTo>
                      <a:pt x="402" y="1487"/>
                    </a:lnTo>
                    <a:lnTo>
                      <a:pt x="408" y="1484"/>
                    </a:lnTo>
                    <a:lnTo>
                      <a:pt x="414" y="1482"/>
                    </a:lnTo>
                    <a:lnTo>
                      <a:pt x="420" y="1479"/>
                    </a:lnTo>
                    <a:lnTo>
                      <a:pt x="426" y="1476"/>
                    </a:lnTo>
                    <a:lnTo>
                      <a:pt x="432" y="1473"/>
                    </a:lnTo>
                    <a:lnTo>
                      <a:pt x="438" y="1471"/>
                    </a:lnTo>
                    <a:lnTo>
                      <a:pt x="444" y="1468"/>
                    </a:lnTo>
                    <a:lnTo>
                      <a:pt x="451" y="1465"/>
                    </a:lnTo>
                    <a:lnTo>
                      <a:pt x="458" y="1462"/>
                    </a:lnTo>
                    <a:lnTo>
                      <a:pt x="464" y="1459"/>
                    </a:lnTo>
                    <a:lnTo>
                      <a:pt x="471" y="1455"/>
                    </a:lnTo>
                    <a:lnTo>
                      <a:pt x="478" y="1452"/>
                    </a:lnTo>
                    <a:lnTo>
                      <a:pt x="486" y="1449"/>
                    </a:lnTo>
                    <a:lnTo>
                      <a:pt x="493" y="1446"/>
                    </a:lnTo>
                    <a:lnTo>
                      <a:pt x="500" y="1442"/>
                    </a:lnTo>
                    <a:lnTo>
                      <a:pt x="508" y="1439"/>
                    </a:lnTo>
                    <a:lnTo>
                      <a:pt x="515" y="1435"/>
                    </a:lnTo>
                    <a:lnTo>
                      <a:pt x="523" y="1432"/>
                    </a:lnTo>
                    <a:lnTo>
                      <a:pt x="531" y="1428"/>
                    </a:lnTo>
                    <a:lnTo>
                      <a:pt x="539" y="1425"/>
                    </a:lnTo>
                    <a:lnTo>
                      <a:pt x="547" y="1421"/>
                    </a:lnTo>
                    <a:lnTo>
                      <a:pt x="555" y="1417"/>
                    </a:lnTo>
                    <a:lnTo>
                      <a:pt x="563" y="1414"/>
                    </a:lnTo>
                    <a:lnTo>
                      <a:pt x="571" y="1410"/>
                    </a:lnTo>
                    <a:lnTo>
                      <a:pt x="580" y="1406"/>
                    </a:lnTo>
                    <a:lnTo>
                      <a:pt x="588" y="1402"/>
                    </a:lnTo>
                    <a:lnTo>
                      <a:pt x="597" y="1398"/>
                    </a:lnTo>
                    <a:lnTo>
                      <a:pt x="605" y="1394"/>
                    </a:lnTo>
                    <a:lnTo>
                      <a:pt x="614" y="1391"/>
                    </a:lnTo>
                    <a:lnTo>
                      <a:pt x="623" y="1387"/>
                    </a:lnTo>
                    <a:lnTo>
                      <a:pt x="631" y="1383"/>
                    </a:lnTo>
                    <a:lnTo>
                      <a:pt x="640" y="1379"/>
                    </a:lnTo>
                    <a:lnTo>
                      <a:pt x="649" y="1374"/>
                    </a:lnTo>
                    <a:lnTo>
                      <a:pt x="658" y="1370"/>
                    </a:lnTo>
                    <a:lnTo>
                      <a:pt x="667" y="1366"/>
                    </a:lnTo>
                    <a:lnTo>
                      <a:pt x="676" y="1362"/>
                    </a:lnTo>
                    <a:lnTo>
                      <a:pt x="685" y="1358"/>
                    </a:lnTo>
                    <a:lnTo>
                      <a:pt x="694" y="1354"/>
                    </a:lnTo>
                    <a:lnTo>
                      <a:pt x="703" y="1350"/>
                    </a:lnTo>
                    <a:lnTo>
                      <a:pt x="713" y="1345"/>
                    </a:lnTo>
                    <a:lnTo>
                      <a:pt x="722" y="1341"/>
                    </a:lnTo>
                    <a:lnTo>
                      <a:pt x="731" y="1337"/>
                    </a:lnTo>
                    <a:lnTo>
                      <a:pt x="741" y="1333"/>
                    </a:lnTo>
                    <a:lnTo>
                      <a:pt x="750" y="1328"/>
                    </a:lnTo>
                    <a:lnTo>
                      <a:pt x="759" y="1324"/>
                    </a:lnTo>
                    <a:lnTo>
                      <a:pt x="769" y="1320"/>
                    </a:lnTo>
                    <a:lnTo>
                      <a:pt x="778" y="1316"/>
                    </a:lnTo>
                    <a:lnTo>
                      <a:pt x="787" y="1311"/>
                    </a:lnTo>
                    <a:lnTo>
                      <a:pt x="797" y="1307"/>
                    </a:lnTo>
                    <a:lnTo>
                      <a:pt x="806" y="1303"/>
                    </a:lnTo>
                    <a:lnTo>
                      <a:pt x="816" y="1298"/>
                    </a:lnTo>
                    <a:lnTo>
                      <a:pt x="825" y="1294"/>
                    </a:lnTo>
                    <a:lnTo>
                      <a:pt x="835" y="1290"/>
                    </a:lnTo>
                    <a:lnTo>
                      <a:pt x="844" y="1286"/>
                    </a:lnTo>
                    <a:lnTo>
                      <a:pt x="854" y="1281"/>
                    </a:lnTo>
                    <a:lnTo>
                      <a:pt x="863" y="1277"/>
                    </a:lnTo>
                    <a:lnTo>
                      <a:pt x="872" y="1273"/>
                    </a:lnTo>
                    <a:lnTo>
                      <a:pt x="882" y="1268"/>
                    </a:lnTo>
                    <a:lnTo>
                      <a:pt x="891" y="1264"/>
                    </a:lnTo>
                    <a:lnTo>
                      <a:pt x="900" y="1260"/>
                    </a:lnTo>
                    <a:lnTo>
                      <a:pt x="910" y="1256"/>
                    </a:lnTo>
                    <a:lnTo>
                      <a:pt x="919" y="1251"/>
                    </a:lnTo>
                    <a:lnTo>
                      <a:pt x="928" y="1247"/>
                    </a:lnTo>
                    <a:lnTo>
                      <a:pt x="938" y="1243"/>
                    </a:lnTo>
                    <a:lnTo>
                      <a:pt x="947" y="1239"/>
                    </a:lnTo>
                    <a:lnTo>
                      <a:pt x="956" y="1235"/>
                    </a:lnTo>
                    <a:lnTo>
                      <a:pt x="965" y="1231"/>
                    </a:lnTo>
                    <a:lnTo>
                      <a:pt x="974" y="1226"/>
                    </a:lnTo>
                    <a:lnTo>
                      <a:pt x="983" y="1222"/>
                    </a:lnTo>
                    <a:lnTo>
                      <a:pt x="992" y="1218"/>
                    </a:lnTo>
                    <a:lnTo>
                      <a:pt x="1001" y="1214"/>
                    </a:lnTo>
                    <a:lnTo>
                      <a:pt x="1010" y="1210"/>
                    </a:lnTo>
                    <a:lnTo>
                      <a:pt x="1018" y="1206"/>
                    </a:lnTo>
                    <a:lnTo>
                      <a:pt x="1027" y="1202"/>
                    </a:lnTo>
                    <a:lnTo>
                      <a:pt x="1036" y="1198"/>
                    </a:lnTo>
                    <a:lnTo>
                      <a:pt x="1044" y="1194"/>
                    </a:lnTo>
                    <a:lnTo>
                      <a:pt x="1053" y="1190"/>
                    </a:lnTo>
                    <a:lnTo>
                      <a:pt x="1061" y="1187"/>
                    </a:lnTo>
                    <a:lnTo>
                      <a:pt x="1070" y="1183"/>
                    </a:lnTo>
                    <a:lnTo>
                      <a:pt x="1078" y="1179"/>
                    </a:lnTo>
                    <a:lnTo>
                      <a:pt x="1086" y="1175"/>
                    </a:lnTo>
                    <a:lnTo>
                      <a:pt x="1094" y="1172"/>
                    </a:lnTo>
                    <a:lnTo>
                      <a:pt x="1102" y="1168"/>
                    </a:lnTo>
                    <a:lnTo>
                      <a:pt x="1110" y="1164"/>
                    </a:lnTo>
                    <a:lnTo>
                      <a:pt x="1118" y="1161"/>
                    </a:lnTo>
                    <a:lnTo>
                      <a:pt x="1126" y="1157"/>
                    </a:lnTo>
                    <a:lnTo>
                      <a:pt x="1133" y="1154"/>
                    </a:lnTo>
                    <a:lnTo>
                      <a:pt x="1141" y="1150"/>
                    </a:lnTo>
                    <a:lnTo>
                      <a:pt x="1148" y="1147"/>
                    </a:lnTo>
                    <a:lnTo>
                      <a:pt x="1155" y="1144"/>
                    </a:lnTo>
                    <a:lnTo>
                      <a:pt x="1163" y="1140"/>
                    </a:lnTo>
                    <a:lnTo>
                      <a:pt x="1170" y="1137"/>
                    </a:lnTo>
                    <a:lnTo>
                      <a:pt x="1177" y="1134"/>
                    </a:lnTo>
                    <a:lnTo>
                      <a:pt x="1183" y="1131"/>
                    </a:lnTo>
                    <a:lnTo>
                      <a:pt x="1190" y="1128"/>
                    </a:lnTo>
                    <a:lnTo>
                      <a:pt x="1197" y="1125"/>
                    </a:lnTo>
                    <a:lnTo>
                      <a:pt x="1203" y="1122"/>
                    </a:lnTo>
                    <a:lnTo>
                      <a:pt x="1209" y="1119"/>
                    </a:lnTo>
                    <a:lnTo>
                      <a:pt x="1215" y="1116"/>
                    </a:lnTo>
                    <a:lnTo>
                      <a:pt x="1221" y="1114"/>
                    </a:lnTo>
                    <a:lnTo>
                      <a:pt x="1227" y="1111"/>
                    </a:lnTo>
                    <a:lnTo>
                      <a:pt x="1233" y="1108"/>
                    </a:lnTo>
                    <a:lnTo>
                      <a:pt x="1239" y="1106"/>
                    </a:lnTo>
                    <a:lnTo>
                      <a:pt x="1244" y="1103"/>
                    </a:lnTo>
                    <a:lnTo>
                      <a:pt x="1249" y="1101"/>
                    </a:lnTo>
                    <a:lnTo>
                      <a:pt x="1254" y="1099"/>
                    </a:lnTo>
                    <a:lnTo>
                      <a:pt x="1259" y="1096"/>
                    </a:lnTo>
                    <a:lnTo>
                      <a:pt x="1264" y="1094"/>
                    </a:lnTo>
                    <a:lnTo>
                      <a:pt x="1269" y="1092"/>
                    </a:lnTo>
                    <a:lnTo>
                      <a:pt x="1273" y="1090"/>
                    </a:lnTo>
                    <a:lnTo>
                      <a:pt x="1277" y="1088"/>
                    </a:lnTo>
                    <a:lnTo>
                      <a:pt x="1281" y="1086"/>
                    </a:lnTo>
                    <a:lnTo>
                      <a:pt x="1285" y="1085"/>
                    </a:lnTo>
                    <a:lnTo>
                      <a:pt x="1289" y="1083"/>
                    </a:lnTo>
                    <a:lnTo>
                      <a:pt x="1292" y="1081"/>
                    </a:lnTo>
                    <a:lnTo>
                      <a:pt x="1296" y="1080"/>
                    </a:lnTo>
                    <a:lnTo>
                      <a:pt x="1299" y="1078"/>
                    </a:lnTo>
                    <a:lnTo>
                      <a:pt x="1302" y="1077"/>
                    </a:lnTo>
                    <a:lnTo>
                      <a:pt x="1305" y="1076"/>
                    </a:lnTo>
                    <a:lnTo>
                      <a:pt x="1307" y="1075"/>
                    </a:lnTo>
                    <a:lnTo>
                      <a:pt x="1309" y="1074"/>
                    </a:lnTo>
                    <a:lnTo>
                      <a:pt x="1311" y="1073"/>
                    </a:lnTo>
                    <a:lnTo>
                      <a:pt x="1313" y="1072"/>
                    </a:lnTo>
                    <a:lnTo>
                      <a:pt x="1315" y="1071"/>
                    </a:lnTo>
                    <a:lnTo>
                      <a:pt x="1317" y="1070"/>
                    </a:lnTo>
                    <a:lnTo>
                      <a:pt x="1318" y="1070"/>
                    </a:lnTo>
                    <a:lnTo>
                      <a:pt x="1319" y="1069"/>
                    </a:lnTo>
                    <a:lnTo>
                      <a:pt x="1320" y="1069"/>
                    </a:lnTo>
                    <a:lnTo>
                      <a:pt x="1321" y="1069"/>
                    </a:lnTo>
                    <a:lnTo>
                      <a:pt x="1321" y="1068"/>
                    </a:lnTo>
                    <a:lnTo>
                      <a:pt x="1320" y="1064"/>
                    </a:lnTo>
                    <a:lnTo>
                      <a:pt x="1319" y="1060"/>
                    </a:lnTo>
                    <a:lnTo>
                      <a:pt x="1318" y="1056"/>
                    </a:lnTo>
                    <a:lnTo>
                      <a:pt x="1317" y="1051"/>
                    </a:lnTo>
                    <a:lnTo>
                      <a:pt x="1316" y="1046"/>
                    </a:lnTo>
                    <a:lnTo>
                      <a:pt x="1315" y="1041"/>
                    </a:lnTo>
                    <a:lnTo>
                      <a:pt x="1314" y="1036"/>
                    </a:lnTo>
                    <a:lnTo>
                      <a:pt x="1312" y="1031"/>
                    </a:lnTo>
                    <a:lnTo>
                      <a:pt x="1311" y="1025"/>
                    </a:lnTo>
                    <a:lnTo>
                      <a:pt x="1309" y="1019"/>
                    </a:lnTo>
                    <a:lnTo>
                      <a:pt x="1308" y="1014"/>
                    </a:lnTo>
                    <a:lnTo>
                      <a:pt x="1306" y="1008"/>
                    </a:lnTo>
                    <a:lnTo>
                      <a:pt x="1305" y="1002"/>
                    </a:lnTo>
                    <a:lnTo>
                      <a:pt x="1304" y="996"/>
                    </a:lnTo>
                    <a:lnTo>
                      <a:pt x="1302" y="990"/>
                    </a:lnTo>
                    <a:lnTo>
                      <a:pt x="1301" y="984"/>
                    </a:lnTo>
                    <a:lnTo>
                      <a:pt x="1299" y="977"/>
                    </a:lnTo>
                    <a:lnTo>
                      <a:pt x="1298" y="971"/>
                    </a:lnTo>
                    <a:lnTo>
                      <a:pt x="1297" y="965"/>
                    </a:lnTo>
                    <a:lnTo>
                      <a:pt x="1295" y="958"/>
                    </a:lnTo>
                    <a:lnTo>
                      <a:pt x="1294" y="952"/>
                    </a:lnTo>
                    <a:lnTo>
                      <a:pt x="1293" y="946"/>
                    </a:lnTo>
                    <a:lnTo>
                      <a:pt x="1292" y="939"/>
                    </a:lnTo>
                    <a:lnTo>
                      <a:pt x="1291" y="933"/>
                    </a:lnTo>
                    <a:lnTo>
                      <a:pt x="1291" y="926"/>
                    </a:lnTo>
                    <a:lnTo>
                      <a:pt x="1290" y="920"/>
                    </a:lnTo>
                    <a:lnTo>
                      <a:pt x="1290" y="914"/>
                    </a:lnTo>
                    <a:lnTo>
                      <a:pt x="1289" y="907"/>
                    </a:lnTo>
                    <a:lnTo>
                      <a:pt x="1289" y="901"/>
                    </a:lnTo>
                    <a:lnTo>
                      <a:pt x="1289" y="895"/>
                    </a:lnTo>
                    <a:lnTo>
                      <a:pt x="1289" y="889"/>
                    </a:lnTo>
                    <a:lnTo>
                      <a:pt x="1290" y="883"/>
                    </a:lnTo>
                    <a:lnTo>
                      <a:pt x="1291" y="877"/>
                    </a:lnTo>
                    <a:lnTo>
                      <a:pt x="1291" y="871"/>
                    </a:lnTo>
                    <a:lnTo>
                      <a:pt x="1293" y="865"/>
                    </a:lnTo>
                    <a:lnTo>
                      <a:pt x="1294" y="860"/>
                    </a:lnTo>
                    <a:lnTo>
                      <a:pt x="1296" y="854"/>
                    </a:lnTo>
                    <a:lnTo>
                      <a:pt x="1298" y="849"/>
                    </a:lnTo>
                    <a:lnTo>
                      <a:pt x="1300" y="844"/>
                    </a:lnTo>
                    <a:lnTo>
                      <a:pt x="1302" y="839"/>
                    </a:lnTo>
                    <a:lnTo>
                      <a:pt x="1305" y="834"/>
                    </a:lnTo>
                    <a:lnTo>
                      <a:pt x="1308" y="830"/>
                    </a:lnTo>
                    <a:lnTo>
                      <a:pt x="1311" y="825"/>
                    </a:lnTo>
                    <a:lnTo>
                      <a:pt x="1315" y="821"/>
                    </a:lnTo>
                    <a:lnTo>
                      <a:pt x="1319" y="817"/>
                    </a:lnTo>
                    <a:lnTo>
                      <a:pt x="1324" y="813"/>
                    </a:lnTo>
                    <a:lnTo>
                      <a:pt x="1328" y="810"/>
                    </a:lnTo>
                    <a:lnTo>
                      <a:pt x="1334" y="807"/>
                    </a:lnTo>
                    <a:lnTo>
                      <a:pt x="1339" y="803"/>
                    </a:lnTo>
                    <a:lnTo>
                      <a:pt x="1345" y="801"/>
                    </a:lnTo>
                    <a:lnTo>
                      <a:pt x="1350" y="798"/>
                    </a:lnTo>
                    <a:lnTo>
                      <a:pt x="1355" y="795"/>
                    </a:lnTo>
                    <a:lnTo>
                      <a:pt x="1360" y="792"/>
                    </a:lnTo>
                    <a:lnTo>
                      <a:pt x="1365" y="789"/>
                    </a:lnTo>
                    <a:lnTo>
                      <a:pt x="1370" y="787"/>
                    </a:lnTo>
                    <a:lnTo>
                      <a:pt x="1374" y="785"/>
                    </a:lnTo>
                    <a:lnTo>
                      <a:pt x="1379" y="782"/>
                    </a:lnTo>
                    <a:lnTo>
                      <a:pt x="1384" y="780"/>
                    </a:lnTo>
                    <a:lnTo>
                      <a:pt x="1388" y="778"/>
                    </a:lnTo>
                    <a:lnTo>
                      <a:pt x="1392" y="776"/>
                    </a:lnTo>
                    <a:lnTo>
                      <a:pt x="1397" y="775"/>
                    </a:lnTo>
                    <a:lnTo>
                      <a:pt x="1401" y="773"/>
                    </a:lnTo>
                    <a:lnTo>
                      <a:pt x="1405" y="772"/>
                    </a:lnTo>
                    <a:lnTo>
                      <a:pt x="1409" y="770"/>
                    </a:lnTo>
                    <a:lnTo>
                      <a:pt x="1414" y="769"/>
                    </a:lnTo>
                    <a:lnTo>
                      <a:pt x="1418" y="768"/>
                    </a:lnTo>
                    <a:lnTo>
                      <a:pt x="1422" y="767"/>
                    </a:lnTo>
                    <a:lnTo>
                      <a:pt x="1425" y="766"/>
                    </a:lnTo>
                    <a:lnTo>
                      <a:pt x="1429" y="766"/>
                    </a:lnTo>
                    <a:lnTo>
                      <a:pt x="1433" y="765"/>
                    </a:lnTo>
                    <a:lnTo>
                      <a:pt x="1437" y="764"/>
                    </a:lnTo>
                    <a:lnTo>
                      <a:pt x="1440" y="764"/>
                    </a:lnTo>
                    <a:lnTo>
                      <a:pt x="1444" y="764"/>
                    </a:lnTo>
                    <a:lnTo>
                      <a:pt x="1448" y="764"/>
                    </a:lnTo>
                    <a:lnTo>
                      <a:pt x="1451" y="764"/>
                    </a:lnTo>
                    <a:lnTo>
                      <a:pt x="1454" y="764"/>
                    </a:lnTo>
                    <a:lnTo>
                      <a:pt x="1458" y="764"/>
                    </a:lnTo>
                    <a:lnTo>
                      <a:pt x="1461" y="764"/>
                    </a:lnTo>
                    <a:lnTo>
                      <a:pt x="1464" y="764"/>
                    </a:lnTo>
                    <a:lnTo>
                      <a:pt x="1468" y="765"/>
                    </a:lnTo>
                    <a:lnTo>
                      <a:pt x="1471" y="765"/>
                    </a:lnTo>
                    <a:lnTo>
                      <a:pt x="1474" y="766"/>
                    </a:lnTo>
                    <a:lnTo>
                      <a:pt x="1477" y="767"/>
                    </a:lnTo>
                    <a:lnTo>
                      <a:pt x="1480" y="768"/>
                    </a:lnTo>
                    <a:lnTo>
                      <a:pt x="1483" y="769"/>
                    </a:lnTo>
                    <a:lnTo>
                      <a:pt x="1486" y="770"/>
                    </a:lnTo>
                    <a:lnTo>
                      <a:pt x="1489" y="771"/>
                    </a:lnTo>
                    <a:lnTo>
                      <a:pt x="1491" y="772"/>
                    </a:lnTo>
                    <a:lnTo>
                      <a:pt x="1494" y="773"/>
                    </a:lnTo>
                    <a:lnTo>
                      <a:pt x="1497" y="775"/>
                    </a:lnTo>
                    <a:lnTo>
                      <a:pt x="1500" y="776"/>
                    </a:lnTo>
                    <a:lnTo>
                      <a:pt x="1502" y="778"/>
                    </a:lnTo>
                    <a:lnTo>
                      <a:pt x="1505" y="779"/>
                    </a:lnTo>
                    <a:lnTo>
                      <a:pt x="1507" y="781"/>
                    </a:lnTo>
                    <a:lnTo>
                      <a:pt x="1510" y="783"/>
                    </a:lnTo>
                    <a:lnTo>
                      <a:pt x="1512" y="785"/>
                    </a:lnTo>
                    <a:lnTo>
                      <a:pt x="1515" y="787"/>
                    </a:lnTo>
                    <a:lnTo>
                      <a:pt x="1517" y="789"/>
                    </a:lnTo>
                    <a:lnTo>
                      <a:pt x="1519" y="791"/>
                    </a:lnTo>
                    <a:lnTo>
                      <a:pt x="1522" y="793"/>
                    </a:lnTo>
                    <a:lnTo>
                      <a:pt x="1524" y="795"/>
                    </a:lnTo>
                    <a:lnTo>
                      <a:pt x="1526" y="798"/>
                    </a:lnTo>
                    <a:lnTo>
                      <a:pt x="1528" y="800"/>
                    </a:lnTo>
                    <a:lnTo>
                      <a:pt x="1530" y="802"/>
                    </a:lnTo>
                    <a:lnTo>
                      <a:pt x="1532" y="805"/>
                    </a:lnTo>
                    <a:lnTo>
                      <a:pt x="1535" y="807"/>
                    </a:lnTo>
                    <a:lnTo>
                      <a:pt x="1537" y="810"/>
                    </a:lnTo>
                    <a:lnTo>
                      <a:pt x="1539" y="813"/>
                    </a:lnTo>
                    <a:lnTo>
                      <a:pt x="1541" y="816"/>
                    </a:lnTo>
                    <a:lnTo>
                      <a:pt x="1543" y="818"/>
                    </a:lnTo>
                    <a:lnTo>
                      <a:pt x="1544" y="821"/>
                    </a:lnTo>
                    <a:lnTo>
                      <a:pt x="1546" y="824"/>
                    </a:lnTo>
                    <a:lnTo>
                      <a:pt x="1548" y="827"/>
                    </a:lnTo>
                    <a:lnTo>
                      <a:pt x="1550" y="830"/>
                    </a:lnTo>
                    <a:lnTo>
                      <a:pt x="1552" y="833"/>
                    </a:lnTo>
                    <a:lnTo>
                      <a:pt x="1554" y="836"/>
                    </a:lnTo>
                    <a:lnTo>
                      <a:pt x="1555" y="839"/>
                    </a:lnTo>
                    <a:lnTo>
                      <a:pt x="1557" y="843"/>
                    </a:lnTo>
                    <a:lnTo>
                      <a:pt x="1559" y="846"/>
                    </a:lnTo>
                    <a:lnTo>
                      <a:pt x="1560" y="849"/>
                    </a:lnTo>
                    <a:lnTo>
                      <a:pt x="1562" y="853"/>
                    </a:lnTo>
                    <a:lnTo>
                      <a:pt x="1564" y="856"/>
                    </a:lnTo>
                    <a:lnTo>
                      <a:pt x="1565" y="859"/>
                    </a:lnTo>
                    <a:lnTo>
                      <a:pt x="1567" y="863"/>
                    </a:lnTo>
                    <a:lnTo>
                      <a:pt x="1568" y="866"/>
                    </a:lnTo>
                    <a:lnTo>
                      <a:pt x="1570" y="870"/>
                    </a:lnTo>
                    <a:lnTo>
                      <a:pt x="1571" y="873"/>
                    </a:lnTo>
                    <a:lnTo>
                      <a:pt x="1573" y="877"/>
                    </a:lnTo>
                    <a:lnTo>
                      <a:pt x="1574" y="880"/>
                    </a:lnTo>
                    <a:lnTo>
                      <a:pt x="1576" y="884"/>
                    </a:lnTo>
                    <a:lnTo>
                      <a:pt x="1577" y="888"/>
                    </a:lnTo>
                    <a:lnTo>
                      <a:pt x="1579" y="891"/>
                    </a:lnTo>
                    <a:lnTo>
                      <a:pt x="1580" y="895"/>
                    </a:lnTo>
                    <a:lnTo>
                      <a:pt x="1582" y="899"/>
                    </a:lnTo>
                    <a:lnTo>
                      <a:pt x="1583" y="903"/>
                    </a:lnTo>
                    <a:lnTo>
                      <a:pt x="1584" y="906"/>
                    </a:lnTo>
                    <a:lnTo>
                      <a:pt x="1586" y="910"/>
                    </a:lnTo>
                    <a:lnTo>
                      <a:pt x="1587" y="914"/>
                    </a:lnTo>
                    <a:lnTo>
                      <a:pt x="1589" y="918"/>
                    </a:lnTo>
                    <a:lnTo>
                      <a:pt x="1590" y="922"/>
                    </a:lnTo>
                    <a:lnTo>
                      <a:pt x="1591" y="925"/>
                    </a:lnTo>
                    <a:lnTo>
                      <a:pt x="1593" y="929"/>
                    </a:lnTo>
                    <a:lnTo>
                      <a:pt x="1594" y="933"/>
                    </a:lnTo>
                    <a:lnTo>
                      <a:pt x="1595" y="937"/>
                    </a:lnTo>
                    <a:lnTo>
                      <a:pt x="1596" y="941"/>
                    </a:lnTo>
                    <a:lnTo>
                      <a:pt x="1598" y="945"/>
                    </a:lnTo>
                    <a:lnTo>
                      <a:pt x="1599" y="949"/>
                    </a:lnTo>
                    <a:lnTo>
                      <a:pt x="1600" y="953"/>
                    </a:lnTo>
                    <a:lnTo>
                      <a:pt x="1602" y="956"/>
                    </a:lnTo>
                    <a:lnTo>
                      <a:pt x="1603" y="960"/>
                    </a:lnTo>
                    <a:lnTo>
                      <a:pt x="1604" y="964"/>
                    </a:lnTo>
                    <a:lnTo>
                      <a:pt x="1606" y="968"/>
                    </a:lnTo>
                    <a:lnTo>
                      <a:pt x="1607" y="972"/>
                    </a:lnTo>
                    <a:lnTo>
                      <a:pt x="1608" y="976"/>
                    </a:lnTo>
                    <a:lnTo>
                      <a:pt x="1609" y="980"/>
                    </a:lnTo>
                    <a:lnTo>
                      <a:pt x="1611" y="983"/>
                    </a:lnTo>
                    <a:lnTo>
                      <a:pt x="1612" y="987"/>
                    </a:lnTo>
                    <a:lnTo>
                      <a:pt x="1613" y="991"/>
                    </a:lnTo>
                    <a:lnTo>
                      <a:pt x="1615" y="995"/>
                    </a:lnTo>
                    <a:lnTo>
                      <a:pt x="1616" y="999"/>
                    </a:lnTo>
                    <a:lnTo>
                      <a:pt x="1617" y="1002"/>
                    </a:lnTo>
                    <a:lnTo>
                      <a:pt x="1619" y="1006"/>
                    </a:lnTo>
                    <a:lnTo>
                      <a:pt x="1620" y="1010"/>
                    </a:lnTo>
                    <a:lnTo>
                      <a:pt x="1621" y="1014"/>
                    </a:lnTo>
                    <a:lnTo>
                      <a:pt x="1623" y="1017"/>
                    </a:lnTo>
                    <a:lnTo>
                      <a:pt x="1624" y="1021"/>
                    </a:lnTo>
                    <a:lnTo>
                      <a:pt x="1625" y="1025"/>
                    </a:lnTo>
                    <a:lnTo>
                      <a:pt x="1627" y="1028"/>
                    </a:lnTo>
                    <a:lnTo>
                      <a:pt x="1628" y="1032"/>
                    </a:lnTo>
                    <a:lnTo>
                      <a:pt x="1630" y="1035"/>
                    </a:lnTo>
                    <a:lnTo>
                      <a:pt x="1631" y="1039"/>
                    </a:lnTo>
                    <a:lnTo>
                      <a:pt x="1633" y="1042"/>
                    </a:lnTo>
                    <a:lnTo>
                      <a:pt x="1634" y="1046"/>
                    </a:lnTo>
                    <a:lnTo>
                      <a:pt x="1635" y="1049"/>
                    </a:lnTo>
                    <a:lnTo>
                      <a:pt x="1637" y="1052"/>
                    </a:lnTo>
                    <a:lnTo>
                      <a:pt x="1638" y="1056"/>
                    </a:lnTo>
                    <a:lnTo>
                      <a:pt x="1640" y="1059"/>
                    </a:lnTo>
                    <a:lnTo>
                      <a:pt x="1642" y="1062"/>
                    </a:lnTo>
                    <a:lnTo>
                      <a:pt x="1643" y="1066"/>
                    </a:lnTo>
                    <a:lnTo>
                      <a:pt x="1645" y="1069"/>
                    </a:lnTo>
                    <a:lnTo>
                      <a:pt x="1646" y="1072"/>
                    </a:lnTo>
                    <a:lnTo>
                      <a:pt x="1648" y="1075"/>
                    </a:lnTo>
                    <a:lnTo>
                      <a:pt x="1650" y="1078"/>
                    </a:lnTo>
                    <a:lnTo>
                      <a:pt x="1651" y="1081"/>
                    </a:lnTo>
                    <a:lnTo>
                      <a:pt x="1653" y="1084"/>
                    </a:lnTo>
                    <a:lnTo>
                      <a:pt x="1655" y="1087"/>
                    </a:lnTo>
                    <a:lnTo>
                      <a:pt x="1656" y="1089"/>
                    </a:lnTo>
                    <a:lnTo>
                      <a:pt x="1658" y="1092"/>
                    </a:lnTo>
                    <a:lnTo>
                      <a:pt x="1660" y="1095"/>
                    </a:lnTo>
                    <a:lnTo>
                      <a:pt x="1662" y="1097"/>
                    </a:lnTo>
                    <a:lnTo>
                      <a:pt x="1664" y="1100"/>
                    </a:lnTo>
                    <a:lnTo>
                      <a:pt x="1666" y="1102"/>
                    </a:lnTo>
                    <a:lnTo>
                      <a:pt x="1668" y="1105"/>
                    </a:lnTo>
                    <a:lnTo>
                      <a:pt x="1670" y="1107"/>
                    </a:lnTo>
                    <a:lnTo>
                      <a:pt x="1672" y="1109"/>
                    </a:lnTo>
                    <a:lnTo>
                      <a:pt x="1674" y="1112"/>
                    </a:lnTo>
                    <a:lnTo>
                      <a:pt x="1676" y="1114"/>
                    </a:lnTo>
                    <a:lnTo>
                      <a:pt x="1678" y="1116"/>
                    </a:lnTo>
                    <a:lnTo>
                      <a:pt x="1680" y="1118"/>
                    </a:lnTo>
                    <a:lnTo>
                      <a:pt x="1682" y="1120"/>
                    </a:lnTo>
                    <a:lnTo>
                      <a:pt x="1684" y="1122"/>
                    </a:lnTo>
                    <a:lnTo>
                      <a:pt x="1686" y="1123"/>
                    </a:lnTo>
                    <a:lnTo>
                      <a:pt x="1689" y="1125"/>
                    </a:lnTo>
                    <a:lnTo>
                      <a:pt x="1691" y="1127"/>
                    </a:lnTo>
                    <a:lnTo>
                      <a:pt x="1693" y="1128"/>
                    </a:lnTo>
                    <a:lnTo>
                      <a:pt x="1696" y="1130"/>
                    </a:lnTo>
                    <a:lnTo>
                      <a:pt x="1698" y="1131"/>
                    </a:lnTo>
                    <a:lnTo>
                      <a:pt x="1701" y="1132"/>
                    </a:lnTo>
                    <a:lnTo>
                      <a:pt x="1703" y="1134"/>
                    </a:lnTo>
                    <a:lnTo>
                      <a:pt x="1706" y="1135"/>
                    </a:lnTo>
                    <a:lnTo>
                      <a:pt x="1708" y="1136"/>
                    </a:lnTo>
                    <a:lnTo>
                      <a:pt x="1711" y="1137"/>
                    </a:lnTo>
                    <a:lnTo>
                      <a:pt x="1714" y="1137"/>
                    </a:lnTo>
                    <a:lnTo>
                      <a:pt x="1716" y="1138"/>
                    </a:lnTo>
                    <a:lnTo>
                      <a:pt x="1719" y="1139"/>
                    </a:lnTo>
                    <a:lnTo>
                      <a:pt x="1722" y="1139"/>
                    </a:lnTo>
                    <a:lnTo>
                      <a:pt x="1725" y="1140"/>
                    </a:lnTo>
                    <a:lnTo>
                      <a:pt x="1728" y="1140"/>
                    </a:lnTo>
                    <a:lnTo>
                      <a:pt x="1731" y="1140"/>
                    </a:lnTo>
                    <a:lnTo>
                      <a:pt x="1734" y="1140"/>
                    </a:lnTo>
                    <a:lnTo>
                      <a:pt x="1737" y="1141"/>
                    </a:lnTo>
                    <a:lnTo>
                      <a:pt x="1740" y="1140"/>
                    </a:lnTo>
                    <a:lnTo>
                      <a:pt x="1743" y="1140"/>
                    </a:lnTo>
                    <a:lnTo>
                      <a:pt x="1746" y="1140"/>
                    </a:lnTo>
                    <a:lnTo>
                      <a:pt x="1750" y="1140"/>
                    </a:lnTo>
                    <a:lnTo>
                      <a:pt x="1753" y="1139"/>
                    </a:lnTo>
                    <a:lnTo>
                      <a:pt x="1756" y="1138"/>
                    </a:lnTo>
                    <a:lnTo>
                      <a:pt x="1760" y="1138"/>
                    </a:lnTo>
                    <a:lnTo>
                      <a:pt x="1763" y="1137"/>
                    </a:lnTo>
                    <a:lnTo>
                      <a:pt x="1767" y="1136"/>
                    </a:lnTo>
                    <a:lnTo>
                      <a:pt x="1770" y="1135"/>
                    </a:lnTo>
                    <a:lnTo>
                      <a:pt x="1774" y="1133"/>
                    </a:lnTo>
                    <a:lnTo>
                      <a:pt x="1778" y="1132"/>
                    </a:lnTo>
                    <a:lnTo>
                      <a:pt x="1782" y="1131"/>
                    </a:lnTo>
                    <a:lnTo>
                      <a:pt x="1785" y="1129"/>
                    </a:lnTo>
                    <a:lnTo>
                      <a:pt x="1789" y="1127"/>
                    </a:lnTo>
                    <a:lnTo>
                      <a:pt x="1796" y="1125"/>
                    </a:lnTo>
                    <a:lnTo>
                      <a:pt x="1802" y="1122"/>
                    </a:lnTo>
                    <a:lnTo>
                      <a:pt x="1808" y="1120"/>
                    </a:lnTo>
                    <a:lnTo>
                      <a:pt x="1814" y="1117"/>
                    </a:lnTo>
                    <a:lnTo>
                      <a:pt x="1819" y="1114"/>
                    </a:lnTo>
                    <a:lnTo>
                      <a:pt x="1824" y="1112"/>
                    </a:lnTo>
                    <a:lnTo>
                      <a:pt x="1830" y="1109"/>
                    </a:lnTo>
                    <a:lnTo>
                      <a:pt x="1834" y="1106"/>
                    </a:lnTo>
                    <a:lnTo>
                      <a:pt x="1839" y="1103"/>
                    </a:lnTo>
                    <a:lnTo>
                      <a:pt x="1843" y="1100"/>
                    </a:lnTo>
                    <a:lnTo>
                      <a:pt x="1848" y="1097"/>
                    </a:lnTo>
                    <a:lnTo>
                      <a:pt x="1851" y="1093"/>
                    </a:lnTo>
                    <a:lnTo>
                      <a:pt x="1855" y="1090"/>
                    </a:lnTo>
                    <a:lnTo>
                      <a:pt x="1859" y="1087"/>
                    </a:lnTo>
                    <a:lnTo>
                      <a:pt x="1862" y="1083"/>
                    </a:lnTo>
                    <a:lnTo>
                      <a:pt x="1865" y="1080"/>
                    </a:lnTo>
                    <a:lnTo>
                      <a:pt x="1868" y="1076"/>
                    </a:lnTo>
                    <a:lnTo>
                      <a:pt x="1871" y="1073"/>
                    </a:lnTo>
                    <a:lnTo>
                      <a:pt x="1874" y="1069"/>
                    </a:lnTo>
                    <a:lnTo>
                      <a:pt x="1876" y="1065"/>
                    </a:lnTo>
                    <a:lnTo>
                      <a:pt x="1879" y="1062"/>
                    </a:lnTo>
                    <a:lnTo>
                      <a:pt x="1881" y="1058"/>
                    </a:lnTo>
                    <a:lnTo>
                      <a:pt x="1883" y="1054"/>
                    </a:lnTo>
                    <a:lnTo>
                      <a:pt x="1885" y="1050"/>
                    </a:lnTo>
                    <a:lnTo>
                      <a:pt x="1886" y="1046"/>
                    </a:lnTo>
                    <a:lnTo>
                      <a:pt x="1888" y="1042"/>
                    </a:lnTo>
                    <a:lnTo>
                      <a:pt x="1889" y="1038"/>
                    </a:lnTo>
                    <a:lnTo>
                      <a:pt x="1890" y="1034"/>
                    </a:lnTo>
                    <a:lnTo>
                      <a:pt x="1891" y="1030"/>
                    </a:lnTo>
                    <a:lnTo>
                      <a:pt x="1892" y="1026"/>
                    </a:lnTo>
                    <a:lnTo>
                      <a:pt x="1893" y="1022"/>
                    </a:lnTo>
                    <a:lnTo>
                      <a:pt x="1893" y="1018"/>
                    </a:lnTo>
                    <a:lnTo>
                      <a:pt x="1894" y="1013"/>
                    </a:lnTo>
                    <a:lnTo>
                      <a:pt x="1894" y="1009"/>
                    </a:lnTo>
                    <a:lnTo>
                      <a:pt x="1895" y="1005"/>
                    </a:lnTo>
                    <a:lnTo>
                      <a:pt x="1895" y="1000"/>
                    </a:lnTo>
                    <a:lnTo>
                      <a:pt x="1895" y="996"/>
                    </a:lnTo>
                    <a:lnTo>
                      <a:pt x="1895" y="992"/>
                    </a:lnTo>
                    <a:lnTo>
                      <a:pt x="1894" y="987"/>
                    </a:lnTo>
                    <a:lnTo>
                      <a:pt x="1894" y="983"/>
                    </a:lnTo>
                    <a:lnTo>
                      <a:pt x="1894" y="978"/>
                    </a:lnTo>
                    <a:lnTo>
                      <a:pt x="1893" y="974"/>
                    </a:lnTo>
                    <a:lnTo>
                      <a:pt x="1893" y="969"/>
                    </a:lnTo>
                    <a:lnTo>
                      <a:pt x="1892" y="965"/>
                    </a:lnTo>
                    <a:lnTo>
                      <a:pt x="1891" y="960"/>
                    </a:lnTo>
                    <a:lnTo>
                      <a:pt x="1890" y="955"/>
                    </a:lnTo>
                    <a:lnTo>
                      <a:pt x="1889" y="951"/>
                    </a:lnTo>
                    <a:lnTo>
                      <a:pt x="1888" y="946"/>
                    </a:lnTo>
                    <a:lnTo>
                      <a:pt x="1887" y="942"/>
                    </a:lnTo>
                    <a:lnTo>
                      <a:pt x="1886" y="937"/>
                    </a:lnTo>
                    <a:lnTo>
                      <a:pt x="1885" y="932"/>
                    </a:lnTo>
                    <a:lnTo>
                      <a:pt x="1883" y="928"/>
                    </a:lnTo>
                    <a:lnTo>
                      <a:pt x="1882" y="923"/>
                    </a:lnTo>
                    <a:lnTo>
                      <a:pt x="1881" y="918"/>
                    </a:lnTo>
                    <a:lnTo>
                      <a:pt x="1879" y="914"/>
                    </a:lnTo>
                    <a:lnTo>
                      <a:pt x="1878" y="909"/>
                    </a:lnTo>
                    <a:lnTo>
                      <a:pt x="1876" y="904"/>
                    </a:lnTo>
                    <a:lnTo>
                      <a:pt x="1874" y="900"/>
                    </a:lnTo>
                    <a:lnTo>
                      <a:pt x="1873" y="895"/>
                    </a:lnTo>
                    <a:lnTo>
                      <a:pt x="1871" y="890"/>
                    </a:lnTo>
                    <a:lnTo>
                      <a:pt x="1869" y="886"/>
                    </a:lnTo>
                    <a:lnTo>
                      <a:pt x="1868" y="881"/>
                    </a:lnTo>
                    <a:lnTo>
                      <a:pt x="1866" y="876"/>
                    </a:lnTo>
                    <a:lnTo>
                      <a:pt x="1864" y="872"/>
                    </a:lnTo>
                    <a:lnTo>
                      <a:pt x="1862" y="867"/>
                    </a:lnTo>
                    <a:lnTo>
                      <a:pt x="1860" y="862"/>
                    </a:lnTo>
                    <a:lnTo>
                      <a:pt x="1859" y="858"/>
                    </a:lnTo>
                    <a:lnTo>
                      <a:pt x="1857" y="853"/>
                    </a:lnTo>
                    <a:lnTo>
                      <a:pt x="1855" y="849"/>
                    </a:lnTo>
                    <a:lnTo>
                      <a:pt x="1853" y="844"/>
                    </a:lnTo>
                    <a:lnTo>
                      <a:pt x="1851" y="839"/>
                    </a:lnTo>
                    <a:lnTo>
                      <a:pt x="1850" y="835"/>
                    </a:lnTo>
                    <a:lnTo>
                      <a:pt x="1848" y="830"/>
                    </a:lnTo>
                    <a:lnTo>
                      <a:pt x="1846" y="826"/>
                    </a:lnTo>
                    <a:lnTo>
                      <a:pt x="1844" y="822"/>
                    </a:lnTo>
                    <a:lnTo>
                      <a:pt x="1842" y="817"/>
                    </a:lnTo>
                    <a:lnTo>
                      <a:pt x="1841" y="813"/>
                    </a:lnTo>
                    <a:lnTo>
                      <a:pt x="1839" y="808"/>
                    </a:lnTo>
                    <a:lnTo>
                      <a:pt x="1837" y="804"/>
                    </a:lnTo>
                    <a:lnTo>
                      <a:pt x="1836" y="800"/>
                    </a:lnTo>
                    <a:lnTo>
                      <a:pt x="1834" y="795"/>
                    </a:lnTo>
                    <a:lnTo>
                      <a:pt x="1833" y="791"/>
                    </a:lnTo>
                    <a:lnTo>
                      <a:pt x="1831" y="787"/>
                    </a:lnTo>
                    <a:lnTo>
                      <a:pt x="1830" y="783"/>
                    </a:lnTo>
                    <a:lnTo>
                      <a:pt x="1828" y="779"/>
                    </a:lnTo>
                    <a:lnTo>
                      <a:pt x="1827" y="775"/>
                    </a:lnTo>
                    <a:lnTo>
                      <a:pt x="1826" y="771"/>
                    </a:lnTo>
                    <a:lnTo>
                      <a:pt x="1825" y="767"/>
                    </a:lnTo>
                    <a:lnTo>
                      <a:pt x="1824" y="763"/>
                    </a:lnTo>
                    <a:lnTo>
                      <a:pt x="1823" y="759"/>
                    </a:lnTo>
                    <a:lnTo>
                      <a:pt x="1822" y="755"/>
                    </a:lnTo>
                    <a:lnTo>
                      <a:pt x="1821" y="751"/>
                    </a:lnTo>
                    <a:lnTo>
                      <a:pt x="1820" y="747"/>
                    </a:lnTo>
                    <a:lnTo>
                      <a:pt x="1819" y="744"/>
                    </a:lnTo>
                    <a:lnTo>
                      <a:pt x="1819" y="740"/>
                    </a:lnTo>
                    <a:lnTo>
                      <a:pt x="1818" y="736"/>
                    </a:lnTo>
                    <a:lnTo>
                      <a:pt x="1818" y="733"/>
                    </a:lnTo>
                    <a:lnTo>
                      <a:pt x="1817" y="729"/>
                    </a:lnTo>
                    <a:lnTo>
                      <a:pt x="1817" y="726"/>
                    </a:lnTo>
                    <a:lnTo>
                      <a:pt x="1817" y="723"/>
                    </a:lnTo>
                    <a:lnTo>
                      <a:pt x="1817" y="719"/>
                    </a:lnTo>
                    <a:lnTo>
                      <a:pt x="1817" y="716"/>
                    </a:lnTo>
                    <a:lnTo>
                      <a:pt x="1817" y="713"/>
                    </a:lnTo>
                    <a:lnTo>
                      <a:pt x="1818" y="710"/>
                    </a:lnTo>
                    <a:lnTo>
                      <a:pt x="1818" y="707"/>
                    </a:lnTo>
                    <a:lnTo>
                      <a:pt x="1819" y="704"/>
                    </a:lnTo>
                    <a:lnTo>
                      <a:pt x="1819" y="701"/>
                    </a:lnTo>
                    <a:lnTo>
                      <a:pt x="1820" y="698"/>
                    </a:lnTo>
                    <a:lnTo>
                      <a:pt x="1821" y="695"/>
                    </a:lnTo>
                    <a:lnTo>
                      <a:pt x="1822" y="693"/>
                    </a:lnTo>
                    <a:lnTo>
                      <a:pt x="1824" y="690"/>
                    </a:lnTo>
                    <a:lnTo>
                      <a:pt x="1825" y="687"/>
                    </a:lnTo>
                    <a:lnTo>
                      <a:pt x="1827" y="685"/>
                    </a:lnTo>
                    <a:lnTo>
                      <a:pt x="1829" y="683"/>
                    </a:lnTo>
                    <a:lnTo>
                      <a:pt x="1831" y="680"/>
                    </a:lnTo>
                    <a:lnTo>
                      <a:pt x="1833" y="678"/>
                    </a:lnTo>
                    <a:lnTo>
                      <a:pt x="1835" y="676"/>
                    </a:lnTo>
                    <a:lnTo>
                      <a:pt x="1837" y="674"/>
                    </a:lnTo>
                    <a:lnTo>
                      <a:pt x="1848" y="668"/>
                    </a:lnTo>
                    <a:lnTo>
                      <a:pt x="1858" y="662"/>
                    </a:lnTo>
                    <a:lnTo>
                      <a:pt x="1867" y="657"/>
                    </a:lnTo>
                    <a:lnTo>
                      <a:pt x="1877" y="651"/>
                    </a:lnTo>
                    <a:lnTo>
                      <a:pt x="1885" y="646"/>
                    </a:lnTo>
                    <a:lnTo>
                      <a:pt x="1894" y="641"/>
                    </a:lnTo>
                    <a:lnTo>
                      <a:pt x="1902" y="637"/>
                    </a:lnTo>
                    <a:lnTo>
                      <a:pt x="1909" y="632"/>
                    </a:lnTo>
                    <a:lnTo>
                      <a:pt x="1916" y="628"/>
                    </a:lnTo>
                    <a:lnTo>
                      <a:pt x="1923" y="624"/>
                    </a:lnTo>
                    <a:lnTo>
                      <a:pt x="1930" y="621"/>
                    </a:lnTo>
                    <a:lnTo>
                      <a:pt x="1937" y="617"/>
                    </a:lnTo>
                    <a:lnTo>
                      <a:pt x="1943" y="614"/>
                    </a:lnTo>
                    <a:lnTo>
                      <a:pt x="1949" y="610"/>
                    </a:lnTo>
                    <a:lnTo>
                      <a:pt x="1955" y="607"/>
                    </a:lnTo>
                    <a:lnTo>
                      <a:pt x="1960" y="604"/>
                    </a:lnTo>
                    <a:lnTo>
                      <a:pt x="1966" y="601"/>
                    </a:lnTo>
                    <a:lnTo>
                      <a:pt x="1971" y="598"/>
                    </a:lnTo>
                    <a:lnTo>
                      <a:pt x="1976" y="596"/>
                    </a:lnTo>
                    <a:lnTo>
                      <a:pt x="1981" y="593"/>
                    </a:lnTo>
                    <a:lnTo>
                      <a:pt x="1985" y="591"/>
                    </a:lnTo>
                    <a:lnTo>
                      <a:pt x="1990" y="588"/>
                    </a:lnTo>
                    <a:lnTo>
                      <a:pt x="1995" y="586"/>
                    </a:lnTo>
                    <a:lnTo>
                      <a:pt x="1999" y="584"/>
                    </a:lnTo>
                    <a:lnTo>
                      <a:pt x="2004" y="581"/>
                    </a:lnTo>
                    <a:lnTo>
                      <a:pt x="2009" y="579"/>
                    </a:lnTo>
                    <a:lnTo>
                      <a:pt x="2014" y="577"/>
                    </a:lnTo>
                    <a:lnTo>
                      <a:pt x="2019" y="575"/>
                    </a:lnTo>
                    <a:lnTo>
                      <a:pt x="2024" y="572"/>
                    </a:lnTo>
                    <a:lnTo>
                      <a:pt x="2029" y="570"/>
                    </a:lnTo>
                    <a:lnTo>
                      <a:pt x="2034" y="568"/>
                    </a:lnTo>
                    <a:lnTo>
                      <a:pt x="2039" y="566"/>
                    </a:lnTo>
                    <a:lnTo>
                      <a:pt x="2045" y="563"/>
                    </a:lnTo>
                    <a:lnTo>
                      <a:pt x="2050" y="561"/>
                    </a:lnTo>
                    <a:lnTo>
                      <a:pt x="2056" y="558"/>
                    </a:lnTo>
                    <a:lnTo>
                      <a:pt x="2062" y="556"/>
                    </a:lnTo>
                    <a:lnTo>
                      <a:pt x="2068" y="553"/>
                    </a:lnTo>
                    <a:lnTo>
                      <a:pt x="2075" y="551"/>
                    </a:lnTo>
                    <a:lnTo>
                      <a:pt x="2082" y="548"/>
                    </a:lnTo>
                    <a:lnTo>
                      <a:pt x="2088" y="542"/>
                    </a:lnTo>
                    <a:lnTo>
                      <a:pt x="2094" y="536"/>
                    </a:lnTo>
                    <a:lnTo>
                      <a:pt x="2100" y="530"/>
                    </a:lnTo>
                    <a:lnTo>
                      <a:pt x="2104" y="523"/>
                    </a:lnTo>
                    <a:lnTo>
                      <a:pt x="2108" y="517"/>
                    </a:lnTo>
                    <a:lnTo>
                      <a:pt x="2112" y="511"/>
                    </a:lnTo>
                    <a:lnTo>
                      <a:pt x="2114" y="504"/>
                    </a:lnTo>
                    <a:lnTo>
                      <a:pt x="2116" y="498"/>
                    </a:lnTo>
                    <a:lnTo>
                      <a:pt x="2118" y="492"/>
                    </a:lnTo>
                    <a:lnTo>
                      <a:pt x="2119" y="485"/>
                    </a:lnTo>
                    <a:lnTo>
                      <a:pt x="2119" y="479"/>
                    </a:lnTo>
                    <a:lnTo>
                      <a:pt x="2119" y="473"/>
                    </a:lnTo>
                    <a:lnTo>
                      <a:pt x="2119" y="467"/>
                    </a:lnTo>
                    <a:lnTo>
                      <a:pt x="2118" y="461"/>
                    </a:lnTo>
                    <a:lnTo>
                      <a:pt x="2117" y="455"/>
                    </a:lnTo>
                    <a:lnTo>
                      <a:pt x="2115" y="449"/>
                    </a:lnTo>
                    <a:lnTo>
                      <a:pt x="2113" y="443"/>
                    </a:lnTo>
                    <a:lnTo>
                      <a:pt x="2111" y="438"/>
                    </a:lnTo>
                    <a:lnTo>
                      <a:pt x="2108" y="432"/>
                    </a:lnTo>
                    <a:lnTo>
                      <a:pt x="2107" y="427"/>
                    </a:lnTo>
                    <a:lnTo>
                      <a:pt x="2107" y="422"/>
                    </a:lnTo>
                    <a:lnTo>
                      <a:pt x="2106" y="417"/>
                    </a:lnTo>
                    <a:lnTo>
                      <a:pt x="2104" y="412"/>
                    </a:lnTo>
                    <a:lnTo>
                      <a:pt x="2103" y="407"/>
                    </a:lnTo>
                    <a:lnTo>
                      <a:pt x="2101" y="401"/>
                    </a:lnTo>
                    <a:lnTo>
                      <a:pt x="2100" y="396"/>
                    </a:lnTo>
                    <a:lnTo>
                      <a:pt x="2098" y="391"/>
                    </a:lnTo>
                    <a:lnTo>
                      <a:pt x="2095" y="385"/>
                    </a:lnTo>
                    <a:lnTo>
                      <a:pt x="2093" y="380"/>
                    </a:lnTo>
                    <a:lnTo>
                      <a:pt x="2090" y="374"/>
                    </a:lnTo>
                    <a:lnTo>
                      <a:pt x="2087" y="368"/>
                    </a:lnTo>
                    <a:lnTo>
                      <a:pt x="2084" y="362"/>
                    </a:lnTo>
                    <a:lnTo>
                      <a:pt x="2080" y="355"/>
                    </a:lnTo>
                    <a:lnTo>
                      <a:pt x="2076" y="349"/>
                    </a:lnTo>
                    <a:lnTo>
                      <a:pt x="2072" y="342"/>
                    </a:lnTo>
                    <a:lnTo>
                      <a:pt x="2068" y="335"/>
                    </a:lnTo>
                    <a:lnTo>
                      <a:pt x="2063" y="327"/>
                    </a:lnTo>
                    <a:lnTo>
                      <a:pt x="2058" y="319"/>
                    </a:lnTo>
                    <a:lnTo>
                      <a:pt x="2052" y="311"/>
                    </a:lnTo>
                    <a:lnTo>
                      <a:pt x="2047" y="302"/>
                    </a:lnTo>
                    <a:lnTo>
                      <a:pt x="2041" y="293"/>
                    </a:lnTo>
                    <a:lnTo>
                      <a:pt x="2038" y="288"/>
                    </a:lnTo>
                    <a:lnTo>
                      <a:pt x="2036" y="283"/>
                    </a:lnTo>
                    <a:lnTo>
                      <a:pt x="2033" y="279"/>
                    </a:lnTo>
                    <a:lnTo>
                      <a:pt x="2030" y="275"/>
                    </a:lnTo>
                    <a:lnTo>
                      <a:pt x="2027" y="271"/>
                    </a:lnTo>
                    <a:lnTo>
                      <a:pt x="2024" y="267"/>
                    </a:lnTo>
                    <a:lnTo>
                      <a:pt x="2021" y="264"/>
                    </a:lnTo>
                    <a:lnTo>
                      <a:pt x="2017" y="261"/>
                    </a:lnTo>
                    <a:lnTo>
                      <a:pt x="2014" y="259"/>
                    </a:lnTo>
                    <a:lnTo>
                      <a:pt x="2010" y="256"/>
                    </a:lnTo>
                    <a:lnTo>
                      <a:pt x="2006" y="254"/>
                    </a:lnTo>
                    <a:lnTo>
                      <a:pt x="2003" y="253"/>
                    </a:lnTo>
                    <a:lnTo>
                      <a:pt x="1999" y="251"/>
                    </a:lnTo>
                    <a:lnTo>
                      <a:pt x="1994" y="250"/>
                    </a:lnTo>
                    <a:lnTo>
                      <a:pt x="1990" y="249"/>
                    </a:lnTo>
                    <a:lnTo>
                      <a:pt x="1986" y="248"/>
                    </a:lnTo>
                    <a:lnTo>
                      <a:pt x="1983" y="248"/>
                    </a:lnTo>
                    <a:lnTo>
                      <a:pt x="1978" y="247"/>
                    </a:lnTo>
                    <a:lnTo>
                      <a:pt x="1974" y="247"/>
                    </a:lnTo>
                    <a:lnTo>
                      <a:pt x="1969" y="247"/>
                    </a:lnTo>
                    <a:lnTo>
                      <a:pt x="1964" y="248"/>
                    </a:lnTo>
                    <a:lnTo>
                      <a:pt x="1960" y="248"/>
                    </a:lnTo>
                    <a:lnTo>
                      <a:pt x="1955" y="249"/>
                    </a:lnTo>
                    <a:lnTo>
                      <a:pt x="1950" y="250"/>
                    </a:lnTo>
                    <a:lnTo>
                      <a:pt x="1945" y="251"/>
                    </a:lnTo>
                    <a:lnTo>
                      <a:pt x="1940" y="252"/>
                    </a:lnTo>
                    <a:lnTo>
                      <a:pt x="1935" y="254"/>
                    </a:lnTo>
                    <a:lnTo>
                      <a:pt x="1929" y="255"/>
                    </a:lnTo>
                    <a:lnTo>
                      <a:pt x="1924" y="257"/>
                    </a:lnTo>
                    <a:lnTo>
                      <a:pt x="1919" y="259"/>
                    </a:lnTo>
                    <a:lnTo>
                      <a:pt x="1914" y="261"/>
                    </a:lnTo>
                    <a:lnTo>
                      <a:pt x="1908" y="263"/>
                    </a:lnTo>
                    <a:lnTo>
                      <a:pt x="1903" y="265"/>
                    </a:lnTo>
                    <a:lnTo>
                      <a:pt x="1898" y="268"/>
                    </a:lnTo>
                    <a:lnTo>
                      <a:pt x="1892" y="270"/>
                    </a:lnTo>
                    <a:lnTo>
                      <a:pt x="1887" y="273"/>
                    </a:lnTo>
                    <a:lnTo>
                      <a:pt x="1881" y="276"/>
                    </a:lnTo>
                    <a:lnTo>
                      <a:pt x="1876" y="278"/>
                    </a:lnTo>
                    <a:lnTo>
                      <a:pt x="1870" y="281"/>
                    </a:lnTo>
                    <a:lnTo>
                      <a:pt x="1865" y="284"/>
                    </a:lnTo>
                    <a:lnTo>
                      <a:pt x="1860" y="287"/>
                    </a:lnTo>
                    <a:lnTo>
                      <a:pt x="1854" y="290"/>
                    </a:lnTo>
                    <a:lnTo>
                      <a:pt x="1849" y="293"/>
                    </a:lnTo>
                    <a:lnTo>
                      <a:pt x="1843" y="297"/>
                    </a:lnTo>
                    <a:lnTo>
                      <a:pt x="1838" y="300"/>
                    </a:lnTo>
                    <a:lnTo>
                      <a:pt x="1832" y="303"/>
                    </a:lnTo>
                    <a:lnTo>
                      <a:pt x="1827" y="306"/>
                    </a:lnTo>
                    <a:lnTo>
                      <a:pt x="1821" y="310"/>
                    </a:lnTo>
                    <a:lnTo>
                      <a:pt x="1816" y="313"/>
                    </a:lnTo>
                    <a:lnTo>
                      <a:pt x="1811" y="316"/>
                    </a:lnTo>
                    <a:lnTo>
                      <a:pt x="1805" y="319"/>
                    </a:lnTo>
                    <a:lnTo>
                      <a:pt x="1800" y="323"/>
                    </a:lnTo>
                    <a:lnTo>
                      <a:pt x="1795" y="326"/>
                    </a:lnTo>
                    <a:lnTo>
                      <a:pt x="1790" y="329"/>
                    </a:lnTo>
                    <a:lnTo>
                      <a:pt x="1784" y="333"/>
                    </a:lnTo>
                    <a:lnTo>
                      <a:pt x="1779" y="336"/>
                    </a:lnTo>
                    <a:lnTo>
                      <a:pt x="1774" y="339"/>
                    </a:lnTo>
                    <a:lnTo>
                      <a:pt x="1769" y="342"/>
                    </a:lnTo>
                    <a:lnTo>
                      <a:pt x="1764" y="345"/>
                    </a:lnTo>
                    <a:lnTo>
                      <a:pt x="1760" y="348"/>
                    </a:lnTo>
                    <a:lnTo>
                      <a:pt x="1755" y="351"/>
                    </a:lnTo>
                    <a:lnTo>
                      <a:pt x="1750" y="354"/>
                    </a:lnTo>
                    <a:lnTo>
                      <a:pt x="1746" y="356"/>
                    </a:lnTo>
                    <a:lnTo>
                      <a:pt x="1741" y="359"/>
                    </a:lnTo>
                    <a:lnTo>
                      <a:pt x="1737" y="362"/>
                    </a:lnTo>
                    <a:lnTo>
                      <a:pt x="1732" y="364"/>
                    </a:lnTo>
                    <a:lnTo>
                      <a:pt x="1728" y="366"/>
                    </a:lnTo>
                    <a:lnTo>
                      <a:pt x="1724" y="368"/>
                    </a:lnTo>
                    <a:lnTo>
                      <a:pt x="1720" y="371"/>
                    </a:lnTo>
                    <a:lnTo>
                      <a:pt x="1716" y="372"/>
                    </a:lnTo>
                    <a:lnTo>
                      <a:pt x="1712" y="374"/>
                    </a:lnTo>
                    <a:lnTo>
                      <a:pt x="1708" y="376"/>
                    </a:lnTo>
                    <a:lnTo>
                      <a:pt x="1705" y="377"/>
                    </a:lnTo>
                    <a:lnTo>
                      <a:pt x="1701" y="379"/>
                    </a:lnTo>
                    <a:lnTo>
                      <a:pt x="1698" y="380"/>
                    </a:lnTo>
                    <a:lnTo>
                      <a:pt x="1695" y="381"/>
                    </a:lnTo>
                    <a:lnTo>
                      <a:pt x="1692" y="382"/>
                    </a:lnTo>
                    <a:lnTo>
                      <a:pt x="1689" y="382"/>
                    </a:lnTo>
                    <a:lnTo>
                      <a:pt x="1686" y="383"/>
                    </a:lnTo>
                    <a:lnTo>
                      <a:pt x="1683" y="383"/>
                    </a:lnTo>
                    <a:lnTo>
                      <a:pt x="1681" y="383"/>
                    </a:lnTo>
                    <a:lnTo>
                      <a:pt x="1678" y="383"/>
                    </a:lnTo>
                    <a:lnTo>
                      <a:pt x="1676" y="382"/>
                    </a:lnTo>
                    <a:lnTo>
                      <a:pt x="1674" y="381"/>
                    </a:lnTo>
                    <a:lnTo>
                      <a:pt x="1672" y="380"/>
                    </a:lnTo>
                    <a:lnTo>
                      <a:pt x="1669" y="381"/>
                    </a:lnTo>
                    <a:lnTo>
                      <a:pt x="1667" y="382"/>
                    </a:lnTo>
                    <a:lnTo>
                      <a:pt x="1665" y="382"/>
                    </a:lnTo>
                    <a:lnTo>
                      <a:pt x="1662" y="383"/>
                    </a:lnTo>
                    <a:lnTo>
                      <a:pt x="1660" y="383"/>
                    </a:lnTo>
                    <a:lnTo>
                      <a:pt x="1658" y="383"/>
                    </a:lnTo>
                    <a:lnTo>
                      <a:pt x="1655" y="383"/>
                    </a:lnTo>
                    <a:lnTo>
                      <a:pt x="1653" y="382"/>
                    </a:lnTo>
                    <a:lnTo>
                      <a:pt x="1651" y="382"/>
                    </a:lnTo>
                    <a:lnTo>
                      <a:pt x="1649" y="381"/>
                    </a:lnTo>
                    <a:lnTo>
                      <a:pt x="1647" y="380"/>
                    </a:lnTo>
                    <a:lnTo>
                      <a:pt x="1645" y="380"/>
                    </a:lnTo>
                    <a:lnTo>
                      <a:pt x="1643" y="379"/>
                    </a:lnTo>
                    <a:lnTo>
                      <a:pt x="1641" y="377"/>
                    </a:lnTo>
                    <a:lnTo>
                      <a:pt x="1640" y="376"/>
                    </a:lnTo>
                    <a:lnTo>
                      <a:pt x="1638" y="375"/>
                    </a:lnTo>
                    <a:lnTo>
                      <a:pt x="1636" y="373"/>
                    </a:lnTo>
                    <a:lnTo>
                      <a:pt x="1634" y="372"/>
                    </a:lnTo>
                    <a:lnTo>
                      <a:pt x="1633" y="370"/>
                    </a:lnTo>
                    <a:lnTo>
                      <a:pt x="1631" y="368"/>
                    </a:lnTo>
                    <a:lnTo>
                      <a:pt x="1630" y="366"/>
                    </a:lnTo>
                    <a:lnTo>
                      <a:pt x="1628" y="364"/>
                    </a:lnTo>
                    <a:lnTo>
                      <a:pt x="1626" y="362"/>
                    </a:lnTo>
                    <a:lnTo>
                      <a:pt x="1625" y="359"/>
                    </a:lnTo>
                    <a:lnTo>
                      <a:pt x="1623" y="357"/>
                    </a:lnTo>
                    <a:lnTo>
                      <a:pt x="1622" y="354"/>
                    </a:lnTo>
                    <a:lnTo>
                      <a:pt x="1621" y="352"/>
                    </a:lnTo>
                    <a:lnTo>
                      <a:pt x="1619" y="349"/>
                    </a:lnTo>
                    <a:lnTo>
                      <a:pt x="1618" y="346"/>
                    </a:lnTo>
                    <a:lnTo>
                      <a:pt x="1617" y="343"/>
                    </a:lnTo>
                    <a:lnTo>
                      <a:pt x="1615" y="340"/>
                    </a:lnTo>
                    <a:lnTo>
                      <a:pt x="1614" y="337"/>
                    </a:lnTo>
                    <a:lnTo>
                      <a:pt x="1613" y="334"/>
                    </a:lnTo>
                    <a:lnTo>
                      <a:pt x="1612" y="330"/>
                    </a:lnTo>
                    <a:lnTo>
                      <a:pt x="1610" y="327"/>
                    </a:lnTo>
                    <a:lnTo>
                      <a:pt x="1609" y="324"/>
                    </a:lnTo>
                    <a:lnTo>
                      <a:pt x="1608" y="320"/>
                    </a:lnTo>
                    <a:lnTo>
                      <a:pt x="1607" y="317"/>
                    </a:lnTo>
                    <a:lnTo>
                      <a:pt x="1606" y="313"/>
                    </a:lnTo>
                    <a:lnTo>
                      <a:pt x="1604" y="309"/>
                    </a:lnTo>
                    <a:lnTo>
                      <a:pt x="1603" y="305"/>
                    </a:lnTo>
                    <a:lnTo>
                      <a:pt x="1602" y="301"/>
                    </a:lnTo>
                    <a:lnTo>
                      <a:pt x="1601" y="298"/>
                    </a:lnTo>
                    <a:lnTo>
                      <a:pt x="1600" y="294"/>
                    </a:lnTo>
                    <a:lnTo>
                      <a:pt x="1599" y="290"/>
                    </a:lnTo>
                    <a:lnTo>
                      <a:pt x="1598" y="285"/>
                    </a:lnTo>
                    <a:lnTo>
                      <a:pt x="1597" y="281"/>
                    </a:lnTo>
                    <a:lnTo>
                      <a:pt x="1596" y="277"/>
                    </a:lnTo>
                    <a:lnTo>
                      <a:pt x="1595" y="273"/>
                    </a:lnTo>
                    <a:lnTo>
                      <a:pt x="1594" y="269"/>
                    </a:lnTo>
                    <a:lnTo>
                      <a:pt x="1592" y="264"/>
                    </a:lnTo>
                    <a:lnTo>
                      <a:pt x="1591" y="260"/>
                    </a:lnTo>
                    <a:lnTo>
                      <a:pt x="1590" y="256"/>
                    </a:lnTo>
                    <a:lnTo>
                      <a:pt x="1589" y="251"/>
                    </a:lnTo>
                    <a:lnTo>
                      <a:pt x="1588" y="247"/>
                    </a:lnTo>
                    <a:lnTo>
                      <a:pt x="1587" y="242"/>
                    </a:lnTo>
                    <a:lnTo>
                      <a:pt x="1586" y="238"/>
                    </a:lnTo>
                    <a:lnTo>
                      <a:pt x="1585" y="233"/>
                    </a:lnTo>
                    <a:lnTo>
                      <a:pt x="1584" y="228"/>
                    </a:lnTo>
                    <a:lnTo>
                      <a:pt x="1583" y="224"/>
                    </a:lnTo>
                    <a:lnTo>
                      <a:pt x="1581" y="219"/>
                    </a:lnTo>
                    <a:lnTo>
                      <a:pt x="1580" y="215"/>
                    </a:lnTo>
                    <a:lnTo>
                      <a:pt x="1579" y="210"/>
                    </a:lnTo>
                    <a:lnTo>
                      <a:pt x="1578" y="205"/>
                    </a:lnTo>
                    <a:lnTo>
                      <a:pt x="1577" y="201"/>
                    </a:lnTo>
                    <a:lnTo>
                      <a:pt x="1575" y="196"/>
                    </a:lnTo>
                    <a:lnTo>
                      <a:pt x="1574" y="191"/>
                    </a:lnTo>
                    <a:lnTo>
                      <a:pt x="1573" y="187"/>
                    </a:lnTo>
                    <a:lnTo>
                      <a:pt x="1572" y="182"/>
                    </a:lnTo>
                    <a:lnTo>
                      <a:pt x="1570" y="177"/>
                    </a:lnTo>
                    <a:lnTo>
                      <a:pt x="1569" y="173"/>
                    </a:lnTo>
                    <a:lnTo>
                      <a:pt x="1568" y="168"/>
                    </a:lnTo>
                    <a:lnTo>
                      <a:pt x="1566" y="164"/>
                    </a:lnTo>
                    <a:lnTo>
                      <a:pt x="1565" y="159"/>
                    </a:lnTo>
                    <a:lnTo>
                      <a:pt x="1563" y="154"/>
                    </a:lnTo>
                    <a:lnTo>
                      <a:pt x="1562" y="150"/>
                    </a:lnTo>
                    <a:lnTo>
                      <a:pt x="1560" y="145"/>
                    </a:lnTo>
                    <a:lnTo>
                      <a:pt x="1559" y="141"/>
                    </a:lnTo>
                    <a:lnTo>
                      <a:pt x="1557" y="136"/>
                    </a:lnTo>
                    <a:lnTo>
                      <a:pt x="1556" y="132"/>
                    </a:lnTo>
                    <a:lnTo>
                      <a:pt x="1554" y="127"/>
                    </a:lnTo>
                    <a:lnTo>
                      <a:pt x="1552" y="123"/>
                    </a:lnTo>
                    <a:lnTo>
                      <a:pt x="1550" y="119"/>
                    </a:lnTo>
                    <a:lnTo>
                      <a:pt x="1549" y="114"/>
                    </a:lnTo>
                    <a:lnTo>
                      <a:pt x="1547" y="110"/>
                    </a:lnTo>
                    <a:lnTo>
                      <a:pt x="1545" y="106"/>
                    </a:lnTo>
                    <a:lnTo>
                      <a:pt x="1543" y="102"/>
                    </a:lnTo>
                    <a:lnTo>
                      <a:pt x="1541" y="97"/>
                    </a:lnTo>
                    <a:lnTo>
                      <a:pt x="1539" y="93"/>
                    </a:lnTo>
                    <a:lnTo>
                      <a:pt x="1537" y="89"/>
                    </a:lnTo>
                    <a:lnTo>
                      <a:pt x="1535" y="85"/>
                    </a:lnTo>
                    <a:lnTo>
                      <a:pt x="1533" y="81"/>
                    </a:lnTo>
                    <a:lnTo>
                      <a:pt x="1531" y="78"/>
                    </a:lnTo>
                    <a:lnTo>
                      <a:pt x="1528" y="74"/>
                    </a:lnTo>
                    <a:lnTo>
                      <a:pt x="1526" y="70"/>
                    </a:lnTo>
                    <a:lnTo>
                      <a:pt x="1524" y="66"/>
                    </a:lnTo>
                    <a:lnTo>
                      <a:pt x="1521" y="63"/>
                    </a:lnTo>
                    <a:lnTo>
                      <a:pt x="1519" y="59"/>
                    </a:lnTo>
                    <a:lnTo>
                      <a:pt x="1516" y="56"/>
                    </a:lnTo>
                    <a:lnTo>
                      <a:pt x="1514" y="52"/>
                    </a:lnTo>
                    <a:lnTo>
                      <a:pt x="1511" y="49"/>
                    </a:lnTo>
                    <a:lnTo>
                      <a:pt x="1509" y="46"/>
                    </a:lnTo>
                    <a:lnTo>
                      <a:pt x="1506" y="43"/>
                    </a:lnTo>
                    <a:lnTo>
                      <a:pt x="1503" y="40"/>
                    </a:lnTo>
                    <a:lnTo>
                      <a:pt x="1500" y="37"/>
                    </a:lnTo>
                    <a:lnTo>
                      <a:pt x="1497" y="34"/>
                    </a:lnTo>
                    <a:lnTo>
                      <a:pt x="1494" y="31"/>
                    </a:lnTo>
                    <a:lnTo>
                      <a:pt x="1491" y="29"/>
                    </a:lnTo>
                    <a:lnTo>
                      <a:pt x="1488" y="26"/>
                    </a:lnTo>
                    <a:lnTo>
                      <a:pt x="1485" y="24"/>
                    </a:lnTo>
                    <a:lnTo>
                      <a:pt x="1481" y="21"/>
                    </a:lnTo>
                    <a:lnTo>
                      <a:pt x="1478" y="19"/>
                    </a:lnTo>
                    <a:lnTo>
                      <a:pt x="1474" y="17"/>
                    </a:lnTo>
                    <a:lnTo>
                      <a:pt x="1471" y="15"/>
                    </a:lnTo>
                    <a:lnTo>
                      <a:pt x="1467" y="13"/>
                    </a:lnTo>
                    <a:lnTo>
                      <a:pt x="1463" y="11"/>
                    </a:lnTo>
                    <a:lnTo>
                      <a:pt x="1460" y="10"/>
                    </a:lnTo>
                    <a:lnTo>
                      <a:pt x="1456" y="8"/>
                    </a:lnTo>
                    <a:lnTo>
                      <a:pt x="1452" y="7"/>
                    </a:lnTo>
                    <a:lnTo>
                      <a:pt x="1448" y="6"/>
                    </a:lnTo>
                    <a:lnTo>
                      <a:pt x="1444" y="5"/>
                    </a:lnTo>
                    <a:lnTo>
                      <a:pt x="1440" y="4"/>
                    </a:lnTo>
                    <a:lnTo>
                      <a:pt x="1435" y="3"/>
                    </a:lnTo>
                    <a:lnTo>
                      <a:pt x="1431" y="2"/>
                    </a:lnTo>
                    <a:lnTo>
                      <a:pt x="1426" y="1"/>
                    </a:lnTo>
                    <a:lnTo>
                      <a:pt x="1422" y="1"/>
                    </a:lnTo>
                    <a:lnTo>
                      <a:pt x="1417" y="1"/>
                    </a:lnTo>
                    <a:lnTo>
                      <a:pt x="1412" y="0"/>
                    </a:lnTo>
                    <a:lnTo>
                      <a:pt x="1408" y="0"/>
                    </a:lnTo>
                    <a:lnTo>
                      <a:pt x="1403" y="1"/>
                    </a:lnTo>
                    <a:lnTo>
                      <a:pt x="1398" y="1"/>
                    </a:lnTo>
                    <a:lnTo>
                      <a:pt x="1393" y="1"/>
                    </a:lnTo>
                    <a:lnTo>
                      <a:pt x="1387" y="2"/>
                    </a:lnTo>
                    <a:lnTo>
                      <a:pt x="1382" y="3"/>
                    </a:lnTo>
                    <a:lnTo>
                      <a:pt x="1377" y="4"/>
                    </a:lnTo>
                    <a:lnTo>
                      <a:pt x="1371" y="5"/>
                    </a:lnTo>
                    <a:lnTo>
                      <a:pt x="1365" y="6"/>
                    </a:lnTo>
                    <a:lnTo>
                      <a:pt x="1360" y="7"/>
                    </a:lnTo>
                    <a:lnTo>
                      <a:pt x="1354" y="9"/>
                    </a:lnTo>
                    <a:lnTo>
                      <a:pt x="1348" y="11"/>
                    </a:lnTo>
                    <a:lnTo>
                      <a:pt x="1342" y="13"/>
                    </a:lnTo>
                    <a:lnTo>
                      <a:pt x="1336" y="15"/>
                    </a:lnTo>
                    <a:lnTo>
                      <a:pt x="1329" y="17"/>
                    </a:lnTo>
                    <a:lnTo>
                      <a:pt x="1323" y="20"/>
                    </a:lnTo>
                    <a:lnTo>
                      <a:pt x="1318" y="21"/>
                    </a:lnTo>
                    <a:lnTo>
                      <a:pt x="1314" y="23"/>
                    </a:lnTo>
                    <a:lnTo>
                      <a:pt x="1310" y="25"/>
                    </a:lnTo>
                    <a:lnTo>
                      <a:pt x="1306" y="27"/>
                    </a:lnTo>
                    <a:lnTo>
                      <a:pt x="1302" y="28"/>
                    </a:lnTo>
                    <a:lnTo>
                      <a:pt x="1299" y="30"/>
                    </a:lnTo>
                    <a:lnTo>
                      <a:pt x="1296" y="32"/>
                    </a:lnTo>
                    <a:lnTo>
                      <a:pt x="1292" y="34"/>
                    </a:lnTo>
                    <a:lnTo>
                      <a:pt x="1289" y="37"/>
                    </a:lnTo>
                    <a:lnTo>
                      <a:pt x="1287" y="39"/>
                    </a:lnTo>
                    <a:lnTo>
                      <a:pt x="1284" y="41"/>
                    </a:lnTo>
                    <a:lnTo>
                      <a:pt x="1282" y="44"/>
                    </a:lnTo>
                    <a:lnTo>
                      <a:pt x="1279" y="46"/>
                    </a:lnTo>
                    <a:lnTo>
                      <a:pt x="1277" y="48"/>
                    </a:lnTo>
                    <a:lnTo>
                      <a:pt x="1275" y="51"/>
                    </a:lnTo>
                    <a:lnTo>
                      <a:pt x="1274" y="54"/>
                    </a:lnTo>
                    <a:lnTo>
                      <a:pt x="1272" y="56"/>
                    </a:lnTo>
                    <a:lnTo>
                      <a:pt x="1270" y="59"/>
                    </a:lnTo>
                    <a:lnTo>
                      <a:pt x="1269" y="62"/>
                    </a:lnTo>
                    <a:lnTo>
                      <a:pt x="1268" y="65"/>
                    </a:lnTo>
                    <a:lnTo>
                      <a:pt x="1267" y="68"/>
                    </a:lnTo>
                    <a:lnTo>
                      <a:pt x="1266" y="71"/>
                    </a:lnTo>
                    <a:lnTo>
                      <a:pt x="1265" y="74"/>
                    </a:lnTo>
                    <a:lnTo>
                      <a:pt x="1264" y="77"/>
                    </a:lnTo>
                    <a:lnTo>
                      <a:pt x="1264" y="80"/>
                    </a:lnTo>
                    <a:lnTo>
                      <a:pt x="1263" y="83"/>
                    </a:lnTo>
                    <a:lnTo>
                      <a:pt x="1263" y="87"/>
                    </a:lnTo>
                    <a:lnTo>
                      <a:pt x="1262" y="90"/>
                    </a:lnTo>
                    <a:lnTo>
                      <a:pt x="1262" y="93"/>
                    </a:lnTo>
                    <a:lnTo>
                      <a:pt x="1262" y="97"/>
                    </a:lnTo>
                    <a:lnTo>
                      <a:pt x="1262" y="100"/>
                    </a:lnTo>
                    <a:lnTo>
                      <a:pt x="1262" y="104"/>
                    </a:lnTo>
                    <a:lnTo>
                      <a:pt x="1262" y="107"/>
                    </a:lnTo>
                    <a:lnTo>
                      <a:pt x="1263" y="111"/>
                    </a:lnTo>
                    <a:lnTo>
                      <a:pt x="1263" y="115"/>
                    </a:lnTo>
                    <a:lnTo>
                      <a:pt x="1263" y="118"/>
                    </a:lnTo>
                    <a:lnTo>
                      <a:pt x="1264" y="122"/>
                    </a:lnTo>
                    <a:lnTo>
                      <a:pt x="1264" y="126"/>
                    </a:lnTo>
                    <a:lnTo>
                      <a:pt x="1265" y="129"/>
                    </a:lnTo>
                    <a:lnTo>
                      <a:pt x="1265" y="133"/>
                    </a:lnTo>
                    <a:lnTo>
                      <a:pt x="1266" y="137"/>
                    </a:lnTo>
                    <a:lnTo>
                      <a:pt x="1267" y="141"/>
                    </a:lnTo>
                    <a:lnTo>
                      <a:pt x="1268" y="145"/>
                    </a:lnTo>
                    <a:lnTo>
                      <a:pt x="1268" y="148"/>
                    </a:lnTo>
                    <a:lnTo>
                      <a:pt x="1269" y="152"/>
                    </a:lnTo>
                    <a:lnTo>
                      <a:pt x="1270" y="156"/>
                    </a:lnTo>
                    <a:lnTo>
                      <a:pt x="1271" y="160"/>
                    </a:lnTo>
                    <a:lnTo>
                      <a:pt x="1272" y="164"/>
                    </a:lnTo>
                    <a:lnTo>
                      <a:pt x="1273" y="168"/>
                    </a:lnTo>
                    <a:lnTo>
                      <a:pt x="1273" y="172"/>
                    </a:lnTo>
                    <a:lnTo>
                      <a:pt x="1274" y="176"/>
                    </a:lnTo>
                    <a:lnTo>
                      <a:pt x="1275" y="180"/>
                    </a:lnTo>
                    <a:lnTo>
                      <a:pt x="1276" y="184"/>
                    </a:lnTo>
                    <a:lnTo>
                      <a:pt x="1277" y="188"/>
                    </a:lnTo>
                    <a:lnTo>
                      <a:pt x="1278" y="192"/>
                    </a:lnTo>
                    <a:lnTo>
                      <a:pt x="1279" y="196"/>
                    </a:lnTo>
                    <a:lnTo>
                      <a:pt x="1280" y="200"/>
                    </a:lnTo>
                    <a:lnTo>
                      <a:pt x="1280" y="204"/>
                    </a:lnTo>
                    <a:lnTo>
                      <a:pt x="1281" y="208"/>
                    </a:lnTo>
                    <a:lnTo>
                      <a:pt x="1282" y="212"/>
                    </a:lnTo>
                    <a:lnTo>
                      <a:pt x="1283" y="216"/>
                    </a:lnTo>
                    <a:lnTo>
                      <a:pt x="1283" y="220"/>
                    </a:lnTo>
                    <a:lnTo>
                      <a:pt x="1284" y="225"/>
                    </a:lnTo>
                    <a:lnTo>
                      <a:pt x="1285" y="229"/>
                    </a:lnTo>
                    <a:lnTo>
                      <a:pt x="1285" y="233"/>
                    </a:lnTo>
                    <a:lnTo>
                      <a:pt x="1286" y="237"/>
                    </a:lnTo>
                    <a:lnTo>
                      <a:pt x="1286" y="241"/>
                    </a:lnTo>
                    <a:lnTo>
                      <a:pt x="1286" y="245"/>
                    </a:lnTo>
                    <a:lnTo>
                      <a:pt x="1287" y="249"/>
                    </a:lnTo>
                    <a:lnTo>
                      <a:pt x="1287" y="253"/>
                    </a:lnTo>
                    <a:lnTo>
                      <a:pt x="1287" y="256"/>
                    </a:lnTo>
                    <a:lnTo>
                      <a:pt x="1287" y="260"/>
                    </a:lnTo>
                    <a:lnTo>
                      <a:pt x="1287" y="264"/>
                    </a:lnTo>
                    <a:lnTo>
                      <a:pt x="1287" y="268"/>
                    </a:lnTo>
                    <a:lnTo>
                      <a:pt x="1286" y="272"/>
                    </a:lnTo>
                    <a:lnTo>
                      <a:pt x="1286" y="276"/>
                    </a:lnTo>
                    <a:lnTo>
                      <a:pt x="1286" y="280"/>
                    </a:lnTo>
                    <a:lnTo>
                      <a:pt x="1285" y="284"/>
                    </a:lnTo>
                    <a:lnTo>
                      <a:pt x="1284" y="287"/>
                    </a:lnTo>
                    <a:lnTo>
                      <a:pt x="1284" y="291"/>
                    </a:lnTo>
                    <a:lnTo>
                      <a:pt x="1283" y="295"/>
                    </a:lnTo>
                    <a:lnTo>
                      <a:pt x="1282" y="298"/>
                    </a:lnTo>
                    <a:lnTo>
                      <a:pt x="1281" y="302"/>
                    </a:lnTo>
                    <a:lnTo>
                      <a:pt x="1279" y="306"/>
                    </a:lnTo>
                    <a:lnTo>
                      <a:pt x="1278" y="309"/>
                    </a:lnTo>
                    <a:lnTo>
                      <a:pt x="1276" y="313"/>
                    </a:lnTo>
                    <a:lnTo>
                      <a:pt x="1274" y="316"/>
                    </a:lnTo>
                    <a:lnTo>
                      <a:pt x="1273" y="320"/>
                    </a:lnTo>
                    <a:lnTo>
                      <a:pt x="1271" y="323"/>
                    </a:lnTo>
                    <a:lnTo>
                      <a:pt x="1268" y="326"/>
                    </a:lnTo>
                    <a:lnTo>
                      <a:pt x="1266" y="330"/>
                    </a:lnTo>
                    <a:lnTo>
                      <a:pt x="1263" y="333"/>
                    </a:lnTo>
                    <a:lnTo>
                      <a:pt x="1261" y="336"/>
                    </a:lnTo>
                    <a:lnTo>
                      <a:pt x="1258" y="339"/>
                    </a:lnTo>
                    <a:lnTo>
                      <a:pt x="1255" y="342"/>
                    </a:lnTo>
                    <a:lnTo>
                      <a:pt x="1252" y="346"/>
                    </a:lnTo>
                    <a:lnTo>
                      <a:pt x="1248" y="349"/>
                    </a:lnTo>
                    <a:lnTo>
                      <a:pt x="1245" y="351"/>
                    </a:lnTo>
                    <a:lnTo>
                      <a:pt x="1241" y="354"/>
                    </a:lnTo>
                    <a:lnTo>
                      <a:pt x="1237" y="357"/>
                    </a:lnTo>
                    <a:lnTo>
                      <a:pt x="1232" y="360"/>
                    </a:lnTo>
                    <a:lnTo>
                      <a:pt x="1228" y="363"/>
                    </a:lnTo>
                    <a:lnTo>
                      <a:pt x="1223" y="365"/>
                    </a:lnTo>
                    <a:lnTo>
                      <a:pt x="1219" y="368"/>
                    </a:lnTo>
                    <a:lnTo>
                      <a:pt x="1213" y="370"/>
                    </a:lnTo>
                    <a:lnTo>
                      <a:pt x="1208" y="373"/>
                    </a:lnTo>
                    <a:lnTo>
                      <a:pt x="1203" y="375"/>
                    </a:lnTo>
                    <a:lnTo>
                      <a:pt x="1197" y="377"/>
                    </a:lnTo>
                    <a:lnTo>
                      <a:pt x="1191" y="380"/>
                    </a:lnTo>
                    <a:lnTo>
                      <a:pt x="1182" y="382"/>
                    </a:lnTo>
                    <a:lnTo>
                      <a:pt x="1173" y="385"/>
                    </a:lnTo>
                    <a:lnTo>
                      <a:pt x="1165" y="387"/>
                    </a:lnTo>
                    <a:lnTo>
                      <a:pt x="1157" y="389"/>
                    </a:lnTo>
                    <a:lnTo>
                      <a:pt x="1149" y="391"/>
                    </a:lnTo>
                    <a:lnTo>
                      <a:pt x="1142" y="392"/>
                    </a:lnTo>
                    <a:lnTo>
                      <a:pt x="1135" y="393"/>
                    </a:lnTo>
                    <a:lnTo>
                      <a:pt x="1128" y="394"/>
                    </a:lnTo>
                    <a:lnTo>
                      <a:pt x="1121" y="395"/>
                    </a:lnTo>
                    <a:lnTo>
                      <a:pt x="1115" y="395"/>
                    </a:lnTo>
                    <a:lnTo>
                      <a:pt x="1109" y="395"/>
                    </a:lnTo>
                    <a:lnTo>
                      <a:pt x="1103" y="395"/>
                    </a:lnTo>
                    <a:lnTo>
                      <a:pt x="1097" y="394"/>
                    </a:lnTo>
                    <a:lnTo>
                      <a:pt x="1092" y="393"/>
                    </a:lnTo>
                    <a:lnTo>
                      <a:pt x="1086" y="392"/>
                    </a:lnTo>
                    <a:lnTo>
                      <a:pt x="1081" y="390"/>
                    </a:lnTo>
                    <a:lnTo>
                      <a:pt x="1076" y="388"/>
                    </a:lnTo>
                    <a:lnTo>
                      <a:pt x="1070" y="385"/>
                    </a:lnTo>
                    <a:lnTo>
                      <a:pt x="1065" y="382"/>
                    </a:lnTo>
                    <a:lnTo>
                      <a:pt x="1060" y="379"/>
                    </a:lnTo>
                    <a:lnTo>
                      <a:pt x="1055" y="375"/>
                    </a:lnTo>
                    <a:lnTo>
                      <a:pt x="1050" y="371"/>
                    </a:lnTo>
                    <a:lnTo>
                      <a:pt x="1046" y="366"/>
                    </a:lnTo>
                    <a:lnTo>
                      <a:pt x="1041" y="361"/>
                    </a:lnTo>
                    <a:lnTo>
                      <a:pt x="1036" y="356"/>
                    </a:lnTo>
                    <a:lnTo>
                      <a:pt x="1030" y="350"/>
                    </a:lnTo>
                    <a:lnTo>
                      <a:pt x="1029" y="351"/>
                    </a:lnTo>
                    <a:lnTo>
                      <a:pt x="1027" y="351"/>
                    </a:lnTo>
                    <a:lnTo>
                      <a:pt x="1026" y="352"/>
                    </a:lnTo>
                    <a:lnTo>
                      <a:pt x="1025" y="352"/>
                    </a:lnTo>
                    <a:lnTo>
                      <a:pt x="1023" y="353"/>
                    </a:lnTo>
                    <a:lnTo>
                      <a:pt x="1021" y="354"/>
                    </a:lnTo>
                    <a:lnTo>
                      <a:pt x="1019" y="355"/>
                    </a:lnTo>
                    <a:lnTo>
                      <a:pt x="1016" y="355"/>
                    </a:lnTo>
                    <a:lnTo>
                      <a:pt x="1014" y="356"/>
                    </a:lnTo>
                    <a:lnTo>
                      <a:pt x="1011" y="357"/>
                    </a:lnTo>
                    <a:lnTo>
                      <a:pt x="1008" y="359"/>
                    </a:lnTo>
                    <a:lnTo>
                      <a:pt x="1005" y="360"/>
                    </a:lnTo>
                    <a:lnTo>
                      <a:pt x="1001" y="361"/>
                    </a:lnTo>
                    <a:lnTo>
                      <a:pt x="998" y="362"/>
                    </a:lnTo>
                    <a:lnTo>
                      <a:pt x="994" y="364"/>
                    </a:lnTo>
                    <a:lnTo>
                      <a:pt x="990" y="365"/>
                    </a:lnTo>
                    <a:lnTo>
                      <a:pt x="986" y="367"/>
                    </a:lnTo>
                    <a:lnTo>
                      <a:pt x="981" y="369"/>
                    </a:lnTo>
                    <a:lnTo>
                      <a:pt x="977" y="370"/>
                    </a:lnTo>
                    <a:lnTo>
                      <a:pt x="972" y="372"/>
                    </a:lnTo>
                    <a:lnTo>
                      <a:pt x="967" y="374"/>
                    </a:lnTo>
                    <a:lnTo>
                      <a:pt x="962" y="376"/>
                    </a:lnTo>
                    <a:lnTo>
                      <a:pt x="957" y="378"/>
                    </a:lnTo>
                    <a:lnTo>
                      <a:pt x="951" y="380"/>
                    </a:lnTo>
                    <a:lnTo>
                      <a:pt x="946" y="382"/>
                    </a:lnTo>
                    <a:lnTo>
                      <a:pt x="940" y="384"/>
                    </a:lnTo>
                    <a:lnTo>
                      <a:pt x="934" y="386"/>
                    </a:lnTo>
                    <a:lnTo>
                      <a:pt x="928" y="389"/>
                    </a:lnTo>
                    <a:lnTo>
                      <a:pt x="922" y="391"/>
                    </a:lnTo>
                    <a:lnTo>
                      <a:pt x="916" y="393"/>
                    </a:lnTo>
                    <a:lnTo>
                      <a:pt x="909" y="396"/>
                    </a:lnTo>
                    <a:lnTo>
                      <a:pt x="903" y="398"/>
                    </a:lnTo>
                    <a:lnTo>
                      <a:pt x="896" y="401"/>
                    </a:lnTo>
                    <a:lnTo>
                      <a:pt x="889" y="403"/>
                    </a:lnTo>
                    <a:lnTo>
                      <a:pt x="882" y="406"/>
                    </a:lnTo>
                    <a:lnTo>
                      <a:pt x="875" y="409"/>
                    </a:lnTo>
                    <a:lnTo>
                      <a:pt x="868" y="411"/>
                    </a:lnTo>
                    <a:lnTo>
                      <a:pt x="860" y="414"/>
                    </a:lnTo>
                    <a:lnTo>
                      <a:pt x="853" y="417"/>
                    </a:lnTo>
                    <a:lnTo>
                      <a:pt x="845" y="420"/>
                    </a:lnTo>
                    <a:lnTo>
                      <a:pt x="837" y="423"/>
                    </a:lnTo>
                    <a:lnTo>
                      <a:pt x="830" y="426"/>
                    </a:lnTo>
                    <a:lnTo>
                      <a:pt x="822" y="429"/>
                    </a:lnTo>
                    <a:lnTo>
                      <a:pt x="814" y="432"/>
                    </a:lnTo>
                    <a:lnTo>
                      <a:pt x="805" y="435"/>
                    </a:lnTo>
                    <a:lnTo>
                      <a:pt x="797" y="438"/>
                    </a:lnTo>
                    <a:lnTo>
                      <a:pt x="789" y="441"/>
                    </a:lnTo>
                    <a:lnTo>
                      <a:pt x="780" y="444"/>
                    </a:lnTo>
                    <a:lnTo>
                      <a:pt x="772" y="447"/>
                    </a:lnTo>
                    <a:lnTo>
                      <a:pt x="763" y="451"/>
                    </a:lnTo>
                    <a:lnTo>
                      <a:pt x="755" y="454"/>
                    </a:lnTo>
                    <a:lnTo>
                      <a:pt x="746" y="457"/>
                    </a:lnTo>
                    <a:lnTo>
                      <a:pt x="737" y="461"/>
                    </a:lnTo>
                    <a:lnTo>
                      <a:pt x="728" y="464"/>
                    </a:lnTo>
                    <a:lnTo>
                      <a:pt x="719" y="467"/>
                    </a:lnTo>
                    <a:lnTo>
                      <a:pt x="710" y="471"/>
                    </a:lnTo>
                    <a:lnTo>
                      <a:pt x="701" y="474"/>
                    </a:lnTo>
                    <a:lnTo>
                      <a:pt x="692" y="478"/>
                    </a:lnTo>
                    <a:lnTo>
                      <a:pt x="683" y="481"/>
                    </a:lnTo>
                    <a:lnTo>
                      <a:pt x="673" y="485"/>
                    </a:lnTo>
                    <a:lnTo>
                      <a:pt x="664" y="488"/>
                    </a:lnTo>
                    <a:lnTo>
                      <a:pt x="655" y="492"/>
                    </a:lnTo>
                    <a:lnTo>
                      <a:pt x="645" y="495"/>
                    </a:lnTo>
                    <a:lnTo>
                      <a:pt x="636" y="499"/>
                    </a:lnTo>
                    <a:lnTo>
                      <a:pt x="626" y="502"/>
                    </a:lnTo>
                    <a:lnTo>
                      <a:pt x="617" y="506"/>
                    </a:lnTo>
                    <a:lnTo>
                      <a:pt x="607" y="509"/>
                    </a:lnTo>
                    <a:lnTo>
                      <a:pt x="598" y="513"/>
                    </a:lnTo>
                    <a:lnTo>
                      <a:pt x="588" y="517"/>
                    </a:lnTo>
                    <a:lnTo>
                      <a:pt x="578" y="520"/>
                    </a:lnTo>
                    <a:lnTo>
                      <a:pt x="569" y="524"/>
                    </a:lnTo>
                    <a:lnTo>
                      <a:pt x="559" y="528"/>
                    </a:lnTo>
                    <a:lnTo>
                      <a:pt x="549" y="531"/>
                    </a:lnTo>
                    <a:lnTo>
                      <a:pt x="540" y="535"/>
                    </a:lnTo>
                    <a:lnTo>
                      <a:pt x="530" y="539"/>
                    </a:lnTo>
                    <a:lnTo>
                      <a:pt x="520" y="542"/>
                    </a:lnTo>
                    <a:lnTo>
                      <a:pt x="510" y="546"/>
                    </a:lnTo>
                    <a:lnTo>
                      <a:pt x="501" y="550"/>
                    </a:lnTo>
                    <a:lnTo>
                      <a:pt x="491" y="553"/>
                    </a:lnTo>
                    <a:lnTo>
                      <a:pt x="481" y="557"/>
                    </a:lnTo>
                    <a:lnTo>
                      <a:pt x="472" y="560"/>
                    </a:lnTo>
                    <a:lnTo>
                      <a:pt x="462" y="564"/>
                    </a:lnTo>
                    <a:lnTo>
                      <a:pt x="452" y="568"/>
                    </a:lnTo>
                    <a:lnTo>
                      <a:pt x="443" y="571"/>
                    </a:lnTo>
                    <a:lnTo>
                      <a:pt x="433" y="575"/>
                    </a:lnTo>
                    <a:lnTo>
                      <a:pt x="423" y="579"/>
                    </a:lnTo>
                    <a:lnTo>
                      <a:pt x="414" y="582"/>
                    </a:lnTo>
                    <a:lnTo>
                      <a:pt x="404" y="586"/>
                    </a:lnTo>
                    <a:lnTo>
                      <a:pt x="395" y="589"/>
                    </a:lnTo>
                    <a:lnTo>
                      <a:pt x="385" y="593"/>
                    </a:lnTo>
                    <a:lnTo>
                      <a:pt x="376" y="596"/>
                    </a:lnTo>
                    <a:lnTo>
                      <a:pt x="366" y="600"/>
                    </a:lnTo>
                    <a:lnTo>
                      <a:pt x="357" y="604"/>
                    </a:lnTo>
                    <a:lnTo>
                      <a:pt x="348" y="607"/>
                    </a:lnTo>
                    <a:lnTo>
                      <a:pt x="339" y="610"/>
                    </a:lnTo>
                    <a:lnTo>
                      <a:pt x="329" y="614"/>
                    </a:lnTo>
                    <a:lnTo>
                      <a:pt x="320" y="617"/>
                    </a:lnTo>
                    <a:lnTo>
                      <a:pt x="311" y="621"/>
                    </a:lnTo>
                    <a:lnTo>
                      <a:pt x="302" y="624"/>
                    </a:lnTo>
                    <a:lnTo>
                      <a:pt x="293" y="627"/>
                    </a:lnTo>
                    <a:lnTo>
                      <a:pt x="285" y="631"/>
                    </a:lnTo>
                    <a:lnTo>
                      <a:pt x="276" y="634"/>
                    </a:lnTo>
                    <a:lnTo>
                      <a:pt x="267" y="637"/>
                    </a:lnTo>
                    <a:lnTo>
                      <a:pt x="259" y="641"/>
                    </a:lnTo>
                    <a:lnTo>
                      <a:pt x="250" y="644"/>
                    </a:lnTo>
                    <a:lnTo>
                      <a:pt x="242" y="647"/>
                    </a:lnTo>
                    <a:lnTo>
                      <a:pt x="233" y="650"/>
                    </a:lnTo>
                    <a:lnTo>
                      <a:pt x="225" y="653"/>
                    </a:lnTo>
                    <a:lnTo>
                      <a:pt x="217" y="656"/>
                    </a:lnTo>
                    <a:lnTo>
                      <a:pt x="209" y="659"/>
                    </a:lnTo>
                    <a:lnTo>
                      <a:pt x="201" y="662"/>
                    </a:lnTo>
                    <a:lnTo>
                      <a:pt x="193" y="665"/>
                    </a:lnTo>
                    <a:lnTo>
                      <a:pt x="185" y="668"/>
                    </a:lnTo>
                    <a:lnTo>
                      <a:pt x="178" y="671"/>
                    </a:lnTo>
                    <a:lnTo>
                      <a:pt x="170" y="674"/>
                    </a:lnTo>
                    <a:lnTo>
                      <a:pt x="163" y="677"/>
                    </a:lnTo>
                    <a:lnTo>
                      <a:pt x="156" y="679"/>
                    </a:lnTo>
                    <a:lnTo>
                      <a:pt x="148" y="682"/>
                    </a:lnTo>
                    <a:lnTo>
                      <a:pt x="141" y="685"/>
                    </a:lnTo>
                    <a:lnTo>
                      <a:pt x="135" y="687"/>
                    </a:lnTo>
                    <a:lnTo>
                      <a:pt x="128" y="690"/>
                    </a:lnTo>
                    <a:lnTo>
                      <a:pt x="121" y="692"/>
                    </a:lnTo>
                    <a:lnTo>
                      <a:pt x="115" y="695"/>
                    </a:lnTo>
                    <a:lnTo>
                      <a:pt x="108" y="697"/>
                    </a:lnTo>
                    <a:lnTo>
                      <a:pt x="102" y="699"/>
                    </a:lnTo>
                    <a:lnTo>
                      <a:pt x="96" y="702"/>
                    </a:lnTo>
                    <a:lnTo>
                      <a:pt x="90" y="704"/>
                    </a:lnTo>
                    <a:lnTo>
                      <a:pt x="85" y="706"/>
                    </a:lnTo>
                    <a:lnTo>
                      <a:pt x="79" y="708"/>
                    </a:lnTo>
                    <a:lnTo>
                      <a:pt x="74" y="710"/>
                    </a:lnTo>
                    <a:lnTo>
                      <a:pt x="68" y="712"/>
                    </a:lnTo>
                    <a:lnTo>
                      <a:pt x="63" y="714"/>
                    </a:lnTo>
                    <a:lnTo>
                      <a:pt x="58" y="716"/>
                    </a:lnTo>
                    <a:lnTo>
                      <a:pt x="54" y="718"/>
                    </a:lnTo>
                    <a:lnTo>
                      <a:pt x="49" y="719"/>
                    </a:lnTo>
                    <a:lnTo>
                      <a:pt x="45" y="721"/>
                    </a:lnTo>
                    <a:lnTo>
                      <a:pt x="41" y="723"/>
                    </a:lnTo>
                    <a:lnTo>
                      <a:pt x="37" y="724"/>
                    </a:lnTo>
                    <a:lnTo>
                      <a:pt x="33" y="726"/>
                    </a:lnTo>
                    <a:lnTo>
                      <a:pt x="29" y="727"/>
                    </a:lnTo>
                    <a:lnTo>
                      <a:pt x="26" y="728"/>
                    </a:lnTo>
                    <a:lnTo>
                      <a:pt x="23" y="729"/>
                    </a:lnTo>
                    <a:lnTo>
                      <a:pt x="20" y="731"/>
                    </a:lnTo>
                    <a:lnTo>
                      <a:pt x="17" y="732"/>
                    </a:lnTo>
                    <a:lnTo>
                      <a:pt x="14" y="733"/>
                    </a:lnTo>
                    <a:lnTo>
                      <a:pt x="12" y="734"/>
                    </a:lnTo>
                    <a:lnTo>
                      <a:pt x="10" y="734"/>
                    </a:lnTo>
                    <a:lnTo>
                      <a:pt x="8" y="735"/>
                    </a:lnTo>
                    <a:lnTo>
                      <a:pt x="6" y="736"/>
                    </a:lnTo>
                    <a:lnTo>
                      <a:pt x="4" y="736"/>
                    </a:lnTo>
                    <a:lnTo>
                      <a:pt x="3" y="737"/>
                    </a:lnTo>
                    <a:lnTo>
                      <a:pt x="2" y="737"/>
                    </a:lnTo>
                    <a:lnTo>
                      <a:pt x="1" y="738"/>
                    </a:lnTo>
                    <a:lnTo>
                      <a:pt x="0" y="738"/>
                    </a:lnTo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41F17A2-4A38-4C7C-8C0A-6430B879B0F7}"/>
                </a:ext>
              </a:extLst>
            </p:cNvPr>
            <p:cNvSpPr/>
            <p:nvPr/>
          </p:nvSpPr>
          <p:spPr>
            <a:xfrm>
              <a:off x="3692474" y="3514962"/>
              <a:ext cx="1713914" cy="485559"/>
            </a:xfrm>
            <a:custGeom>
              <a:avLst/>
              <a:gdLst>
                <a:gd name="connsiteX0" fmla="*/ 6389 w 1714065"/>
                <a:gd name="connsiteY0" fmla="*/ 484307 h 486287"/>
                <a:gd name="connsiteX1" fmla="*/ 17146 w 1714065"/>
                <a:gd name="connsiteY1" fmla="*/ 430518 h 486287"/>
                <a:gd name="connsiteX2" fmla="*/ 81692 w 1714065"/>
                <a:gd name="connsiteY2" fmla="*/ 322942 h 486287"/>
                <a:gd name="connsiteX3" fmla="*/ 200026 w 1714065"/>
                <a:gd name="connsiteY3" fmla="*/ 269154 h 486287"/>
                <a:gd name="connsiteX4" fmla="*/ 479725 w 1714065"/>
                <a:gd name="connsiteY4" fmla="*/ 236881 h 486287"/>
                <a:gd name="connsiteX5" fmla="*/ 490483 w 1714065"/>
                <a:gd name="connsiteY5" fmla="*/ 215365 h 486287"/>
                <a:gd name="connsiteX6" fmla="*/ 565786 w 1714065"/>
                <a:gd name="connsiteY6" fmla="*/ 107789 h 486287"/>
                <a:gd name="connsiteX7" fmla="*/ 802454 w 1714065"/>
                <a:gd name="connsiteY7" fmla="*/ 54001 h 486287"/>
                <a:gd name="connsiteX8" fmla="*/ 920789 w 1714065"/>
                <a:gd name="connsiteY8" fmla="*/ 107789 h 486287"/>
                <a:gd name="connsiteX9" fmla="*/ 1006850 w 1714065"/>
                <a:gd name="connsiteY9" fmla="*/ 86274 h 486287"/>
                <a:gd name="connsiteX10" fmla="*/ 1146699 w 1714065"/>
                <a:gd name="connsiteY10" fmla="*/ 107789 h 486287"/>
                <a:gd name="connsiteX11" fmla="*/ 1265033 w 1714065"/>
                <a:gd name="connsiteY11" fmla="*/ 212 h 486287"/>
                <a:gd name="connsiteX12" fmla="*/ 1598520 w 1714065"/>
                <a:gd name="connsiteY12" fmla="*/ 140062 h 486287"/>
                <a:gd name="connsiteX13" fmla="*/ 1706097 w 1714065"/>
                <a:gd name="connsiteY13" fmla="*/ 419761 h 486287"/>
                <a:gd name="connsiteX14" fmla="*/ 1706097 w 1714065"/>
                <a:gd name="connsiteY14" fmla="*/ 430518 h 486287"/>
                <a:gd name="connsiteX15" fmla="*/ 1706097 w 1714065"/>
                <a:gd name="connsiteY15" fmla="*/ 452034 h 486287"/>
                <a:gd name="connsiteX16" fmla="*/ 1695339 w 1714065"/>
                <a:gd name="connsiteY16" fmla="*/ 452034 h 486287"/>
                <a:gd name="connsiteX17" fmla="*/ 1663066 w 1714065"/>
                <a:gd name="connsiteY17" fmla="*/ 462791 h 486287"/>
                <a:gd name="connsiteX18" fmla="*/ 1394125 w 1714065"/>
                <a:gd name="connsiteY18" fmla="*/ 462791 h 486287"/>
                <a:gd name="connsiteX19" fmla="*/ 931546 w 1714065"/>
                <a:gd name="connsiteY19" fmla="*/ 462791 h 486287"/>
                <a:gd name="connsiteX20" fmla="*/ 286087 w 1714065"/>
                <a:gd name="connsiteY20" fmla="*/ 473549 h 486287"/>
                <a:gd name="connsiteX21" fmla="*/ 103207 w 1714065"/>
                <a:gd name="connsiteY21" fmla="*/ 473549 h 486287"/>
                <a:gd name="connsiteX22" fmla="*/ 6389 w 1714065"/>
                <a:gd name="connsiteY22" fmla="*/ 484307 h 48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14065" h="486287">
                  <a:moveTo>
                    <a:pt x="6389" y="484307"/>
                  </a:moveTo>
                  <a:cubicBezTo>
                    <a:pt x="-7954" y="477135"/>
                    <a:pt x="4596" y="457412"/>
                    <a:pt x="17146" y="430518"/>
                  </a:cubicBezTo>
                  <a:cubicBezTo>
                    <a:pt x="29696" y="403624"/>
                    <a:pt x="51212" y="349836"/>
                    <a:pt x="81692" y="322942"/>
                  </a:cubicBezTo>
                  <a:cubicBezTo>
                    <a:pt x="112172" y="296048"/>
                    <a:pt x="133687" y="283497"/>
                    <a:pt x="200026" y="269154"/>
                  </a:cubicBezTo>
                  <a:cubicBezTo>
                    <a:pt x="266365" y="254810"/>
                    <a:pt x="431316" y="245846"/>
                    <a:pt x="479725" y="236881"/>
                  </a:cubicBezTo>
                  <a:cubicBezTo>
                    <a:pt x="528135" y="227916"/>
                    <a:pt x="476140" y="236880"/>
                    <a:pt x="490483" y="215365"/>
                  </a:cubicBezTo>
                  <a:cubicBezTo>
                    <a:pt x="504826" y="193850"/>
                    <a:pt x="513791" y="134683"/>
                    <a:pt x="565786" y="107789"/>
                  </a:cubicBezTo>
                  <a:cubicBezTo>
                    <a:pt x="617781" y="80895"/>
                    <a:pt x="743287" y="54001"/>
                    <a:pt x="802454" y="54001"/>
                  </a:cubicBezTo>
                  <a:cubicBezTo>
                    <a:pt x="861621" y="54001"/>
                    <a:pt x="886723" y="102410"/>
                    <a:pt x="920789" y="107789"/>
                  </a:cubicBezTo>
                  <a:cubicBezTo>
                    <a:pt x="954855" y="113168"/>
                    <a:pt x="969198" y="86274"/>
                    <a:pt x="1006850" y="86274"/>
                  </a:cubicBezTo>
                  <a:cubicBezTo>
                    <a:pt x="1044502" y="86274"/>
                    <a:pt x="1103669" y="122133"/>
                    <a:pt x="1146699" y="107789"/>
                  </a:cubicBezTo>
                  <a:cubicBezTo>
                    <a:pt x="1189730" y="93445"/>
                    <a:pt x="1189730" y="-5167"/>
                    <a:pt x="1265033" y="212"/>
                  </a:cubicBezTo>
                  <a:cubicBezTo>
                    <a:pt x="1340336" y="5591"/>
                    <a:pt x="1525009" y="70137"/>
                    <a:pt x="1598520" y="140062"/>
                  </a:cubicBezTo>
                  <a:cubicBezTo>
                    <a:pt x="1672031" y="209987"/>
                    <a:pt x="1688168" y="371352"/>
                    <a:pt x="1706097" y="419761"/>
                  </a:cubicBezTo>
                  <a:cubicBezTo>
                    <a:pt x="1724027" y="468170"/>
                    <a:pt x="1706097" y="430518"/>
                    <a:pt x="1706097" y="430518"/>
                  </a:cubicBezTo>
                  <a:cubicBezTo>
                    <a:pt x="1706097" y="435897"/>
                    <a:pt x="1707890" y="448448"/>
                    <a:pt x="1706097" y="452034"/>
                  </a:cubicBezTo>
                  <a:cubicBezTo>
                    <a:pt x="1704304" y="455620"/>
                    <a:pt x="1702511" y="450241"/>
                    <a:pt x="1695339" y="452034"/>
                  </a:cubicBezTo>
                  <a:cubicBezTo>
                    <a:pt x="1688167" y="453827"/>
                    <a:pt x="1713268" y="460998"/>
                    <a:pt x="1663066" y="462791"/>
                  </a:cubicBezTo>
                  <a:cubicBezTo>
                    <a:pt x="1612864" y="464584"/>
                    <a:pt x="1394125" y="462791"/>
                    <a:pt x="1394125" y="462791"/>
                  </a:cubicBezTo>
                  <a:lnTo>
                    <a:pt x="931546" y="462791"/>
                  </a:lnTo>
                  <a:lnTo>
                    <a:pt x="286087" y="473549"/>
                  </a:lnTo>
                  <a:cubicBezTo>
                    <a:pt x="148031" y="475342"/>
                    <a:pt x="148031" y="469963"/>
                    <a:pt x="103207" y="473549"/>
                  </a:cubicBezTo>
                  <a:cubicBezTo>
                    <a:pt x="58383" y="477135"/>
                    <a:pt x="20732" y="491479"/>
                    <a:pt x="6389" y="48430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9B067EA-71F6-4B26-A3F5-6014A62CC3DA}"/>
                </a:ext>
              </a:extLst>
            </p:cNvPr>
            <p:cNvCxnSpPr/>
            <p:nvPr/>
          </p:nvCxnSpPr>
          <p:spPr>
            <a:xfrm flipV="1">
              <a:off x="2914650" y="4000522"/>
              <a:ext cx="1080846" cy="871516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F6CEFD18-E546-457F-BDE2-278D76592683}"/>
                </a:ext>
              </a:extLst>
            </p:cNvPr>
            <p:cNvCxnSpPr/>
            <p:nvPr/>
          </p:nvCxnSpPr>
          <p:spPr>
            <a:xfrm flipH="1" flipV="1">
              <a:off x="4788761" y="3757741"/>
              <a:ext cx="617627" cy="111429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2" name="TextBox 34">
            <a:extLst>
              <a:ext uri="{FF2B5EF4-FFF2-40B4-BE49-F238E27FC236}">
                <a16:creationId xmlns:a16="http://schemas.microsoft.com/office/drawing/2014/main" id="{C0EF2F3B-8CF2-4AA7-939C-82084C7D5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6223000"/>
            <a:ext cx="3382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b="1" i="1">
                <a:solidFill>
                  <a:srgbClr val="FF6600"/>
                </a:solidFill>
                <a:latin typeface="Arial" panose="020B0604020202020204" pitchFamily="34" charset="0"/>
                <a:ea typeface="ヒラギノ角ゴ Pro W3"/>
                <a:cs typeface="ヒラギノ角ゴ Pro W3"/>
              </a:rPr>
              <a:t>(Modic m.fl.  1988)</a:t>
            </a:r>
          </a:p>
        </p:txBody>
      </p:sp>
      <p:sp>
        <p:nvSpPr>
          <p:cNvPr id="7173" name="TextBox 35">
            <a:extLst>
              <a:ext uri="{FF2B5EF4-FFF2-40B4-BE49-F238E27FC236}">
                <a16:creationId xmlns:a16="http://schemas.microsoft.com/office/drawing/2014/main" id="{512FA5A9-F8FE-4FBF-B669-971573011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103438"/>
            <a:ext cx="2735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b="1">
                <a:latin typeface="Arial" panose="020B0604020202020204" pitchFamily="34" charset="0"/>
                <a:ea typeface="ヒラギノ角ゴ Pro W3"/>
                <a:cs typeface="ヒラギノ角ゴ Pro W3"/>
              </a:rPr>
              <a:t>Modic type </a:t>
            </a:r>
            <a:r>
              <a:rPr lang="da-DK" altLang="da-DK" sz="2400" b="1">
                <a:latin typeface="Arial Black" panose="020B0A04020102020204" pitchFamily="34" charset="0"/>
                <a:ea typeface="ヒラギノ角ゴ Pro W3"/>
                <a:cs typeface="ヒラギノ角ゴ Pro W3"/>
              </a:rPr>
              <a:t>1</a:t>
            </a:r>
          </a:p>
        </p:txBody>
      </p:sp>
      <p:sp>
        <p:nvSpPr>
          <p:cNvPr id="7174" name="Tekstboks 1">
            <a:extLst>
              <a:ext uri="{FF2B5EF4-FFF2-40B4-BE49-F238E27FC236}">
                <a16:creationId xmlns:a16="http://schemas.microsoft.com/office/drawing/2014/main" id="{017EC6EF-7D46-4084-98A9-B95805F4E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012825"/>
            <a:ext cx="8496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Der findes tre forskellige typer:  Type </a:t>
            </a:r>
            <a:r>
              <a:rPr lang="da-DK" altLang="da-DK" sz="2400" b="1"/>
              <a:t>1</a:t>
            </a:r>
            <a:r>
              <a:rPr lang="da-DK" altLang="da-DK" sz="2400"/>
              <a:t> er den aktive form,  /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type </a:t>
            </a:r>
            <a:r>
              <a:rPr lang="da-DK" altLang="da-DK" sz="2400" b="1"/>
              <a:t>2</a:t>
            </a:r>
            <a:r>
              <a:rPr lang="da-DK" altLang="da-DK" sz="2400"/>
              <a:t> er arvæv  / type </a:t>
            </a:r>
            <a:r>
              <a:rPr lang="da-DK" altLang="da-DK" sz="2400" b="1"/>
              <a:t>3</a:t>
            </a:r>
            <a:r>
              <a:rPr lang="da-DK" altLang="da-DK" sz="2400"/>
              <a:t> er forbening.</a:t>
            </a:r>
            <a:endParaRPr lang="en-US" altLang="da-DK" sz="2400"/>
          </a:p>
        </p:txBody>
      </p:sp>
      <p:sp>
        <p:nvSpPr>
          <p:cNvPr id="7175" name="TextBox 78">
            <a:extLst>
              <a:ext uri="{FF2B5EF4-FFF2-40B4-BE49-F238E27FC236}">
                <a16:creationId xmlns:a16="http://schemas.microsoft.com/office/drawing/2014/main" id="{708C65B4-4178-41C5-B4EC-8527E7FFB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2678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Modic-forandringer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12E5D94F-8CEB-4DC0-881D-947BF970624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9219" name="Billede 4">
            <a:extLst>
              <a:ext uri="{FF2B5EF4-FFF2-40B4-BE49-F238E27FC236}">
                <a16:creationId xmlns:a16="http://schemas.microsoft.com/office/drawing/2014/main" id="{7D13118B-1597-4120-8875-F72F430EFA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-242888"/>
            <a:ext cx="674052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">
            <a:extLst>
              <a:ext uri="{FF2B5EF4-FFF2-40B4-BE49-F238E27FC236}">
                <a16:creationId xmlns:a16="http://schemas.microsoft.com/office/drawing/2014/main" id="{1BEDA7CD-775C-4CA6-A0E1-24A1A1E65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-26988"/>
            <a:ext cx="393382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6">
            <a:extLst>
              <a:ext uri="{FF2B5EF4-FFF2-40B4-BE49-F238E27FC236}">
                <a16:creationId xmlns:a16="http://schemas.microsoft.com/office/drawing/2014/main" id="{C938D3E7-90AB-4A38-83BA-11A49F30A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792162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>
                <a:solidFill>
                  <a:srgbClr val="FFFF00"/>
                </a:solidFill>
                <a:latin typeface="Arial" panose="020B0604020202020204" pitchFamily="34" charset="0"/>
                <a:ea typeface="ヒラギノ角ゴ Pro W3"/>
                <a:cs typeface="ヒラギノ角ゴ Pro W3"/>
              </a:rPr>
              <a:t>Der findes to hovedtyper af MR-optagelser.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>
                <a:solidFill>
                  <a:srgbClr val="FFFF00"/>
                </a:solidFill>
                <a:latin typeface="Arial" panose="020B0604020202020204" pitchFamily="34" charset="0"/>
                <a:ea typeface="ヒラギノ角ゴ Pro W3"/>
                <a:cs typeface="ヒラギノ角ゴ Pro W3"/>
              </a:rPr>
              <a:t>Modic 1 er sort på den ene 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>
                <a:solidFill>
                  <a:srgbClr val="FFFF00"/>
                </a:solidFill>
                <a:latin typeface="Arial" panose="020B0604020202020204" pitchFamily="34" charset="0"/>
                <a:ea typeface="ヒラギノ角ゴ Pro W3"/>
                <a:cs typeface="ヒラギノ角ゴ Pro W3"/>
              </a:rPr>
              <a:t>hvid på den anden</a:t>
            </a:r>
          </a:p>
        </p:txBody>
      </p:sp>
      <p:cxnSp>
        <p:nvCxnSpPr>
          <p:cNvPr id="11" name="Lige pilforbindelse 10">
            <a:extLst>
              <a:ext uri="{FF2B5EF4-FFF2-40B4-BE49-F238E27FC236}">
                <a16:creationId xmlns:a16="http://schemas.microsoft.com/office/drawing/2014/main" id="{7D3A9D0F-B331-4EB2-9340-3FEB8919AF80}"/>
              </a:ext>
            </a:extLst>
          </p:cNvPr>
          <p:cNvCxnSpPr/>
          <p:nvPr/>
        </p:nvCxnSpPr>
        <p:spPr>
          <a:xfrm>
            <a:off x="4559300" y="3644900"/>
            <a:ext cx="1165225" cy="601663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pilforbindelse 11">
            <a:extLst>
              <a:ext uri="{FF2B5EF4-FFF2-40B4-BE49-F238E27FC236}">
                <a16:creationId xmlns:a16="http://schemas.microsoft.com/office/drawing/2014/main" id="{C416514F-3752-4C41-B08C-C443606F87A5}"/>
              </a:ext>
            </a:extLst>
          </p:cNvPr>
          <p:cNvCxnSpPr/>
          <p:nvPr/>
        </p:nvCxnSpPr>
        <p:spPr>
          <a:xfrm>
            <a:off x="323850" y="3860800"/>
            <a:ext cx="1130300" cy="576263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5">
            <a:extLst>
              <a:ext uri="{FF2B5EF4-FFF2-40B4-BE49-F238E27FC236}">
                <a16:creationId xmlns:a16="http://schemas.microsoft.com/office/drawing/2014/main" id="{2180A396-4BC2-466B-89AA-25784CF30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260475"/>
            <a:ext cx="2735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>
                <a:latin typeface="Arial" panose="020B0604020202020204" pitchFamily="34" charset="0"/>
                <a:ea typeface="ヒラギノ角ゴ Pro W3"/>
                <a:cs typeface="ヒラギノ角ゴ Pro W3"/>
              </a:rPr>
              <a:t>Modic type </a:t>
            </a:r>
            <a:r>
              <a:rPr lang="da-DK" altLang="da-DK" b="1">
                <a:latin typeface="Arial Black" panose="020B0A04020102020204" pitchFamily="34" charset="0"/>
                <a:ea typeface="ヒラギノ角ゴ Pro W3"/>
                <a:cs typeface="ヒラギノ角ゴ Pro W3"/>
              </a:rPr>
              <a:t>2</a:t>
            </a:r>
          </a:p>
        </p:txBody>
      </p:sp>
      <p:sp>
        <p:nvSpPr>
          <p:cNvPr id="11267" name="TextBox 27">
            <a:extLst>
              <a:ext uri="{FF2B5EF4-FFF2-40B4-BE49-F238E27FC236}">
                <a16:creationId xmlns:a16="http://schemas.microsoft.com/office/drawing/2014/main" id="{B86E8388-C68F-49FF-BAA5-667DE5A8E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025" y="4892675"/>
            <a:ext cx="6265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sprækker               fedtdegeneration 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i brusken               en slags arvæv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                              </a:t>
            </a:r>
          </a:p>
        </p:txBody>
      </p:sp>
      <p:grpSp>
        <p:nvGrpSpPr>
          <p:cNvPr id="11268" name="Group 43">
            <a:extLst>
              <a:ext uri="{FF2B5EF4-FFF2-40B4-BE49-F238E27FC236}">
                <a16:creationId xmlns:a16="http://schemas.microsoft.com/office/drawing/2014/main" id="{96B3CCD4-E400-4C34-B087-4203089EF298}"/>
              </a:ext>
            </a:extLst>
          </p:cNvPr>
          <p:cNvGrpSpPr>
            <a:grpSpLocks/>
          </p:cNvGrpSpPr>
          <p:nvPr/>
        </p:nvGrpSpPr>
        <p:grpSpPr bwMode="auto">
          <a:xfrm rot="1462799">
            <a:off x="3198813" y="2349500"/>
            <a:ext cx="3533775" cy="2454275"/>
            <a:chOff x="1065" y="1093"/>
            <a:chExt cx="1405" cy="1078"/>
          </a:xfrm>
        </p:grpSpPr>
        <p:sp>
          <p:nvSpPr>
            <p:cNvPr id="11273" name="Freeform 41">
              <a:extLst>
                <a:ext uri="{FF2B5EF4-FFF2-40B4-BE49-F238E27FC236}">
                  <a16:creationId xmlns:a16="http://schemas.microsoft.com/office/drawing/2014/main" id="{C6486A25-8F94-4F25-BDAF-D343831BC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5" y="1093"/>
              <a:ext cx="1405" cy="1078"/>
            </a:xfrm>
            <a:custGeom>
              <a:avLst/>
              <a:gdLst>
                <a:gd name="T0" fmla="*/ 1 w 2120"/>
                <a:gd name="T1" fmla="*/ 1 h 1525"/>
                <a:gd name="T2" fmla="*/ 1 w 2120"/>
                <a:gd name="T3" fmla="*/ 1 h 1525"/>
                <a:gd name="T4" fmla="*/ 1 w 2120"/>
                <a:gd name="T5" fmla="*/ 1 h 1525"/>
                <a:gd name="T6" fmla="*/ 1 w 2120"/>
                <a:gd name="T7" fmla="*/ 1 h 1525"/>
                <a:gd name="T8" fmla="*/ 1 w 2120"/>
                <a:gd name="T9" fmla="*/ 1 h 1525"/>
                <a:gd name="T10" fmla="*/ 1 w 2120"/>
                <a:gd name="T11" fmla="*/ 1 h 1525"/>
                <a:gd name="T12" fmla="*/ 1 w 2120"/>
                <a:gd name="T13" fmla="*/ 1 h 1525"/>
                <a:gd name="T14" fmla="*/ 1 w 2120"/>
                <a:gd name="T15" fmla="*/ 1 h 1525"/>
                <a:gd name="T16" fmla="*/ 1 w 2120"/>
                <a:gd name="T17" fmla="*/ 1 h 1525"/>
                <a:gd name="T18" fmla="*/ 1 w 2120"/>
                <a:gd name="T19" fmla="*/ 1 h 1525"/>
                <a:gd name="T20" fmla="*/ 1 w 2120"/>
                <a:gd name="T21" fmla="*/ 1 h 1525"/>
                <a:gd name="T22" fmla="*/ 1 w 2120"/>
                <a:gd name="T23" fmla="*/ 1 h 1525"/>
                <a:gd name="T24" fmla="*/ 1 w 2120"/>
                <a:gd name="T25" fmla="*/ 1 h 1525"/>
                <a:gd name="T26" fmla="*/ 1 w 2120"/>
                <a:gd name="T27" fmla="*/ 1 h 1525"/>
                <a:gd name="T28" fmla="*/ 1 w 2120"/>
                <a:gd name="T29" fmla="*/ 1 h 1525"/>
                <a:gd name="T30" fmla="*/ 1 w 2120"/>
                <a:gd name="T31" fmla="*/ 1 h 1525"/>
                <a:gd name="T32" fmla="*/ 1 w 2120"/>
                <a:gd name="T33" fmla="*/ 1 h 1525"/>
                <a:gd name="T34" fmla="*/ 1 w 2120"/>
                <a:gd name="T35" fmla="*/ 1 h 1525"/>
                <a:gd name="T36" fmla="*/ 1 w 2120"/>
                <a:gd name="T37" fmla="*/ 1 h 1525"/>
                <a:gd name="T38" fmla="*/ 1 w 2120"/>
                <a:gd name="T39" fmla="*/ 1 h 1525"/>
                <a:gd name="T40" fmla="*/ 1 w 2120"/>
                <a:gd name="T41" fmla="*/ 1 h 1525"/>
                <a:gd name="T42" fmla="*/ 1 w 2120"/>
                <a:gd name="T43" fmla="*/ 1 h 1525"/>
                <a:gd name="T44" fmla="*/ 1 w 2120"/>
                <a:gd name="T45" fmla="*/ 1 h 1525"/>
                <a:gd name="T46" fmla="*/ 1 w 2120"/>
                <a:gd name="T47" fmla="*/ 1 h 1525"/>
                <a:gd name="T48" fmla="*/ 1 w 2120"/>
                <a:gd name="T49" fmla="*/ 1 h 1525"/>
                <a:gd name="T50" fmla="*/ 1 w 2120"/>
                <a:gd name="T51" fmla="*/ 1 h 1525"/>
                <a:gd name="T52" fmla="*/ 1 w 2120"/>
                <a:gd name="T53" fmla="*/ 1 h 1525"/>
                <a:gd name="T54" fmla="*/ 1 w 2120"/>
                <a:gd name="T55" fmla="*/ 1 h 1525"/>
                <a:gd name="T56" fmla="*/ 1 w 2120"/>
                <a:gd name="T57" fmla="*/ 1 h 1525"/>
                <a:gd name="T58" fmla="*/ 1 w 2120"/>
                <a:gd name="T59" fmla="*/ 1 h 1525"/>
                <a:gd name="T60" fmla="*/ 1 w 2120"/>
                <a:gd name="T61" fmla="*/ 1 h 1525"/>
                <a:gd name="T62" fmla="*/ 1 w 2120"/>
                <a:gd name="T63" fmla="*/ 1 h 1525"/>
                <a:gd name="T64" fmla="*/ 1 w 2120"/>
                <a:gd name="T65" fmla="*/ 1 h 1525"/>
                <a:gd name="T66" fmla="*/ 1 w 2120"/>
                <a:gd name="T67" fmla="*/ 1 h 1525"/>
                <a:gd name="T68" fmla="*/ 1 w 2120"/>
                <a:gd name="T69" fmla="*/ 1 h 1525"/>
                <a:gd name="T70" fmla="*/ 1 w 2120"/>
                <a:gd name="T71" fmla="*/ 1 h 1525"/>
                <a:gd name="T72" fmla="*/ 1 w 2120"/>
                <a:gd name="T73" fmla="*/ 1 h 1525"/>
                <a:gd name="T74" fmla="*/ 1 w 2120"/>
                <a:gd name="T75" fmla="*/ 1 h 1525"/>
                <a:gd name="T76" fmla="*/ 1 w 2120"/>
                <a:gd name="T77" fmla="*/ 1 h 1525"/>
                <a:gd name="T78" fmla="*/ 1 w 2120"/>
                <a:gd name="T79" fmla="*/ 1 h 1525"/>
                <a:gd name="T80" fmla="*/ 1 w 2120"/>
                <a:gd name="T81" fmla="*/ 1 h 1525"/>
                <a:gd name="T82" fmla="*/ 1 w 2120"/>
                <a:gd name="T83" fmla="*/ 1 h 1525"/>
                <a:gd name="T84" fmla="*/ 1 w 2120"/>
                <a:gd name="T85" fmla="*/ 1 h 1525"/>
                <a:gd name="T86" fmla="*/ 1 w 2120"/>
                <a:gd name="T87" fmla="*/ 1 h 1525"/>
                <a:gd name="T88" fmla="*/ 1 w 2120"/>
                <a:gd name="T89" fmla="*/ 1 h 1525"/>
                <a:gd name="T90" fmla="*/ 1 w 2120"/>
                <a:gd name="T91" fmla="*/ 1 h 1525"/>
                <a:gd name="T92" fmla="*/ 1 w 2120"/>
                <a:gd name="T93" fmla="*/ 1 h 1525"/>
                <a:gd name="T94" fmla="*/ 1 w 2120"/>
                <a:gd name="T95" fmla="*/ 1 h 1525"/>
                <a:gd name="T96" fmla="*/ 1 w 2120"/>
                <a:gd name="T97" fmla="*/ 1 h 1525"/>
                <a:gd name="T98" fmla="*/ 1 w 2120"/>
                <a:gd name="T99" fmla="*/ 1 h 1525"/>
                <a:gd name="T100" fmla="*/ 1 w 2120"/>
                <a:gd name="T101" fmla="*/ 1 h 1525"/>
                <a:gd name="T102" fmla="*/ 1 w 2120"/>
                <a:gd name="T103" fmla="*/ 1 h 1525"/>
                <a:gd name="T104" fmla="*/ 1 w 2120"/>
                <a:gd name="T105" fmla="*/ 1 h 1525"/>
                <a:gd name="T106" fmla="*/ 1 w 2120"/>
                <a:gd name="T107" fmla="*/ 1 h 1525"/>
                <a:gd name="T108" fmla="*/ 1 w 2120"/>
                <a:gd name="T109" fmla="*/ 1 h 1525"/>
                <a:gd name="T110" fmla="*/ 1 w 2120"/>
                <a:gd name="T111" fmla="*/ 1 h 1525"/>
                <a:gd name="T112" fmla="*/ 1 w 2120"/>
                <a:gd name="T113" fmla="*/ 1 h 1525"/>
                <a:gd name="T114" fmla="*/ 1 w 2120"/>
                <a:gd name="T115" fmla="*/ 1 h 1525"/>
                <a:gd name="T116" fmla="*/ 1 w 2120"/>
                <a:gd name="T117" fmla="*/ 1 h 1525"/>
                <a:gd name="T118" fmla="*/ 1 w 2120"/>
                <a:gd name="T119" fmla="*/ 1 h 1525"/>
                <a:gd name="T120" fmla="*/ 1 w 2120"/>
                <a:gd name="T121" fmla="*/ 1 h 1525"/>
                <a:gd name="T122" fmla="*/ 1 w 2120"/>
                <a:gd name="T123" fmla="*/ 1 h 152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20"/>
                <a:gd name="T187" fmla="*/ 0 h 1525"/>
                <a:gd name="T188" fmla="*/ 2120 w 2120"/>
                <a:gd name="T189" fmla="*/ 1525 h 152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20" h="1525">
                  <a:moveTo>
                    <a:pt x="0" y="738"/>
                  </a:moveTo>
                  <a:lnTo>
                    <a:pt x="4" y="743"/>
                  </a:lnTo>
                  <a:lnTo>
                    <a:pt x="9" y="748"/>
                  </a:lnTo>
                  <a:lnTo>
                    <a:pt x="13" y="753"/>
                  </a:lnTo>
                  <a:lnTo>
                    <a:pt x="17" y="759"/>
                  </a:lnTo>
                  <a:lnTo>
                    <a:pt x="22" y="764"/>
                  </a:lnTo>
                  <a:lnTo>
                    <a:pt x="26" y="769"/>
                  </a:lnTo>
                  <a:lnTo>
                    <a:pt x="30" y="774"/>
                  </a:lnTo>
                  <a:lnTo>
                    <a:pt x="34" y="780"/>
                  </a:lnTo>
                  <a:lnTo>
                    <a:pt x="38" y="785"/>
                  </a:lnTo>
                  <a:lnTo>
                    <a:pt x="43" y="790"/>
                  </a:lnTo>
                  <a:lnTo>
                    <a:pt x="47" y="796"/>
                  </a:lnTo>
                  <a:lnTo>
                    <a:pt x="51" y="801"/>
                  </a:lnTo>
                  <a:lnTo>
                    <a:pt x="55" y="807"/>
                  </a:lnTo>
                  <a:lnTo>
                    <a:pt x="59" y="812"/>
                  </a:lnTo>
                  <a:lnTo>
                    <a:pt x="63" y="818"/>
                  </a:lnTo>
                  <a:lnTo>
                    <a:pt x="67" y="823"/>
                  </a:lnTo>
                  <a:lnTo>
                    <a:pt x="71" y="829"/>
                  </a:lnTo>
                  <a:lnTo>
                    <a:pt x="74" y="834"/>
                  </a:lnTo>
                  <a:lnTo>
                    <a:pt x="78" y="840"/>
                  </a:lnTo>
                  <a:lnTo>
                    <a:pt x="82" y="846"/>
                  </a:lnTo>
                  <a:lnTo>
                    <a:pt x="86" y="851"/>
                  </a:lnTo>
                  <a:lnTo>
                    <a:pt x="90" y="857"/>
                  </a:lnTo>
                  <a:lnTo>
                    <a:pt x="93" y="863"/>
                  </a:lnTo>
                  <a:lnTo>
                    <a:pt x="97" y="868"/>
                  </a:lnTo>
                  <a:lnTo>
                    <a:pt x="101" y="874"/>
                  </a:lnTo>
                  <a:lnTo>
                    <a:pt x="104" y="880"/>
                  </a:lnTo>
                  <a:lnTo>
                    <a:pt x="108" y="886"/>
                  </a:lnTo>
                  <a:lnTo>
                    <a:pt x="112" y="892"/>
                  </a:lnTo>
                  <a:lnTo>
                    <a:pt x="115" y="897"/>
                  </a:lnTo>
                  <a:lnTo>
                    <a:pt x="119" y="903"/>
                  </a:lnTo>
                  <a:lnTo>
                    <a:pt x="122" y="909"/>
                  </a:lnTo>
                  <a:lnTo>
                    <a:pt x="126" y="915"/>
                  </a:lnTo>
                  <a:lnTo>
                    <a:pt x="129" y="921"/>
                  </a:lnTo>
                  <a:lnTo>
                    <a:pt x="132" y="927"/>
                  </a:lnTo>
                  <a:lnTo>
                    <a:pt x="136" y="933"/>
                  </a:lnTo>
                  <a:lnTo>
                    <a:pt x="139" y="939"/>
                  </a:lnTo>
                  <a:lnTo>
                    <a:pt x="142" y="945"/>
                  </a:lnTo>
                  <a:lnTo>
                    <a:pt x="146" y="951"/>
                  </a:lnTo>
                  <a:lnTo>
                    <a:pt x="149" y="957"/>
                  </a:lnTo>
                  <a:lnTo>
                    <a:pt x="152" y="963"/>
                  </a:lnTo>
                  <a:lnTo>
                    <a:pt x="155" y="969"/>
                  </a:lnTo>
                  <a:lnTo>
                    <a:pt x="158" y="975"/>
                  </a:lnTo>
                  <a:lnTo>
                    <a:pt x="162" y="981"/>
                  </a:lnTo>
                  <a:lnTo>
                    <a:pt x="165" y="988"/>
                  </a:lnTo>
                  <a:lnTo>
                    <a:pt x="168" y="994"/>
                  </a:lnTo>
                  <a:lnTo>
                    <a:pt x="171" y="1000"/>
                  </a:lnTo>
                  <a:lnTo>
                    <a:pt x="174" y="1006"/>
                  </a:lnTo>
                  <a:lnTo>
                    <a:pt x="177" y="1012"/>
                  </a:lnTo>
                  <a:lnTo>
                    <a:pt x="180" y="1019"/>
                  </a:lnTo>
                  <a:lnTo>
                    <a:pt x="183" y="1025"/>
                  </a:lnTo>
                  <a:lnTo>
                    <a:pt x="186" y="1031"/>
                  </a:lnTo>
                  <a:lnTo>
                    <a:pt x="188" y="1037"/>
                  </a:lnTo>
                  <a:lnTo>
                    <a:pt x="191" y="1044"/>
                  </a:lnTo>
                  <a:lnTo>
                    <a:pt x="194" y="1050"/>
                  </a:lnTo>
                  <a:lnTo>
                    <a:pt x="197" y="1056"/>
                  </a:lnTo>
                  <a:lnTo>
                    <a:pt x="200" y="1063"/>
                  </a:lnTo>
                  <a:lnTo>
                    <a:pt x="202" y="1069"/>
                  </a:lnTo>
                  <a:lnTo>
                    <a:pt x="205" y="1075"/>
                  </a:lnTo>
                  <a:lnTo>
                    <a:pt x="208" y="1082"/>
                  </a:lnTo>
                  <a:lnTo>
                    <a:pt x="210" y="1088"/>
                  </a:lnTo>
                  <a:lnTo>
                    <a:pt x="213" y="1094"/>
                  </a:lnTo>
                  <a:lnTo>
                    <a:pt x="215" y="1101"/>
                  </a:lnTo>
                  <a:lnTo>
                    <a:pt x="218" y="1107"/>
                  </a:lnTo>
                  <a:lnTo>
                    <a:pt x="221" y="1114"/>
                  </a:lnTo>
                  <a:lnTo>
                    <a:pt x="223" y="1120"/>
                  </a:lnTo>
                  <a:lnTo>
                    <a:pt x="225" y="1127"/>
                  </a:lnTo>
                  <a:lnTo>
                    <a:pt x="228" y="1133"/>
                  </a:lnTo>
                  <a:lnTo>
                    <a:pt x="230" y="1140"/>
                  </a:lnTo>
                  <a:lnTo>
                    <a:pt x="233" y="1146"/>
                  </a:lnTo>
                  <a:lnTo>
                    <a:pt x="235" y="1153"/>
                  </a:lnTo>
                  <a:lnTo>
                    <a:pt x="237" y="1159"/>
                  </a:lnTo>
                  <a:lnTo>
                    <a:pt x="240" y="1166"/>
                  </a:lnTo>
                  <a:lnTo>
                    <a:pt x="242" y="1172"/>
                  </a:lnTo>
                  <a:lnTo>
                    <a:pt x="244" y="1179"/>
                  </a:lnTo>
                  <a:lnTo>
                    <a:pt x="246" y="1185"/>
                  </a:lnTo>
                  <a:lnTo>
                    <a:pt x="248" y="1192"/>
                  </a:lnTo>
                  <a:lnTo>
                    <a:pt x="251" y="1198"/>
                  </a:lnTo>
                  <a:lnTo>
                    <a:pt x="253" y="1205"/>
                  </a:lnTo>
                  <a:lnTo>
                    <a:pt x="255" y="1211"/>
                  </a:lnTo>
                  <a:lnTo>
                    <a:pt x="257" y="1218"/>
                  </a:lnTo>
                  <a:lnTo>
                    <a:pt x="259" y="1225"/>
                  </a:lnTo>
                  <a:lnTo>
                    <a:pt x="261" y="1231"/>
                  </a:lnTo>
                  <a:lnTo>
                    <a:pt x="263" y="1238"/>
                  </a:lnTo>
                  <a:lnTo>
                    <a:pt x="265" y="1244"/>
                  </a:lnTo>
                  <a:lnTo>
                    <a:pt x="267" y="1251"/>
                  </a:lnTo>
                  <a:lnTo>
                    <a:pt x="269" y="1258"/>
                  </a:lnTo>
                  <a:lnTo>
                    <a:pt x="270" y="1264"/>
                  </a:lnTo>
                  <a:lnTo>
                    <a:pt x="272" y="1271"/>
                  </a:lnTo>
                  <a:lnTo>
                    <a:pt x="274" y="1278"/>
                  </a:lnTo>
                  <a:lnTo>
                    <a:pt x="276" y="1284"/>
                  </a:lnTo>
                  <a:lnTo>
                    <a:pt x="277" y="1291"/>
                  </a:lnTo>
                  <a:lnTo>
                    <a:pt x="279" y="1298"/>
                  </a:lnTo>
                  <a:lnTo>
                    <a:pt x="281" y="1304"/>
                  </a:lnTo>
                  <a:lnTo>
                    <a:pt x="282" y="1311"/>
                  </a:lnTo>
                  <a:lnTo>
                    <a:pt x="284" y="1318"/>
                  </a:lnTo>
                  <a:lnTo>
                    <a:pt x="286" y="1324"/>
                  </a:lnTo>
                  <a:lnTo>
                    <a:pt x="287" y="1331"/>
                  </a:lnTo>
                  <a:lnTo>
                    <a:pt x="289" y="1338"/>
                  </a:lnTo>
                  <a:lnTo>
                    <a:pt x="290" y="1344"/>
                  </a:lnTo>
                  <a:lnTo>
                    <a:pt x="292" y="1351"/>
                  </a:lnTo>
                  <a:lnTo>
                    <a:pt x="293" y="1358"/>
                  </a:lnTo>
                  <a:lnTo>
                    <a:pt x="295" y="1364"/>
                  </a:lnTo>
                  <a:lnTo>
                    <a:pt x="296" y="1371"/>
                  </a:lnTo>
                  <a:lnTo>
                    <a:pt x="297" y="1378"/>
                  </a:lnTo>
                  <a:lnTo>
                    <a:pt x="299" y="1384"/>
                  </a:lnTo>
                  <a:lnTo>
                    <a:pt x="300" y="1391"/>
                  </a:lnTo>
                  <a:lnTo>
                    <a:pt x="301" y="1398"/>
                  </a:lnTo>
                  <a:lnTo>
                    <a:pt x="303" y="1404"/>
                  </a:lnTo>
                  <a:lnTo>
                    <a:pt x="304" y="1411"/>
                  </a:lnTo>
                  <a:lnTo>
                    <a:pt x="305" y="1418"/>
                  </a:lnTo>
                  <a:lnTo>
                    <a:pt x="306" y="1424"/>
                  </a:lnTo>
                  <a:lnTo>
                    <a:pt x="307" y="1431"/>
                  </a:lnTo>
                  <a:lnTo>
                    <a:pt x="308" y="1438"/>
                  </a:lnTo>
                  <a:lnTo>
                    <a:pt x="309" y="1444"/>
                  </a:lnTo>
                  <a:lnTo>
                    <a:pt x="311" y="1451"/>
                  </a:lnTo>
                  <a:lnTo>
                    <a:pt x="312" y="1458"/>
                  </a:lnTo>
                  <a:lnTo>
                    <a:pt x="313" y="1464"/>
                  </a:lnTo>
                  <a:lnTo>
                    <a:pt x="314" y="1471"/>
                  </a:lnTo>
                  <a:lnTo>
                    <a:pt x="314" y="1478"/>
                  </a:lnTo>
                  <a:lnTo>
                    <a:pt x="315" y="1484"/>
                  </a:lnTo>
                  <a:lnTo>
                    <a:pt x="316" y="1491"/>
                  </a:lnTo>
                  <a:lnTo>
                    <a:pt x="317" y="1498"/>
                  </a:lnTo>
                  <a:lnTo>
                    <a:pt x="318" y="1504"/>
                  </a:lnTo>
                  <a:lnTo>
                    <a:pt x="319" y="1511"/>
                  </a:lnTo>
                  <a:lnTo>
                    <a:pt x="319" y="1518"/>
                  </a:lnTo>
                  <a:lnTo>
                    <a:pt x="320" y="1524"/>
                  </a:lnTo>
                  <a:lnTo>
                    <a:pt x="321" y="1524"/>
                  </a:lnTo>
                  <a:lnTo>
                    <a:pt x="322" y="1523"/>
                  </a:lnTo>
                  <a:lnTo>
                    <a:pt x="323" y="1523"/>
                  </a:lnTo>
                  <a:lnTo>
                    <a:pt x="324" y="1522"/>
                  </a:lnTo>
                  <a:lnTo>
                    <a:pt x="326" y="1522"/>
                  </a:lnTo>
                  <a:lnTo>
                    <a:pt x="328" y="1521"/>
                  </a:lnTo>
                  <a:lnTo>
                    <a:pt x="329" y="1520"/>
                  </a:lnTo>
                  <a:lnTo>
                    <a:pt x="332" y="1519"/>
                  </a:lnTo>
                  <a:lnTo>
                    <a:pt x="334" y="1518"/>
                  </a:lnTo>
                  <a:lnTo>
                    <a:pt x="336" y="1517"/>
                  </a:lnTo>
                  <a:lnTo>
                    <a:pt x="339" y="1516"/>
                  </a:lnTo>
                  <a:lnTo>
                    <a:pt x="342" y="1514"/>
                  </a:lnTo>
                  <a:lnTo>
                    <a:pt x="345" y="1513"/>
                  </a:lnTo>
                  <a:lnTo>
                    <a:pt x="349" y="1511"/>
                  </a:lnTo>
                  <a:lnTo>
                    <a:pt x="352" y="1510"/>
                  </a:lnTo>
                  <a:lnTo>
                    <a:pt x="356" y="1508"/>
                  </a:lnTo>
                  <a:lnTo>
                    <a:pt x="360" y="1506"/>
                  </a:lnTo>
                  <a:lnTo>
                    <a:pt x="364" y="1504"/>
                  </a:lnTo>
                  <a:lnTo>
                    <a:pt x="368" y="1502"/>
                  </a:lnTo>
                  <a:lnTo>
                    <a:pt x="372" y="1500"/>
                  </a:lnTo>
                  <a:lnTo>
                    <a:pt x="377" y="1498"/>
                  </a:lnTo>
                  <a:lnTo>
                    <a:pt x="382" y="1496"/>
                  </a:lnTo>
                  <a:lnTo>
                    <a:pt x="387" y="1494"/>
                  </a:lnTo>
                  <a:lnTo>
                    <a:pt x="392" y="1492"/>
                  </a:lnTo>
                  <a:lnTo>
                    <a:pt x="397" y="1489"/>
                  </a:lnTo>
                  <a:lnTo>
                    <a:pt x="402" y="1487"/>
                  </a:lnTo>
                  <a:lnTo>
                    <a:pt x="408" y="1484"/>
                  </a:lnTo>
                  <a:lnTo>
                    <a:pt x="414" y="1482"/>
                  </a:lnTo>
                  <a:lnTo>
                    <a:pt x="420" y="1479"/>
                  </a:lnTo>
                  <a:lnTo>
                    <a:pt x="426" y="1476"/>
                  </a:lnTo>
                  <a:lnTo>
                    <a:pt x="432" y="1473"/>
                  </a:lnTo>
                  <a:lnTo>
                    <a:pt x="438" y="1471"/>
                  </a:lnTo>
                  <a:lnTo>
                    <a:pt x="444" y="1468"/>
                  </a:lnTo>
                  <a:lnTo>
                    <a:pt x="451" y="1465"/>
                  </a:lnTo>
                  <a:lnTo>
                    <a:pt x="458" y="1462"/>
                  </a:lnTo>
                  <a:lnTo>
                    <a:pt x="464" y="1459"/>
                  </a:lnTo>
                  <a:lnTo>
                    <a:pt x="471" y="1455"/>
                  </a:lnTo>
                  <a:lnTo>
                    <a:pt x="478" y="1452"/>
                  </a:lnTo>
                  <a:lnTo>
                    <a:pt x="486" y="1449"/>
                  </a:lnTo>
                  <a:lnTo>
                    <a:pt x="493" y="1446"/>
                  </a:lnTo>
                  <a:lnTo>
                    <a:pt x="500" y="1442"/>
                  </a:lnTo>
                  <a:lnTo>
                    <a:pt x="508" y="1439"/>
                  </a:lnTo>
                  <a:lnTo>
                    <a:pt x="515" y="1435"/>
                  </a:lnTo>
                  <a:lnTo>
                    <a:pt x="523" y="1432"/>
                  </a:lnTo>
                  <a:lnTo>
                    <a:pt x="531" y="1428"/>
                  </a:lnTo>
                  <a:lnTo>
                    <a:pt x="539" y="1425"/>
                  </a:lnTo>
                  <a:lnTo>
                    <a:pt x="547" y="1421"/>
                  </a:lnTo>
                  <a:lnTo>
                    <a:pt x="555" y="1417"/>
                  </a:lnTo>
                  <a:lnTo>
                    <a:pt x="563" y="1414"/>
                  </a:lnTo>
                  <a:lnTo>
                    <a:pt x="571" y="1410"/>
                  </a:lnTo>
                  <a:lnTo>
                    <a:pt x="580" y="1406"/>
                  </a:lnTo>
                  <a:lnTo>
                    <a:pt x="588" y="1402"/>
                  </a:lnTo>
                  <a:lnTo>
                    <a:pt x="597" y="1398"/>
                  </a:lnTo>
                  <a:lnTo>
                    <a:pt x="605" y="1394"/>
                  </a:lnTo>
                  <a:lnTo>
                    <a:pt x="614" y="1391"/>
                  </a:lnTo>
                  <a:lnTo>
                    <a:pt x="623" y="1387"/>
                  </a:lnTo>
                  <a:lnTo>
                    <a:pt x="631" y="1383"/>
                  </a:lnTo>
                  <a:lnTo>
                    <a:pt x="640" y="1379"/>
                  </a:lnTo>
                  <a:lnTo>
                    <a:pt x="649" y="1374"/>
                  </a:lnTo>
                  <a:lnTo>
                    <a:pt x="658" y="1370"/>
                  </a:lnTo>
                  <a:lnTo>
                    <a:pt x="667" y="1366"/>
                  </a:lnTo>
                  <a:lnTo>
                    <a:pt x="676" y="1362"/>
                  </a:lnTo>
                  <a:lnTo>
                    <a:pt x="685" y="1358"/>
                  </a:lnTo>
                  <a:lnTo>
                    <a:pt x="694" y="1354"/>
                  </a:lnTo>
                  <a:lnTo>
                    <a:pt x="703" y="1350"/>
                  </a:lnTo>
                  <a:lnTo>
                    <a:pt x="713" y="1345"/>
                  </a:lnTo>
                  <a:lnTo>
                    <a:pt x="722" y="1341"/>
                  </a:lnTo>
                  <a:lnTo>
                    <a:pt x="731" y="1337"/>
                  </a:lnTo>
                  <a:lnTo>
                    <a:pt x="741" y="1333"/>
                  </a:lnTo>
                  <a:lnTo>
                    <a:pt x="750" y="1328"/>
                  </a:lnTo>
                  <a:lnTo>
                    <a:pt x="759" y="1324"/>
                  </a:lnTo>
                  <a:lnTo>
                    <a:pt x="769" y="1320"/>
                  </a:lnTo>
                  <a:lnTo>
                    <a:pt x="778" y="1316"/>
                  </a:lnTo>
                  <a:lnTo>
                    <a:pt x="787" y="1311"/>
                  </a:lnTo>
                  <a:lnTo>
                    <a:pt x="797" y="1307"/>
                  </a:lnTo>
                  <a:lnTo>
                    <a:pt x="806" y="1303"/>
                  </a:lnTo>
                  <a:lnTo>
                    <a:pt x="816" y="1298"/>
                  </a:lnTo>
                  <a:lnTo>
                    <a:pt x="825" y="1294"/>
                  </a:lnTo>
                  <a:lnTo>
                    <a:pt x="835" y="1290"/>
                  </a:lnTo>
                  <a:lnTo>
                    <a:pt x="844" y="1286"/>
                  </a:lnTo>
                  <a:lnTo>
                    <a:pt x="854" y="1281"/>
                  </a:lnTo>
                  <a:lnTo>
                    <a:pt x="863" y="1277"/>
                  </a:lnTo>
                  <a:lnTo>
                    <a:pt x="872" y="1273"/>
                  </a:lnTo>
                  <a:lnTo>
                    <a:pt x="882" y="1268"/>
                  </a:lnTo>
                  <a:lnTo>
                    <a:pt x="891" y="1264"/>
                  </a:lnTo>
                  <a:lnTo>
                    <a:pt x="900" y="1260"/>
                  </a:lnTo>
                  <a:lnTo>
                    <a:pt x="910" y="1256"/>
                  </a:lnTo>
                  <a:lnTo>
                    <a:pt x="919" y="1251"/>
                  </a:lnTo>
                  <a:lnTo>
                    <a:pt x="928" y="1247"/>
                  </a:lnTo>
                  <a:lnTo>
                    <a:pt x="938" y="1243"/>
                  </a:lnTo>
                  <a:lnTo>
                    <a:pt x="947" y="1239"/>
                  </a:lnTo>
                  <a:lnTo>
                    <a:pt x="956" y="1235"/>
                  </a:lnTo>
                  <a:lnTo>
                    <a:pt x="965" y="1231"/>
                  </a:lnTo>
                  <a:lnTo>
                    <a:pt x="974" y="1226"/>
                  </a:lnTo>
                  <a:lnTo>
                    <a:pt x="983" y="1222"/>
                  </a:lnTo>
                  <a:lnTo>
                    <a:pt x="992" y="1218"/>
                  </a:lnTo>
                  <a:lnTo>
                    <a:pt x="1001" y="1214"/>
                  </a:lnTo>
                  <a:lnTo>
                    <a:pt x="1010" y="1210"/>
                  </a:lnTo>
                  <a:lnTo>
                    <a:pt x="1018" y="1206"/>
                  </a:lnTo>
                  <a:lnTo>
                    <a:pt x="1027" y="1202"/>
                  </a:lnTo>
                  <a:lnTo>
                    <a:pt x="1036" y="1198"/>
                  </a:lnTo>
                  <a:lnTo>
                    <a:pt x="1044" y="1194"/>
                  </a:lnTo>
                  <a:lnTo>
                    <a:pt x="1053" y="1190"/>
                  </a:lnTo>
                  <a:lnTo>
                    <a:pt x="1061" y="1187"/>
                  </a:lnTo>
                  <a:lnTo>
                    <a:pt x="1070" y="1183"/>
                  </a:lnTo>
                  <a:lnTo>
                    <a:pt x="1078" y="1179"/>
                  </a:lnTo>
                  <a:lnTo>
                    <a:pt x="1086" y="1175"/>
                  </a:lnTo>
                  <a:lnTo>
                    <a:pt x="1094" y="1172"/>
                  </a:lnTo>
                  <a:lnTo>
                    <a:pt x="1102" y="1168"/>
                  </a:lnTo>
                  <a:lnTo>
                    <a:pt x="1110" y="1164"/>
                  </a:lnTo>
                  <a:lnTo>
                    <a:pt x="1118" y="1161"/>
                  </a:lnTo>
                  <a:lnTo>
                    <a:pt x="1126" y="1157"/>
                  </a:lnTo>
                  <a:lnTo>
                    <a:pt x="1133" y="1154"/>
                  </a:lnTo>
                  <a:lnTo>
                    <a:pt x="1141" y="1150"/>
                  </a:lnTo>
                  <a:lnTo>
                    <a:pt x="1148" y="1147"/>
                  </a:lnTo>
                  <a:lnTo>
                    <a:pt x="1155" y="1144"/>
                  </a:lnTo>
                  <a:lnTo>
                    <a:pt x="1163" y="1140"/>
                  </a:lnTo>
                  <a:lnTo>
                    <a:pt x="1170" y="1137"/>
                  </a:lnTo>
                  <a:lnTo>
                    <a:pt x="1177" y="1134"/>
                  </a:lnTo>
                  <a:lnTo>
                    <a:pt x="1183" y="1131"/>
                  </a:lnTo>
                  <a:lnTo>
                    <a:pt x="1190" y="1128"/>
                  </a:lnTo>
                  <a:lnTo>
                    <a:pt x="1197" y="1125"/>
                  </a:lnTo>
                  <a:lnTo>
                    <a:pt x="1203" y="1122"/>
                  </a:lnTo>
                  <a:lnTo>
                    <a:pt x="1209" y="1119"/>
                  </a:lnTo>
                  <a:lnTo>
                    <a:pt x="1215" y="1116"/>
                  </a:lnTo>
                  <a:lnTo>
                    <a:pt x="1221" y="1114"/>
                  </a:lnTo>
                  <a:lnTo>
                    <a:pt x="1227" y="1111"/>
                  </a:lnTo>
                  <a:lnTo>
                    <a:pt x="1233" y="1108"/>
                  </a:lnTo>
                  <a:lnTo>
                    <a:pt x="1239" y="1106"/>
                  </a:lnTo>
                  <a:lnTo>
                    <a:pt x="1244" y="1103"/>
                  </a:lnTo>
                  <a:lnTo>
                    <a:pt x="1249" y="1101"/>
                  </a:lnTo>
                  <a:lnTo>
                    <a:pt x="1254" y="1099"/>
                  </a:lnTo>
                  <a:lnTo>
                    <a:pt x="1259" y="1096"/>
                  </a:lnTo>
                  <a:lnTo>
                    <a:pt x="1264" y="1094"/>
                  </a:lnTo>
                  <a:lnTo>
                    <a:pt x="1269" y="1092"/>
                  </a:lnTo>
                  <a:lnTo>
                    <a:pt x="1273" y="1090"/>
                  </a:lnTo>
                  <a:lnTo>
                    <a:pt x="1277" y="1088"/>
                  </a:lnTo>
                  <a:lnTo>
                    <a:pt x="1281" y="1086"/>
                  </a:lnTo>
                  <a:lnTo>
                    <a:pt x="1285" y="1085"/>
                  </a:lnTo>
                  <a:lnTo>
                    <a:pt x="1289" y="1083"/>
                  </a:lnTo>
                  <a:lnTo>
                    <a:pt x="1292" y="1081"/>
                  </a:lnTo>
                  <a:lnTo>
                    <a:pt x="1296" y="1080"/>
                  </a:lnTo>
                  <a:lnTo>
                    <a:pt x="1299" y="1078"/>
                  </a:lnTo>
                  <a:lnTo>
                    <a:pt x="1302" y="1077"/>
                  </a:lnTo>
                  <a:lnTo>
                    <a:pt x="1305" y="1076"/>
                  </a:lnTo>
                  <a:lnTo>
                    <a:pt x="1307" y="1075"/>
                  </a:lnTo>
                  <a:lnTo>
                    <a:pt x="1309" y="1074"/>
                  </a:lnTo>
                  <a:lnTo>
                    <a:pt x="1311" y="1073"/>
                  </a:lnTo>
                  <a:lnTo>
                    <a:pt x="1313" y="1072"/>
                  </a:lnTo>
                  <a:lnTo>
                    <a:pt x="1315" y="1071"/>
                  </a:lnTo>
                  <a:lnTo>
                    <a:pt x="1317" y="1070"/>
                  </a:lnTo>
                  <a:lnTo>
                    <a:pt x="1318" y="1070"/>
                  </a:lnTo>
                  <a:lnTo>
                    <a:pt x="1319" y="1069"/>
                  </a:lnTo>
                  <a:lnTo>
                    <a:pt x="1320" y="1069"/>
                  </a:lnTo>
                  <a:lnTo>
                    <a:pt x="1321" y="1069"/>
                  </a:lnTo>
                  <a:lnTo>
                    <a:pt x="1321" y="1068"/>
                  </a:lnTo>
                  <a:lnTo>
                    <a:pt x="1320" y="1064"/>
                  </a:lnTo>
                  <a:lnTo>
                    <a:pt x="1319" y="1060"/>
                  </a:lnTo>
                  <a:lnTo>
                    <a:pt x="1318" y="1056"/>
                  </a:lnTo>
                  <a:lnTo>
                    <a:pt x="1317" y="1051"/>
                  </a:lnTo>
                  <a:lnTo>
                    <a:pt x="1316" y="1046"/>
                  </a:lnTo>
                  <a:lnTo>
                    <a:pt x="1315" y="1041"/>
                  </a:lnTo>
                  <a:lnTo>
                    <a:pt x="1314" y="1036"/>
                  </a:lnTo>
                  <a:lnTo>
                    <a:pt x="1312" y="1031"/>
                  </a:lnTo>
                  <a:lnTo>
                    <a:pt x="1311" y="1025"/>
                  </a:lnTo>
                  <a:lnTo>
                    <a:pt x="1309" y="1019"/>
                  </a:lnTo>
                  <a:lnTo>
                    <a:pt x="1308" y="1014"/>
                  </a:lnTo>
                  <a:lnTo>
                    <a:pt x="1306" y="1008"/>
                  </a:lnTo>
                  <a:lnTo>
                    <a:pt x="1305" y="1002"/>
                  </a:lnTo>
                  <a:lnTo>
                    <a:pt x="1304" y="996"/>
                  </a:lnTo>
                  <a:lnTo>
                    <a:pt x="1302" y="990"/>
                  </a:lnTo>
                  <a:lnTo>
                    <a:pt x="1301" y="984"/>
                  </a:lnTo>
                  <a:lnTo>
                    <a:pt x="1299" y="977"/>
                  </a:lnTo>
                  <a:lnTo>
                    <a:pt x="1298" y="971"/>
                  </a:lnTo>
                  <a:lnTo>
                    <a:pt x="1297" y="965"/>
                  </a:lnTo>
                  <a:lnTo>
                    <a:pt x="1295" y="958"/>
                  </a:lnTo>
                  <a:lnTo>
                    <a:pt x="1294" y="952"/>
                  </a:lnTo>
                  <a:lnTo>
                    <a:pt x="1293" y="946"/>
                  </a:lnTo>
                  <a:lnTo>
                    <a:pt x="1292" y="939"/>
                  </a:lnTo>
                  <a:lnTo>
                    <a:pt x="1291" y="933"/>
                  </a:lnTo>
                  <a:lnTo>
                    <a:pt x="1291" y="926"/>
                  </a:lnTo>
                  <a:lnTo>
                    <a:pt x="1290" y="920"/>
                  </a:lnTo>
                  <a:lnTo>
                    <a:pt x="1290" y="914"/>
                  </a:lnTo>
                  <a:lnTo>
                    <a:pt x="1289" y="907"/>
                  </a:lnTo>
                  <a:lnTo>
                    <a:pt x="1289" y="901"/>
                  </a:lnTo>
                  <a:lnTo>
                    <a:pt x="1289" y="895"/>
                  </a:lnTo>
                  <a:lnTo>
                    <a:pt x="1289" y="889"/>
                  </a:lnTo>
                  <a:lnTo>
                    <a:pt x="1290" y="883"/>
                  </a:lnTo>
                  <a:lnTo>
                    <a:pt x="1291" y="877"/>
                  </a:lnTo>
                  <a:lnTo>
                    <a:pt x="1291" y="871"/>
                  </a:lnTo>
                  <a:lnTo>
                    <a:pt x="1293" y="865"/>
                  </a:lnTo>
                  <a:lnTo>
                    <a:pt x="1294" y="860"/>
                  </a:lnTo>
                  <a:lnTo>
                    <a:pt x="1296" y="854"/>
                  </a:lnTo>
                  <a:lnTo>
                    <a:pt x="1298" y="849"/>
                  </a:lnTo>
                  <a:lnTo>
                    <a:pt x="1300" y="844"/>
                  </a:lnTo>
                  <a:lnTo>
                    <a:pt x="1302" y="839"/>
                  </a:lnTo>
                  <a:lnTo>
                    <a:pt x="1305" y="834"/>
                  </a:lnTo>
                  <a:lnTo>
                    <a:pt x="1308" y="830"/>
                  </a:lnTo>
                  <a:lnTo>
                    <a:pt x="1311" y="825"/>
                  </a:lnTo>
                  <a:lnTo>
                    <a:pt x="1315" y="821"/>
                  </a:lnTo>
                  <a:lnTo>
                    <a:pt x="1319" y="817"/>
                  </a:lnTo>
                  <a:lnTo>
                    <a:pt x="1324" y="813"/>
                  </a:lnTo>
                  <a:lnTo>
                    <a:pt x="1328" y="810"/>
                  </a:lnTo>
                  <a:lnTo>
                    <a:pt x="1334" y="807"/>
                  </a:lnTo>
                  <a:lnTo>
                    <a:pt x="1339" y="803"/>
                  </a:lnTo>
                  <a:lnTo>
                    <a:pt x="1345" y="801"/>
                  </a:lnTo>
                  <a:lnTo>
                    <a:pt x="1350" y="798"/>
                  </a:lnTo>
                  <a:lnTo>
                    <a:pt x="1355" y="795"/>
                  </a:lnTo>
                  <a:lnTo>
                    <a:pt x="1360" y="792"/>
                  </a:lnTo>
                  <a:lnTo>
                    <a:pt x="1365" y="789"/>
                  </a:lnTo>
                  <a:lnTo>
                    <a:pt x="1370" y="787"/>
                  </a:lnTo>
                  <a:lnTo>
                    <a:pt x="1374" y="785"/>
                  </a:lnTo>
                  <a:lnTo>
                    <a:pt x="1379" y="782"/>
                  </a:lnTo>
                  <a:lnTo>
                    <a:pt x="1384" y="780"/>
                  </a:lnTo>
                  <a:lnTo>
                    <a:pt x="1388" y="778"/>
                  </a:lnTo>
                  <a:lnTo>
                    <a:pt x="1392" y="776"/>
                  </a:lnTo>
                  <a:lnTo>
                    <a:pt x="1397" y="775"/>
                  </a:lnTo>
                  <a:lnTo>
                    <a:pt x="1401" y="773"/>
                  </a:lnTo>
                  <a:lnTo>
                    <a:pt x="1405" y="772"/>
                  </a:lnTo>
                  <a:lnTo>
                    <a:pt x="1409" y="770"/>
                  </a:lnTo>
                  <a:lnTo>
                    <a:pt x="1414" y="769"/>
                  </a:lnTo>
                  <a:lnTo>
                    <a:pt x="1418" y="768"/>
                  </a:lnTo>
                  <a:lnTo>
                    <a:pt x="1422" y="767"/>
                  </a:lnTo>
                  <a:lnTo>
                    <a:pt x="1425" y="766"/>
                  </a:lnTo>
                  <a:lnTo>
                    <a:pt x="1429" y="766"/>
                  </a:lnTo>
                  <a:lnTo>
                    <a:pt x="1433" y="765"/>
                  </a:lnTo>
                  <a:lnTo>
                    <a:pt x="1437" y="764"/>
                  </a:lnTo>
                  <a:lnTo>
                    <a:pt x="1440" y="764"/>
                  </a:lnTo>
                  <a:lnTo>
                    <a:pt x="1444" y="764"/>
                  </a:lnTo>
                  <a:lnTo>
                    <a:pt x="1448" y="764"/>
                  </a:lnTo>
                  <a:lnTo>
                    <a:pt x="1451" y="764"/>
                  </a:lnTo>
                  <a:lnTo>
                    <a:pt x="1454" y="764"/>
                  </a:lnTo>
                  <a:lnTo>
                    <a:pt x="1458" y="764"/>
                  </a:lnTo>
                  <a:lnTo>
                    <a:pt x="1461" y="764"/>
                  </a:lnTo>
                  <a:lnTo>
                    <a:pt x="1464" y="764"/>
                  </a:lnTo>
                  <a:lnTo>
                    <a:pt x="1468" y="765"/>
                  </a:lnTo>
                  <a:lnTo>
                    <a:pt x="1471" y="765"/>
                  </a:lnTo>
                  <a:lnTo>
                    <a:pt x="1474" y="766"/>
                  </a:lnTo>
                  <a:lnTo>
                    <a:pt x="1477" y="767"/>
                  </a:lnTo>
                  <a:lnTo>
                    <a:pt x="1480" y="768"/>
                  </a:lnTo>
                  <a:lnTo>
                    <a:pt x="1483" y="769"/>
                  </a:lnTo>
                  <a:lnTo>
                    <a:pt x="1486" y="770"/>
                  </a:lnTo>
                  <a:lnTo>
                    <a:pt x="1489" y="771"/>
                  </a:lnTo>
                  <a:lnTo>
                    <a:pt x="1491" y="772"/>
                  </a:lnTo>
                  <a:lnTo>
                    <a:pt x="1494" y="773"/>
                  </a:lnTo>
                  <a:lnTo>
                    <a:pt x="1497" y="775"/>
                  </a:lnTo>
                  <a:lnTo>
                    <a:pt x="1500" y="776"/>
                  </a:lnTo>
                  <a:lnTo>
                    <a:pt x="1502" y="778"/>
                  </a:lnTo>
                  <a:lnTo>
                    <a:pt x="1505" y="779"/>
                  </a:lnTo>
                  <a:lnTo>
                    <a:pt x="1507" y="781"/>
                  </a:lnTo>
                  <a:lnTo>
                    <a:pt x="1510" y="783"/>
                  </a:lnTo>
                  <a:lnTo>
                    <a:pt x="1512" y="785"/>
                  </a:lnTo>
                  <a:lnTo>
                    <a:pt x="1515" y="787"/>
                  </a:lnTo>
                  <a:lnTo>
                    <a:pt x="1517" y="789"/>
                  </a:lnTo>
                  <a:lnTo>
                    <a:pt x="1519" y="791"/>
                  </a:lnTo>
                  <a:lnTo>
                    <a:pt x="1522" y="793"/>
                  </a:lnTo>
                  <a:lnTo>
                    <a:pt x="1524" y="795"/>
                  </a:lnTo>
                  <a:lnTo>
                    <a:pt x="1526" y="798"/>
                  </a:lnTo>
                  <a:lnTo>
                    <a:pt x="1528" y="800"/>
                  </a:lnTo>
                  <a:lnTo>
                    <a:pt x="1530" y="802"/>
                  </a:lnTo>
                  <a:lnTo>
                    <a:pt x="1532" y="805"/>
                  </a:lnTo>
                  <a:lnTo>
                    <a:pt x="1535" y="807"/>
                  </a:lnTo>
                  <a:lnTo>
                    <a:pt x="1537" y="810"/>
                  </a:lnTo>
                  <a:lnTo>
                    <a:pt x="1539" y="813"/>
                  </a:lnTo>
                  <a:lnTo>
                    <a:pt x="1541" y="816"/>
                  </a:lnTo>
                  <a:lnTo>
                    <a:pt x="1543" y="818"/>
                  </a:lnTo>
                  <a:lnTo>
                    <a:pt x="1544" y="821"/>
                  </a:lnTo>
                  <a:lnTo>
                    <a:pt x="1546" y="824"/>
                  </a:lnTo>
                  <a:lnTo>
                    <a:pt x="1548" y="827"/>
                  </a:lnTo>
                  <a:lnTo>
                    <a:pt x="1550" y="830"/>
                  </a:lnTo>
                  <a:lnTo>
                    <a:pt x="1552" y="833"/>
                  </a:lnTo>
                  <a:lnTo>
                    <a:pt x="1554" y="836"/>
                  </a:lnTo>
                  <a:lnTo>
                    <a:pt x="1555" y="839"/>
                  </a:lnTo>
                  <a:lnTo>
                    <a:pt x="1557" y="843"/>
                  </a:lnTo>
                  <a:lnTo>
                    <a:pt x="1559" y="846"/>
                  </a:lnTo>
                  <a:lnTo>
                    <a:pt x="1560" y="849"/>
                  </a:lnTo>
                  <a:lnTo>
                    <a:pt x="1562" y="853"/>
                  </a:lnTo>
                  <a:lnTo>
                    <a:pt x="1564" y="856"/>
                  </a:lnTo>
                  <a:lnTo>
                    <a:pt x="1565" y="859"/>
                  </a:lnTo>
                  <a:lnTo>
                    <a:pt x="1567" y="863"/>
                  </a:lnTo>
                  <a:lnTo>
                    <a:pt x="1568" y="866"/>
                  </a:lnTo>
                  <a:lnTo>
                    <a:pt x="1570" y="870"/>
                  </a:lnTo>
                  <a:lnTo>
                    <a:pt x="1571" y="873"/>
                  </a:lnTo>
                  <a:lnTo>
                    <a:pt x="1573" y="877"/>
                  </a:lnTo>
                  <a:lnTo>
                    <a:pt x="1574" y="880"/>
                  </a:lnTo>
                  <a:lnTo>
                    <a:pt x="1576" y="884"/>
                  </a:lnTo>
                  <a:lnTo>
                    <a:pt x="1577" y="888"/>
                  </a:lnTo>
                  <a:lnTo>
                    <a:pt x="1579" y="891"/>
                  </a:lnTo>
                  <a:lnTo>
                    <a:pt x="1580" y="895"/>
                  </a:lnTo>
                  <a:lnTo>
                    <a:pt x="1582" y="899"/>
                  </a:lnTo>
                  <a:lnTo>
                    <a:pt x="1583" y="903"/>
                  </a:lnTo>
                  <a:lnTo>
                    <a:pt x="1584" y="906"/>
                  </a:lnTo>
                  <a:lnTo>
                    <a:pt x="1586" y="910"/>
                  </a:lnTo>
                  <a:lnTo>
                    <a:pt x="1587" y="914"/>
                  </a:lnTo>
                  <a:lnTo>
                    <a:pt x="1589" y="918"/>
                  </a:lnTo>
                  <a:lnTo>
                    <a:pt x="1590" y="922"/>
                  </a:lnTo>
                  <a:lnTo>
                    <a:pt x="1591" y="925"/>
                  </a:lnTo>
                  <a:lnTo>
                    <a:pt x="1593" y="929"/>
                  </a:lnTo>
                  <a:lnTo>
                    <a:pt x="1594" y="933"/>
                  </a:lnTo>
                  <a:lnTo>
                    <a:pt x="1595" y="937"/>
                  </a:lnTo>
                  <a:lnTo>
                    <a:pt x="1596" y="941"/>
                  </a:lnTo>
                  <a:lnTo>
                    <a:pt x="1598" y="945"/>
                  </a:lnTo>
                  <a:lnTo>
                    <a:pt x="1599" y="949"/>
                  </a:lnTo>
                  <a:lnTo>
                    <a:pt x="1600" y="953"/>
                  </a:lnTo>
                  <a:lnTo>
                    <a:pt x="1602" y="956"/>
                  </a:lnTo>
                  <a:lnTo>
                    <a:pt x="1603" y="960"/>
                  </a:lnTo>
                  <a:lnTo>
                    <a:pt x="1604" y="964"/>
                  </a:lnTo>
                  <a:lnTo>
                    <a:pt x="1606" y="968"/>
                  </a:lnTo>
                  <a:lnTo>
                    <a:pt x="1607" y="972"/>
                  </a:lnTo>
                  <a:lnTo>
                    <a:pt x="1608" y="976"/>
                  </a:lnTo>
                  <a:lnTo>
                    <a:pt x="1609" y="980"/>
                  </a:lnTo>
                  <a:lnTo>
                    <a:pt x="1611" y="983"/>
                  </a:lnTo>
                  <a:lnTo>
                    <a:pt x="1612" y="987"/>
                  </a:lnTo>
                  <a:lnTo>
                    <a:pt x="1613" y="991"/>
                  </a:lnTo>
                  <a:lnTo>
                    <a:pt x="1615" y="995"/>
                  </a:lnTo>
                  <a:lnTo>
                    <a:pt x="1616" y="999"/>
                  </a:lnTo>
                  <a:lnTo>
                    <a:pt x="1617" y="1002"/>
                  </a:lnTo>
                  <a:lnTo>
                    <a:pt x="1619" y="1006"/>
                  </a:lnTo>
                  <a:lnTo>
                    <a:pt x="1620" y="1010"/>
                  </a:lnTo>
                  <a:lnTo>
                    <a:pt x="1621" y="1014"/>
                  </a:lnTo>
                  <a:lnTo>
                    <a:pt x="1623" y="1017"/>
                  </a:lnTo>
                  <a:lnTo>
                    <a:pt x="1624" y="1021"/>
                  </a:lnTo>
                  <a:lnTo>
                    <a:pt x="1625" y="1025"/>
                  </a:lnTo>
                  <a:lnTo>
                    <a:pt x="1627" y="1028"/>
                  </a:lnTo>
                  <a:lnTo>
                    <a:pt x="1628" y="1032"/>
                  </a:lnTo>
                  <a:lnTo>
                    <a:pt x="1630" y="1035"/>
                  </a:lnTo>
                  <a:lnTo>
                    <a:pt x="1631" y="1039"/>
                  </a:lnTo>
                  <a:lnTo>
                    <a:pt x="1633" y="1042"/>
                  </a:lnTo>
                  <a:lnTo>
                    <a:pt x="1634" y="1046"/>
                  </a:lnTo>
                  <a:lnTo>
                    <a:pt x="1635" y="1049"/>
                  </a:lnTo>
                  <a:lnTo>
                    <a:pt x="1637" y="1052"/>
                  </a:lnTo>
                  <a:lnTo>
                    <a:pt x="1638" y="1056"/>
                  </a:lnTo>
                  <a:lnTo>
                    <a:pt x="1640" y="1059"/>
                  </a:lnTo>
                  <a:lnTo>
                    <a:pt x="1642" y="1062"/>
                  </a:lnTo>
                  <a:lnTo>
                    <a:pt x="1643" y="1066"/>
                  </a:lnTo>
                  <a:lnTo>
                    <a:pt x="1645" y="1069"/>
                  </a:lnTo>
                  <a:lnTo>
                    <a:pt x="1646" y="1072"/>
                  </a:lnTo>
                  <a:lnTo>
                    <a:pt x="1648" y="1075"/>
                  </a:lnTo>
                  <a:lnTo>
                    <a:pt x="1650" y="1078"/>
                  </a:lnTo>
                  <a:lnTo>
                    <a:pt x="1651" y="1081"/>
                  </a:lnTo>
                  <a:lnTo>
                    <a:pt x="1653" y="1084"/>
                  </a:lnTo>
                  <a:lnTo>
                    <a:pt x="1655" y="1087"/>
                  </a:lnTo>
                  <a:lnTo>
                    <a:pt x="1656" y="1089"/>
                  </a:lnTo>
                  <a:lnTo>
                    <a:pt x="1658" y="1092"/>
                  </a:lnTo>
                  <a:lnTo>
                    <a:pt x="1660" y="1095"/>
                  </a:lnTo>
                  <a:lnTo>
                    <a:pt x="1662" y="1097"/>
                  </a:lnTo>
                  <a:lnTo>
                    <a:pt x="1664" y="1100"/>
                  </a:lnTo>
                  <a:lnTo>
                    <a:pt x="1666" y="1102"/>
                  </a:lnTo>
                  <a:lnTo>
                    <a:pt x="1668" y="1105"/>
                  </a:lnTo>
                  <a:lnTo>
                    <a:pt x="1670" y="1107"/>
                  </a:lnTo>
                  <a:lnTo>
                    <a:pt x="1672" y="1109"/>
                  </a:lnTo>
                  <a:lnTo>
                    <a:pt x="1674" y="1112"/>
                  </a:lnTo>
                  <a:lnTo>
                    <a:pt x="1676" y="1114"/>
                  </a:lnTo>
                  <a:lnTo>
                    <a:pt x="1678" y="1116"/>
                  </a:lnTo>
                  <a:lnTo>
                    <a:pt x="1680" y="1118"/>
                  </a:lnTo>
                  <a:lnTo>
                    <a:pt x="1682" y="1120"/>
                  </a:lnTo>
                  <a:lnTo>
                    <a:pt x="1684" y="1122"/>
                  </a:lnTo>
                  <a:lnTo>
                    <a:pt x="1686" y="1123"/>
                  </a:lnTo>
                  <a:lnTo>
                    <a:pt x="1689" y="1125"/>
                  </a:lnTo>
                  <a:lnTo>
                    <a:pt x="1691" y="1127"/>
                  </a:lnTo>
                  <a:lnTo>
                    <a:pt x="1693" y="1128"/>
                  </a:lnTo>
                  <a:lnTo>
                    <a:pt x="1696" y="1130"/>
                  </a:lnTo>
                  <a:lnTo>
                    <a:pt x="1698" y="1131"/>
                  </a:lnTo>
                  <a:lnTo>
                    <a:pt x="1701" y="1132"/>
                  </a:lnTo>
                  <a:lnTo>
                    <a:pt x="1703" y="1134"/>
                  </a:lnTo>
                  <a:lnTo>
                    <a:pt x="1706" y="1135"/>
                  </a:lnTo>
                  <a:lnTo>
                    <a:pt x="1708" y="1136"/>
                  </a:lnTo>
                  <a:lnTo>
                    <a:pt x="1711" y="1137"/>
                  </a:lnTo>
                  <a:lnTo>
                    <a:pt x="1714" y="1137"/>
                  </a:lnTo>
                  <a:lnTo>
                    <a:pt x="1716" y="1138"/>
                  </a:lnTo>
                  <a:lnTo>
                    <a:pt x="1719" y="1139"/>
                  </a:lnTo>
                  <a:lnTo>
                    <a:pt x="1722" y="1139"/>
                  </a:lnTo>
                  <a:lnTo>
                    <a:pt x="1725" y="1140"/>
                  </a:lnTo>
                  <a:lnTo>
                    <a:pt x="1728" y="1140"/>
                  </a:lnTo>
                  <a:lnTo>
                    <a:pt x="1731" y="1140"/>
                  </a:lnTo>
                  <a:lnTo>
                    <a:pt x="1734" y="1140"/>
                  </a:lnTo>
                  <a:lnTo>
                    <a:pt x="1737" y="1141"/>
                  </a:lnTo>
                  <a:lnTo>
                    <a:pt x="1740" y="1140"/>
                  </a:lnTo>
                  <a:lnTo>
                    <a:pt x="1743" y="1140"/>
                  </a:lnTo>
                  <a:lnTo>
                    <a:pt x="1746" y="1140"/>
                  </a:lnTo>
                  <a:lnTo>
                    <a:pt x="1750" y="1140"/>
                  </a:lnTo>
                  <a:lnTo>
                    <a:pt x="1753" y="1139"/>
                  </a:lnTo>
                  <a:lnTo>
                    <a:pt x="1756" y="1138"/>
                  </a:lnTo>
                  <a:lnTo>
                    <a:pt x="1760" y="1138"/>
                  </a:lnTo>
                  <a:lnTo>
                    <a:pt x="1763" y="1137"/>
                  </a:lnTo>
                  <a:lnTo>
                    <a:pt x="1767" y="1136"/>
                  </a:lnTo>
                  <a:lnTo>
                    <a:pt x="1770" y="1135"/>
                  </a:lnTo>
                  <a:lnTo>
                    <a:pt x="1774" y="1133"/>
                  </a:lnTo>
                  <a:lnTo>
                    <a:pt x="1778" y="1132"/>
                  </a:lnTo>
                  <a:lnTo>
                    <a:pt x="1782" y="1131"/>
                  </a:lnTo>
                  <a:lnTo>
                    <a:pt x="1785" y="1129"/>
                  </a:lnTo>
                  <a:lnTo>
                    <a:pt x="1789" y="1127"/>
                  </a:lnTo>
                  <a:lnTo>
                    <a:pt x="1796" y="1125"/>
                  </a:lnTo>
                  <a:lnTo>
                    <a:pt x="1802" y="1122"/>
                  </a:lnTo>
                  <a:lnTo>
                    <a:pt x="1808" y="1120"/>
                  </a:lnTo>
                  <a:lnTo>
                    <a:pt x="1814" y="1117"/>
                  </a:lnTo>
                  <a:lnTo>
                    <a:pt x="1819" y="1114"/>
                  </a:lnTo>
                  <a:lnTo>
                    <a:pt x="1824" y="1112"/>
                  </a:lnTo>
                  <a:lnTo>
                    <a:pt x="1830" y="1109"/>
                  </a:lnTo>
                  <a:lnTo>
                    <a:pt x="1834" y="1106"/>
                  </a:lnTo>
                  <a:lnTo>
                    <a:pt x="1839" y="1103"/>
                  </a:lnTo>
                  <a:lnTo>
                    <a:pt x="1843" y="1100"/>
                  </a:lnTo>
                  <a:lnTo>
                    <a:pt x="1848" y="1097"/>
                  </a:lnTo>
                  <a:lnTo>
                    <a:pt x="1851" y="1093"/>
                  </a:lnTo>
                  <a:lnTo>
                    <a:pt x="1855" y="1090"/>
                  </a:lnTo>
                  <a:lnTo>
                    <a:pt x="1859" y="1087"/>
                  </a:lnTo>
                  <a:lnTo>
                    <a:pt x="1862" y="1083"/>
                  </a:lnTo>
                  <a:lnTo>
                    <a:pt x="1865" y="1080"/>
                  </a:lnTo>
                  <a:lnTo>
                    <a:pt x="1868" y="1076"/>
                  </a:lnTo>
                  <a:lnTo>
                    <a:pt x="1871" y="1073"/>
                  </a:lnTo>
                  <a:lnTo>
                    <a:pt x="1874" y="1069"/>
                  </a:lnTo>
                  <a:lnTo>
                    <a:pt x="1876" y="1065"/>
                  </a:lnTo>
                  <a:lnTo>
                    <a:pt x="1879" y="1062"/>
                  </a:lnTo>
                  <a:lnTo>
                    <a:pt x="1881" y="1058"/>
                  </a:lnTo>
                  <a:lnTo>
                    <a:pt x="1883" y="1054"/>
                  </a:lnTo>
                  <a:lnTo>
                    <a:pt x="1885" y="1050"/>
                  </a:lnTo>
                  <a:lnTo>
                    <a:pt x="1886" y="1046"/>
                  </a:lnTo>
                  <a:lnTo>
                    <a:pt x="1888" y="1042"/>
                  </a:lnTo>
                  <a:lnTo>
                    <a:pt x="1889" y="1038"/>
                  </a:lnTo>
                  <a:lnTo>
                    <a:pt x="1890" y="1034"/>
                  </a:lnTo>
                  <a:lnTo>
                    <a:pt x="1891" y="1030"/>
                  </a:lnTo>
                  <a:lnTo>
                    <a:pt x="1892" y="1026"/>
                  </a:lnTo>
                  <a:lnTo>
                    <a:pt x="1893" y="1022"/>
                  </a:lnTo>
                  <a:lnTo>
                    <a:pt x="1893" y="1018"/>
                  </a:lnTo>
                  <a:lnTo>
                    <a:pt x="1894" y="1013"/>
                  </a:lnTo>
                  <a:lnTo>
                    <a:pt x="1894" y="1009"/>
                  </a:lnTo>
                  <a:lnTo>
                    <a:pt x="1895" y="1005"/>
                  </a:lnTo>
                  <a:lnTo>
                    <a:pt x="1895" y="1000"/>
                  </a:lnTo>
                  <a:lnTo>
                    <a:pt x="1895" y="996"/>
                  </a:lnTo>
                  <a:lnTo>
                    <a:pt x="1895" y="992"/>
                  </a:lnTo>
                  <a:lnTo>
                    <a:pt x="1894" y="987"/>
                  </a:lnTo>
                  <a:lnTo>
                    <a:pt x="1894" y="983"/>
                  </a:lnTo>
                  <a:lnTo>
                    <a:pt x="1894" y="978"/>
                  </a:lnTo>
                  <a:lnTo>
                    <a:pt x="1893" y="974"/>
                  </a:lnTo>
                  <a:lnTo>
                    <a:pt x="1893" y="969"/>
                  </a:lnTo>
                  <a:lnTo>
                    <a:pt x="1892" y="965"/>
                  </a:lnTo>
                  <a:lnTo>
                    <a:pt x="1891" y="960"/>
                  </a:lnTo>
                  <a:lnTo>
                    <a:pt x="1890" y="955"/>
                  </a:lnTo>
                  <a:lnTo>
                    <a:pt x="1889" y="951"/>
                  </a:lnTo>
                  <a:lnTo>
                    <a:pt x="1888" y="946"/>
                  </a:lnTo>
                  <a:lnTo>
                    <a:pt x="1887" y="942"/>
                  </a:lnTo>
                  <a:lnTo>
                    <a:pt x="1886" y="937"/>
                  </a:lnTo>
                  <a:lnTo>
                    <a:pt x="1885" y="932"/>
                  </a:lnTo>
                  <a:lnTo>
                    <a:pt x="1883" y="928"/>
                  </a:lnTo>
                  <a:lnTo>
                    <a:pt x="1882" y="923"/>
                  </a:lnTo>
                  <a:lnTo>
                    <a:pt x="1881" y="918"/>
                  </a:lnTo>
                  <a:lnTo>
                    <a:pt x="1879" y="914"/>
                  </a:lnTo>
                  <a:lnTo>
                    <a:pt x="1878" y="909"/>
                  </a:lnTo>
                  <a:lnTo>
                    <a:pt x="1876" y="904"/>
                  </a:lnTo>
                  <a:lnTo>
                    <a:pt x="1874" y="900"/>
                  </a:lnTo>
                  <a:lnTo>
                    <a:pt x="1873" y="895"/>
                  </a:lnTo>
                  <a:lnTo>
                    <a:pt x="1871" y="890"/>
                  </a:lnTo>
                  <a:lnTo>
                    <a:pt x="1869" y="886"/>
                  </a:lnTo>
                  <a:lnTo>
                    <a:pt x="1868" y="881"/>
                  </a:lnTo>
                  <a:lnTo>
                    <a:pt x="1866" y="876"/>
                  </a:lnTo>
                  <a:lnTo>
                    <a:pt x="1864" y="872"/>
                  </a:lnTo>
                  <a:lnTo>
                    <a:pt x="1862" y="867"/>
                  </a:lnTo>
                  <a:lnTo>
                    <a:pt x="1860" y="862"/>
                  </a:lnTo>
                  <a:lnTo>
                    <a:pt x="1859" y="858"/>
                  </a:lnTo>
                  <a:lnTo>
                    <a:pt x="1857" y="853"/>
                  </a:lnTo>
                  <a:lnTo>
                    <a:pt x="1855" y="849"/>
                  </a:lnTo>
                  <a:lnTo>
                    <a:pt x="1853" y="844"/>
                  </a:lnTo>
                  <a:lnTo>
                    <a:pt x="1851" y="839"/>
                  </a:lnTo>
                  <a:lnTo>
                    <a:pt x="1850" y="835"/>
                  </a:lnTo>
                  <a:lnTo>
                    <a:pt x="1848" y="830"/>
                  </a:lnTo>
                  <a:lnTo>
                    <a:pt x="1846" y="826"/>
                  </a:lnTo>
                  <a:lnTo>
                    <a:pt x="1844" y="822"/>
                  </a:lnTo>
                  <a:lnTo>
                    <a:pt x="1842" y="817"/>
                  </a:lnTo>
                  <a:lnTo>
                    <a:pt x="1841" y="813"/>
                  </a:lnTo>
                  <a:lnTo>
                    <a:pt x="1839" y="808"/>
                  </a:lnTo>
                  <a:lnTo>
                    <a:pt x="1837" y="804"/>
                  </a:lnTo>
                  <a:lnTo>
                    <a:pt x="1836" y="800"/>
                  </a:lnTo>
                  <a:lnTo>
                    <a:pt x="1834" y="795"/>
                  </a:lnTo>
                  <a:lnTo>
                    <a:pt x="1833" y="791"/>
                  </a:lnTo>
                  <a:lnTo>
                    <a:pt x="1831" y="787"/>
                  </a:lnTo>
                  <a:lnTo>
                    <a:pt x="1830" y="783"/>
                  </a:lnTo>
                  <a:lnTo>
                    <a:pt x="1828" y="779"/>
                  </a:lnTo>
                  <a:lnTo>
                    <a:pt x="1827" y="775"/>
                  </a:lnTo>
                  <a:lnTo>
                    <a:pt x="1826" y="771"/>
                  </a:lnTo>
                  <a:lnTo>
                    <a:pt x="1825" y="767"/>
                  </a:lnTo>
                  <a:lnTo>
                    <a:pt x="1824" y="763"/>
                  </a:lnTo>
                  <a:lnTo>
                    <a:pt x="1823" y="759"/>
                  </a:lnTo>
                  <a:lnTo>
                    <a:pt x="1822" y="755"/>
                  </a:lnTo>
                  <a:lnTo>
                    <a:pt x="1821" y="751"/>
                  </a:lnTo>
                  <a:lnTo>
                    <a:pt x="1820" y="747"/>
                  </a:lnTo>
                  <a:lnTo>
                    <a:pt x="1819" y="744"/>
                  </a:lnTo>
                  <a:lnTo>
                    <a:pt x="1819" y="740"/>
                  </a:lnTo>
                  <a:lnTo>
                    <a:pt x="1818" y="736"/>
                  </a:lnTo>
                  <a:lnTo>
                    <a:pt x="1818" y="733"/>
                  </a:lnTo>
                  <a:lnTo>
                    <a:pt x="1817" y="729"/>
                  </a:lnTo>
                  <a:lnTo>
                    <a:pt x="1817" y="726"/>
                  </a:lnTo>
                  <a:lnTo>
                    <a:pt x="1817" y="723"/>
                  </a:lnTo>
                  <a:lnTo>
                    <a:pt x="1817" y="719"/>
                  </a:lnTo>
                  <a:lnTo>
                    <a:pt x="1817" y="716"/>
                  </a:lnTo>
                  <a:lnTo>
                    <a:pt x="1817" y="713"/>
                  </a:lnTo>
                  <a:lnTo>
                    <a:pt x="1818" y="710"/>
                  </a:lnTo>
                  <a:lnTo>
                    <a:pt x="1818" y="707"/>
                  </a:lnTo>
                  <a:lnTo>
                    <a:pt x="1819" y="704"/>
                  </a:lnTo>
                  <a:lnTo>
                    <a:pt x="1819" y="701"/>
                  </a:lnTo>
                  <a:lnTo>
                    <a:pt x="1820" y="698"/>
                  </a:lnTo>
                  <a:lnTo>
                    <a:pt x="1821" y="695"/>
                  </a:lnTo>
                  <a:lnTo>
                    <a:pt x="1822" y="693"/>
                  </a:lnTo>
                  <a:lnTo>
                    <a:pt x="1824" y="690"/>
                  </a:lnTo>
                  <a:lnTo>
                    <a:pt x="1825" y="687"/>
                  </a:lnTo>
                  <a:lnTo>
                    <a:pt x="1827" y="685"/>
                  </a:lnTo>
                  <a:lnTo>
                    <a:pt x="1829" y="683"/>
                  </a:lnTo>
                  <a:lnTo>
                    <a:pt x="1831" y="680"/>
                  </a:lnTo>
                  <a:lnTo>
                    <a:pt x="1833" y="678"/>
                  </a:lnTo>
                  <a:lnTo>
                    <a:pt x="1835" y="676"/>
                  </a:lnTo>
                  <a:lnTo>
                    <a:pt x="1837" y="674"/>
                  </a:lnTo>
                  <a:lnTo>
                    <a:pt x="1848" y="668"/>
                  </a:lnTo>
                  <a:lnTo>
                    <a:pt x="1858" y="662"/>
                  </a:lnTo>
                  <a:lnTo>
                    <a:pt x="1867" y="657"/>
                  </a:lnTo>
                  <a:lnTo>
                    <a:pt x="1877" y="651"/>
                  </a:lnTo>
                  <a:lnTo>
                    <a:pt x="1885" y="646"/>
                  </a:lnTo>
                  <a:lnTo>
                    <a:pt x="1894" y="641"/>
                  </a:lnTo>
                  <a:lnTo>
                    <a:pt x="1902" y="637"/>
                  </a:lnTo>
                  <a:lnTo>
                    <a:pt x="1909" y="632"/>
                  </a:lnTo>
                  <a:lnTo>
                    <a:pt x="1916" y="628"/>
                  </a:lnTo>
                  <a:lnTo>
                    <a:pt x="1923" y="624"/>
                  </a:lnTo>
                  <a:lnTo>
                    <a:pt x="1930" y="621"/>
                  </a:lnTo>
                  <a:lnTo>
                    <a:pt x="1937" y="617"/>
                  </a:lnTo>
                  <a:lnTo>
                    <a:pt x="1943" y="614"/>
                  </a:lnTo>
                  <a:lnTo>
                    <a:pt x="1949" y="610"/>
                  </a:lnTo>
                  <a:lnTo>
                    <a:pt x="1955" y="607"/>
                  </a:lnTo>
                  <a:lnTo>
                    <a:pt x="1960" y="604"/>
                  </a:lnTo>
                  <a:lnTo>
                    <a:pt x="1966" y="601"/>
                  </a:lnTo>
                  <a:lnTo>
                    <a:pt x="1971" y="598"/>
                  </a:lnTo>
                  <a:lnTo>
                    <a:pt x="1976" y="596"/>
                  </a:lnTo>
                  <a:lnTo>
                    <a:pt x="1981" y="593"/>
                  </a:lnTo>
                  <a:lnTo>
                    <a:pt x="1985" y="591"/>
                  </a:lnTo>
                  <a:lnTo>
                    <a:pt x="1990" y="588"/>
                  </a:lnTo>
                  <a:lnTo>
                    <a:pt x="1995" y="586"/>
                  </a:lnTo>
                  <a:lnTo>
                    <a:pt x="1999" y="584"/>
                  </a:lnTo>
                  <a:lnTo>
                    <a:pt x="2004" y="581"/>
                  </a:lnTo>
                  <a:lnTo>
                    <a:pt x="2009" y="579"/>
                  </a:lnTo>
                  <a:lnTo>
                    <a:pt x="2014" y="577"/>
                  </a:lnTo>
                  <a:lnTo>
                    <a:pt x="2019" y="575"/>
                  </a:lnTo>
                  <a:lnTo>
                    <a:pt x="2024" y="572"/>
                  </a:lnTo>
                  <a:lnTo>
                    <a:pt x="2029" y="570"/>
                  </a:lnTo>
                  <a:lnTo>
                    <a:pt x="2034" y="568"/>
                  </a:lnTo>
                  <a:lnTo>
                    <a:pt x="2039" y="566"/>
                  </a:lnTo>
                  <a:lnTo>
                    <a:pt x="2045" y="563"/>
                  </a:lnTo>
                  <a:lnTo>
                    <a:pt x="2050" y="561"/>
                  </a:lnTo>
                  <a:lnTo>
                    <a:pt x="2056" y="558"/>
                  </a:lnTo>
                  <a:lnTo>
                    <a:pt x="2062" y="556"/>
                  </a:lnTo>
                  <a:lnTo>
                    <a:pt x="2068" y="553"/>
                  </a:lnTo>
                  <a:lnTo>
                    <a:pt x="2075" y="551"/>
                  </a:lnTo>
                  <a:lnTo>
                    <a:pt x="2082" y="548"/>
                  </a:lnTo>
                  <a:lnTo>
                    <a:pt x="2088" y="542"/>
                  </a:lnTo>
                  <a:lnTo>
                    <a:pt x="2094" y="536"/>
                  </a:lnTo>
                  <a:lnTo>
                    <a:pt x="2100" y="530"/>
                  </a:lnTo>
                  <a:lnTo>
                    <a:pt x="2104" y="523"/>
                  </a:lnTo>
                  <a:lnTo>
                    <a:pt x="2108" y="517"/>
                  </a:lnTo>
                  <a:lnTo>
                    <a:pt x="2112" y="511"/>
                  </a:lnTo>
                  <a:lnTo>
                    <a:pt x="2114" y="504"/>
                  </a:lnTo>
                  <a:lnTo>
                    <a:pt x="2116" y="498"/>
                  </a:lnTo>
                  <a:lnTo>
                    <a:pt x="2118" y="492"/>
                  </a:lnTo>
                  <a:lnTo>
                    <a:pt x="2119" y="485"/>
                  </a:lnTo>
                  <a:lnTo>
                    <a:pt x="2119" y="479"/>
                  </a:lnTo>
                  <a:lnTo>
                    <a:pt x="2119" y="473"/>
                  </a:lnTo>
                  <a:lnTo>
                    <a:pt x="2119" y="467"/>
                  </a:lnTo>
                  <a:lnTo>
                    <a:pt x="2118" y="461"/>
                  </a:lnTo>
                  <a:lnTo>
                    <a:pt x="2117" y="455"/>
                  </a:lnTo>
                  <a:lnTo>
                    <a:pt x="2115" y="449"/>
                  </a:lnTo>
                  <a:lnTo>
                    <a:pt x="2113" y="443"/>
                  </a:lnTo>
                  <a:lnTo>
                    <a:pt x="2111" y="438"/>
                  </a:lnTo>
                  <a:lnTo>
                    <a:pt x="2108" y="432"/>
                  </a:lnTo>
                  <a:lnTo>
                    <a:pt x="2107" y="427"/>
                  </a:lnTo>
                  <a:lnTo>
                    <a:pt x="2107" y="422"/>
                  </a:lnTo>
                  <a:lnTo>
                    <a:pt x="2106" y="417"/>
                  </a:lnTo>
                  <a:lnTo>
                    <a:pt x="2104" y="412"/>
                  </a:lnTo>
                  <a:lnTo>
                    <a:pt x="2103" y="407"/>
                  </a:lnTo>
                  <a:lnTo>
                    <a:pt x="2101" y="401"/>
                  </a:lnTo>
                  <a:lnTo>
                    <a:pt x="2100" y="396"/>
                  </a:lnTo>
                  <a:lnTo>
                    <a:pt x="2098" y="391"/>
                  </a:lnTo>
                  <a:lnTo>
                    <a:pt x="2095" y="385"/>
                  </a:lnTo>
                  <a:lnTo>
                    <a:pt x="2093" y="380"/>
                  </a:lnTo>
                  <a:lnTo>
                    <a:pt x="2090" y="374"/>
                  </a:lnTo>
                  <a:lnTo>
                    <a:pt x="2087" y="368"/>
                  </a:lnTo>
                  <a:lnTo>
                    <a:pt x="2084" y="362"/>
                  </a:lnTo>
                  <a:lnTo>
                    <a:pt x="2080" y="355"/>
                  </a:lnTo>
                  <a:lnTo>
                    <a:pt x="2076" y="349"/>
                  </a:lnTo>
                  <a:lnTo>
                    <a:pt x="2072" y="342"/>
                  </a:lnTo>
                  <a:lnTo>
                    <a:pt x="2068" y="335"/>
                  </a:lnTo>
                  <a:lnTo>
                    <a:pt x="2063" y="327"/>
                  </a:lnTo>
                  <a:lnTo>
                    <a:pt x="2058" y="319"/>
                  </a:lnTo>
                  <a:lnTo>
                    <a:pt x="2052" y="311"/>
                  </a:lnTo>
                  <a:lnTo>
                    <a:pt x="2047" y="302"/>
                  </a:lnTo>
                  <a:lnTo>
                    <a:pt x="2041" y="293"/>
                  </a:lnTo>
                  <a:lnTo>
                    <a:pt x="2038" y="288"/>
                  </a:lnTo>
                  <a:lnTo>
                    <a:pt x="2036" y="283"/>
                  </a:lnTo>
                  <a:lnTo>
                    <a:pt x="2033" y="279"/>
                  </a:lnTo>
                  <a:lnTo>
                    <a:pt x="2030" y="275"/>
                  </a:lnTo>
                  <a:lnTo>
                    <a:pt x="2027" y="271"/>
                  </a:lnTo>
                  <a:lnTo>
                    <a:pt x="2024" y="267"/>
                  </a:lnTo>
                  <a:lnTo>
                    <a:pt x="2021" y="264"/>
                  </a:lnTo>
                  <a:lnTo>
                    <a:pt x="2017" y="261"/>
                  </a:lnTo>
                  <a:lnTo>
                    <a:pt x="2014" y="259"/>
                  </a:lnTo>
                  <a:lnTo>
                    <a:pt x="2010" y="256"/>
                  </a:lnTo>
                  <a:lnTo>
                    <a:pt x="2006" y="254"/>
                  </a:lnTo>
                  <a:lnTo>
                    <a:pt x="2003" y="253"/>
                  </a:lnTo>
                  <a:lnTo>
                    <a:pt x="1999" y="251"/>
                  </a:lnTo>
                  <a:lnTo>
                    <a:pt x="1994" y="250"/>
                  </a:lnTo>
                  <a:lnTo>
                    <a:pt x="1990" y="249"/>
                  </a:lnTo>
                  <a:lnTo>
                    <a:pt x="1986" y="248"/>
                  </a:lnTo>
                  <a:lnTo>
                    <a:pt x="1983" y="248"/>
                  </a:lnTo>
                  <a:lnTo>
                    <a:pt x="1978" y="247"/>
                  </a:lnTo>
                  <a:lnTo>
                    <a:pt x="1974" y="247"/>
                  </a:lnTo>
                  <a:lnTo>
                    <a:pt x="1969" y="247"/>
                  </a:lnTo>
                  <a:lnTo>
                    <a:pt x="1964" y="248"/>
                  </a:lnTo>
                  <a:lnTo>
                    <a:pt x="1960" y="248"/>
                  </a:lnTo>
                  <a:lnTo>
                    <a:pt x="1955" y="249"/>
                  </a:lnTo>
                  <a:lnTo>
                    <a:pt x="1950" y="250"/>
                  </a:lnTo>
                  <a:lnTo>
                    <a:pt x="1945" y="251"/>
                  </a:lnTo>
                  <a:lnTo>
                    <a:pt x="1940" y="252"/>
                  </a:lnTo>
                  <a:lnTo>
                    <a:pt x="1935" y="254"/>
                  </a:lnTo>
                  <a:lnTo>
                    <a:pt x="1929" y="255"/>
                  </a:lnTo>
                  <a:lnTo>
                    <a:pt x="1924" y="257"/>
                  </a:lnTo>
                  <a:lnTo>
                    <a:pt x="1919" y="259"/>
                  </a:lnTo>
                  <a:lnTo>
                    <a:pt x="1914" y="261"/>
                  </a:lnTo>
                  <a:lnTo>
                    <a:pt x="1908" y="263"/>
                  </a:lnTo>
                  <a:lnTo>
                    <a:pt x="1903" y="265"/>
                  </a:lnTo>
                  <a:lnTo>
                    <a:pt x="1898" y="268"/>
                  </a:lnTo>
                  <a:lnTo>
                    <a:pt x="1892" y="270"/>
                  </a:lnTo>
                  <a:lnTo>
                    <a:pt x="1887" y="273"/>
                  </a:lnTo>
                  <a:lnTo>
                    <a:pt x="1881" y="276"/>
                  </a:lnTo>
                  <a:lnTo>
                    <a:pt x="1876" y="278"/>
                  </a:lnTo>
                  <a:lnTo>
                    <a:pt x="1870" y="281"/>
                  </a:lnTo>
                  <a:lnTo>
                    <a:pt x="1865" y="284"/>
                  </a:lnTo>
                  <a:lnTo>
                    <a:pt x="1860" y="287"/>
                  </a:lnTo>
                  <a:lnTo>
                    <a:pt x="1854" y="290"/>
                  </a:lnTo>
                  <a:lnTo>
                    <a:pt x="1849" y="293"/>
                  </a:lnTo>
                  <a:lnTo>
                    <a:pt x="1843" y="297"/>
                  </a:lnTo>
                  <a:lnTo>
                    <a:pt x="1838" y="300"/>
                  </a:lnTo>
                  <a:lnTo>
                    <a:pt x="1832" y="303"/>
                  </a:lnTo>
                  <a:lnTo>
                    <a:pt x="1827" y="306"/>
                  </a:lnTo>
                  <a:lnTo>
                    <a:pt x="1821" y="310"/>
                  </a:lnTo>
                  <a:lnTo>
                    <a:pt x="1816" y="313"/>
                  </a:lnTo>
                  <a:lnTo>
                    <a:pt x="1811" y="316"/>
                  </a:lnTo>
                  <a:lnTo>
                    <a:pt x="1805" y="319"/>
                  </a:lnTo>
                  <a:lnTo>
                    <a:pt x="1800" y="323"/>
                  </a:lnTo>
                  <a:lnTo>
                    <a:pt x="1795" y="326"/>
                  </a:lnTo>
                  <a:lnTo>
                    <a:pt x="1790" y="329"/>
                  </a:lnTo>
                  <a:lnTo>
                    <a:pt x="1784" y="333"/>
                  </a:lnTo>
                  <a:lnTo>
                    <a:pt x="1779" y="336"/>
                  </a:lnTo>
                  <a:lnTo>
                    <a:pt x="1774" y="339"/>
                  </a:lnTo>
                  <a:lnTo>
                    <a:pt x="1769" y="342"/>
                  </a:lnTo>
                  <a:lnTo>
                    <a:pt x="1764" y="345"/>
                  </a:lnTo>
                  <a:lnTo>
                    <a:pt x="1760" y="348"/>
                  </a:lnTo>
                  <a:lnTo>
                    <a:pt x="1755" y="351"/>
                  </a:lnTo>
                  <a:lnTo>
                    <a:pt x="1750" y="354"/>
                  </a:lnTo>
                  <a:lnTo>
                    <a:pt x="1746" y="356"/>
                  </a:lnTo>
                  <a:lnTo>
                    <a:pt x="1741" y="359"/>
                  </a:lnTo>
                  <a:lnTo>
                    <a:pt x="1737" y="362"/>
                  </a:lnTo>
                  <a:lnTo>
                    <a:pt x="1732" y="364"/>
                  </a:lnTo>
                  <a:lnTo>
                    <a:pt x="1728" y="366"/>
                  </a:lnTo>
                  <a:lnTo>
                    <a:pt x="1724" y="368"/>
                  </a:lnTo>
                  <a:lnTo>
                    <a:pt x="1720" y="371"/>
                  </a:lnTo>
                  <a:lnTo>
                    <a:pt x="1716" y="372"/>
                  </a:lnTo>
                  <a:lnTo>
                    <a:pt x="1712" y="374"/>
                  </a:lnTo>
                  <a:lnTo>
                    <a:pt x="1708" y="376"/>
                  </a:lnTo>
                  <a:lnTo>
                    <a:pt x="1705" y="377"/>
                  </a:lnTo>
                  <a:lnTo>
                    <a:pt x="1701" y="379"/>
                  </a:lnTo>
                  <a:lnTo>
                    <a:pt x="1698" y="380"/>
                  </a:lnTo>
                  <a:lnTo>
                    <a:pt x="1695" y="381"/>
                  </a:lnTo>
                  <a:lnTo>
                    <a:pt x="1692" y="382"/>
                  </a:lnTo>
                  <a:lnTo>
                    <a:pt x="1689" y="382"/>
                  </a:lnTo>
                  <a:lnTo>
                    <a:pt x="1686" y="383"/>
                  </a:lnTo>
                  <a:lnTo>
                    <a:pt x="1683" y="383"/>
                  </a:lnTo>
                  <a:lnTo>
                    <a:pt x="1681" y="383"/>
                  </a:lnTo>
                  <a:lnTo>
                    <a:pt x="1678" y="383"/>
                  </a:lnTo>
                  <a:lnTo>
                    <a:pt x="1676" y="382"/>
                  </a:lnTo>
                  <a:lnTo>
                    <a:pt x="1674" y="381"/>
                  </a:lnTo>
                  <a:lnTo>
                    <a:pt x="1672" y="380"/>
                  </a:lnTo>
                  <a:lnTo>
                    <a:pt x="1669" y="381"/>
                  </a:lnTo>
                  <a:lnTo>
                    <a:pt x="1667" y="382"/>
                  </a:lnTo>
                  <a:lnTo>
                    <a:pt x="1665" y="382"/>
                  </a:lnTo>
                  <a:lnTo>
                    <a:pt x="1662" y="383"/>
                  </a:lnTo>
                  <a:lnTo>
                    <a:pt x="1660" y="383"/>
                  </a:lnTo>
                  <a:lnTo>
                    <a:pt x="1658" y="383"/>
                  </a:lnTo>
                  <a:lnTo>
                    <a:pt x="1655" y="383"/>
                  </a:lnTo>
                  <a:lnTo>
                    <a:pt x="1653" y="382"/>
                  </a:lnTo>
                  <a:lnTo>
                    <a:pt x="1651" y="382"/>
                  </a:lnTo>
                  <a:lnTo>
                    <a:pt x="1649" y="381"/>
                  </a:lnTo>
                  <a:lnTo>
                    <a:pt x="1647" y="380"/>
                  </a:lnTo>
                  <a:lnTo>
                    <a:pt x="1645" y="380"/>
                  </a:lnTo>
                  <a:lnTo>
                    <a:pt x="1643" y="379"/>
                  </a:lnTo>
                  <a:lnTo>
                    <a:pt x="1641" y="377"/>
                  </a:lnTo>
                  <a:lnTo>
                    <a:pt x="1640" y="376"/>
                  </a:lnTo>
                  <a:lnTo>
                    <a:pt x="1638" y="375"/>
                  </a:lnTo>
                  <a:lnTo>
                    <a:pt x="1636" y="373"/>
                  </a:lnTo>
                  <a:lnTo>
                    <a:pt x="1634" y="372"/>
                  </a:lnTo>
                  <a:lnTo>
                    <a:pt x="1633" y="370"/>
                  </a:lnTo>
                  <a:lnTo>
                    <a:pt x="1631" y="368"/>
                  </a:lnTo>
                  <a:lnTo>
                    <a:pt x="1630" y="366"/>
                  </a:lnTo>
                  <a:lnTo>
                    <a:pt x="1628" y="364"/>
                  </a:lnTo>
                  <a:lnTo>
                    <a:pt x="1626" y="362"/>
                  </a:lnTo>
                  <a:lnTo>
                    <a:pt x="1625" y="359"/>
                  </a:lnTo>
                  <a:lnTo>
                    <a:pt x="1623" y="357"/>
                  </a:lnTo>
                  <a:lnTo>
                    <a:pt x="1622" y="354"/>
                  </a:lnTo>
                  <a:lnTo>
                    <a:pt x="1621" y="352"/>
                  </a:lnTo>
                  <a:lnTo>
                    <a:pt x="1619" y="349"/>
                  </a:lnTo>
                  <a:lnTo>
                    <a:pt x="1618" y="346"/>
                  </a:lnTo>
                  <a:lnTo>
                    <a:pt x="1617" y="343"/>
                  </a:lnTo>
                  <a:lnTo>
                    <a:pt x="1615" y="340"/>
                  </a:lnTo>
                  <a:lnTo>
                    <a:pt x="1614" y="337"/>
                  </a:lnTo>
                  <a:lnTo>
                    <a:pt x="1613" y="334"/>
                  </a:lnTo>
                  <a:lnTo>
                    <a:pt x="1612" y="330"/>
                  </a:lnTo>
                  <a:lnTo>
                    <a:pt x="1610" y="327"/>
                  </a:lnTo>
                  <a:lnTo>
                    <a:pt x="1609" y="324"/>
                  </a:lnTo>
                  <a:lnTo>
                    <a:pt x="1608" y="320"/>
                  </a:lnTo>
                  <a:lnTo>
                    <a:pt x="1607" y="317"/>
                  </a:lnTo>
                  <a:lnTo>
                    <a:pt x="1606" y="313"/>
                  </a:lnTo>
                  <a:lnTo>
                    <a:pt x="1604" y="309"/>
                  </a:lnTo>
                  <a:lnTo>
                    <a:pt x="1603" y="305"/>
                  </a:lnTo>
                  <a:lnTo>
                    <a:pt x="1602" y="301"/>
                  </a:lnTo>
                  <a:lnTo>
                    <a:pt x="1601" y="298"/>
                  </a:lnTo>
                  <a:lnTo>
                    <a:pt x="1600" y="294"/>
                  </a:lnTo>
                  <a:lnTo>
                    <a:pt x="1599" y="290"/>
                  </a:lnTo>
                  <a:lnTo>
                    <a:pt x="1598" y="285"/>
                  </a:lnTo>
                  <a:lnTo>
                    <a:pt x="1597" y="281"/>
                  </a:lnTo>
                  <a:lnTo>
                    <a:pt x="1596" y="277"/>
                  </a:lnTo>
                  <a:lnTo>
                    <a:pt x="1595" y="273"/>
                  </a:lnTo>
                  <a:lnTo>
                    <a:pt x="1594" y="269"/>
                  </a:lnTo>
                  <a:lnTo>
                    <a:pt x="1592" y="264"/>
                  </a:lnTo>
                  <a:lnTo>
                    <a:pt x="1591" y="260"/>
                  </a:lnTo>
                  <a:lnTo>
                    <a:pt x="1590" y="256"/>
                  </a:lnTo>
                  <a:lnTo>
                    <a:pt x="1589" y="251"/>
                  </a:lnTo>
                  <a:lnTo>
                    <a:pt x="1588" y="247"/>
                  </a:lnTo>
                  <a:lnTo>
                    <a:pt x="1587" y="242"/>
                  </a:lnTo>
                  <a:lnTo>
                    <a:pt x="1586" y="238"/>
                  </a:lnTo>
                  <a:lnTo>
                    <a:pt x="1585" y="233"/>
                  </a:lnTo>
                  <a:lnTo>
                    <a:pt x="1584" y="228"/>
                  </a:lnTo>
                  <a:lnTo>
                    <a:pt x="1583" y="224"/>
                  </a:lnTo>
                  <a:lnTo>
                    <a:pt x="1581" y="219"/>
                  </a:lnTo>
                  <a:lnTo>
                    <a:pt x="1580" y="215"/>
                  </a:lnTo>
                  <a:lnTo>
                    <a:pt x="1579" y="210"/>
                  </a:lnTo>
                  <a:lnTo>
                    <a:pt x="1578" y="205"/>
                  </a:lnTo>
                  <a:lnTo>
                    <a:pt x="1577" y="201"/>
                  </a:lnTo>
                  <a:lnTo>
                    <a:pt x="1575" y="196"/>
                  </a:lnTo>
                  <a:lnTo>
                    <a:pt x="1574" y="191"/>
                  </a:lnTo>
                  <a:lnTo>
                    <a:pt x="1573" y="187"/>
                  </a:lnTo>
                  <a:lnTo>
                    <a:pt x="1572" y="182"/>
                  </a:lnTo>
                  <a:lnTo>
                    <a:pt x="1570" y="177"/>
                  </a:lnTo>
                  <a:lnTo>
                    <a:pt x="1569" y="173"/>
                  </a:lnTo>
                  <a:lnTo>
                    <a:pt x="1568" y="168"/>
                  </a:lnTo>
                  <a:lnTo>
                    <a:pt x="1566" y="164"/>
                  </a:lnTo>
                  <a:lnTo>
                    <a:pt x="1565" y="159"/>
                  </a:lnTo>
                  <a:lnTo>
                    <a:pt x="1563" y="154"/>
                  </a:lnTo>
                  <a:lnTo>
                    <a:pt x="1562" y="150"/>
                  </a:lnTo>
                  <a:lnTo>
                    <a:pt x="1560" y="145"/>
                  </a:lnTo>
                  <a:lnTo>
                    <a:pt x="1559" y="141"/>
                  </a:lnTo>
                  <a:lnTo>
                    <a:pt x="1557" y="136"/>
                  </a:lnTo>
                  <a:lnTo>
                    <a:pt x="1556" y="132"/>
                  </a:lnTo>
                  <a:lnTo>
                    <a:pt x="1554" y="127"/>
                  </a:lnTo>
                  <a:lnTo>
                    <a:pt x="1552" y="123"/>
                  </a:lnTo>
                  <a:lnTo>
                    <a:pt x="1550" y="119"/>
                  </a:lnTo>
                  <a:lnTo>
                    <a:pt x="1549" y="114"/>
                  </a:lnTo>
                  <a:lnTo>
                    <a:pt x="1547" y="110"/>
                  </a:lnTo>
                  <a:lnTo>
                    <a:pt x="1545" y="106"/>
                  </a:lnTo>
                  <a:lnTo>
                    <a:pt x="1543" y="102"/>
                  </a:lnTo>
                  <a:lnTo>
                    <a:pt x="1541" y="97"/>
                  </a:lnTo>
                  <a:lnTo>
                    <a:pt x="1539" y="93"/>
                  </a:lnTo>
                  <a:lnTo>
                    <a:pt x="1537" y="89"/>
                  </a:lnTo>
                  <a:lnTo>
                    <a:pt x="1535" y="85"/>
                  </a:lnTo>
                  <a:lnTo>
                    <a:pt x="1533" y="81"/>
                  </a:lnTo>
                  <a:lnTo>
                    <a:pt x="1531" y="78"/>
                  </a:lnTo>
                  <a:lnTo>
                    <a:pt x="1528" y="74"/>
                  </a:lnTo>
                  <a:lnTo>
                    <a:pt x="1526" y="70"/>
                  </a:lnTo>
                  <a:lnTo>
                    <a:pt x="1524" y="66"/>
                  </a:lnTo>
                  <a:lnTo>
                    <a:pt x="1521" y="63"/>
                  </a:lnTo>
                  <a:lnTo>
                    <a:pt x="1519" y="59"/>
                  </a:lnTo>
                  <a:lnTo>
                    <a:pt x="1516" y="56"/>
                  </a:lnTo>
                  <a:lnTo>
                    <a:pt x="1514" y="52"/>
                  </a:lnTo>
                  <a:lnTo>
                    <a:pt x="1511" y="49"/>
                  </a:lnTo>
                  <a:lnTo>
                    <a:pt x="1509" y="46"/>
                  </a:lnTo>
                  <a:lnTo>
                    <a:pt x="1506" y="43"/>
                  </a:lnTo>
                  <a:lnTo>
                    <a:pt x="1503" y="40"/>
                  </a:lnTo>
                  <a:lnTo>
                    <a:pt x="1500" y="37"/>
                  </a:lnTo>
                  <a:lnTo>
                    <a:pt x="1497" y="34"/>
                  </a:lnTo>
                  <a:lnTo>
                    <a:pt x="1494" y="31"/>
                  </a:lnTo>
                  <a:lnTo>
                    <a:pt x="1491" y="29"/>
                  </a:lnTo>
                  <a:lnTo>
                    <a:pt x="1488" y="26"/>
                  </a:lnTo>
                  <a:lnTo>
                    <a:pt x="1485" y="24"/>
                  </a:lnTo>
                  <a:lnTo>
                    <a:pt x="1481" y="21"/>
                  </a:lnTo>
                  <a:lnTo>
                    <a:pt x="1478" y="19"/>
                  </a:lnTo>
                  <a:lnTo>
                    <a:pt x="1474" y="17"/>
                  </a:lnTo>
                  <a:lnTo>
                    <a:pt x="1471" y="15"/>
                  </a:lnTo>
                  <a:lnTo>
                    <a:pt x="1467" y="13"/>
                  </a:lnTo>
                  <a:lnTo>
                    <a:pt x="1463" y="11"/>
                  </a:lnTo>
                  <a:lnTo>
                    <a:pt x="1460" y="10"/>
                  </a:lnTo>
                  <a:lnTo>
                    <a:pt x="1456" y="8"/>
                  </a:lnTo>
                  <a:lnTo>
                    <a:pt x="1452" y="7"/>
                  </a:lnTo>
                  <a:lnTo>
                    <a:pt x="1448" y="6"/>
                  </a:lnTo>
                  <a:lnTo>
                    <a:pt x="1444" y="5"/>
                  </a:lnTo>
                  <a:lnTo>
                    <a:pt x="1440" y="4"/>
                  </a:lnTo>
                  <a:lnTo>
                    <a:pt x="1435" y="3"/>
                  </a:lnTo>
                  <a:lnTo>
                    <a:pt x="1431" y="2"/>
                  </a:lnTo>
                  <a:lnTo>
                    <a:pt x="1426" y="1"/>
                  </a:lnTo>
                  <a:lnTo>
                    <a:pt x="1422" y="1"/>
                  </a:lnTo>
                  <a:lnTo>
                    <a:pt x="1417" y="1"/>
                  </a:lnTo>
                  <a:lnTo>
                    <a:pt x="1412" y="0"/>
                  </a:lnTo>
                  <a:lnTo>
                    <a:pt x="1408" y="0"/>
                  </a:lnTo>
                  <a:lnTo>
                    <a:pt x="1403" y="1"/>
                  </a:lnTo>
                  <a:lnTo>
                    <a:pt x="1398" y="1"/>
                  </a:lnTo>
                  <a:lnTo>
                    <a:pt x="1393" y="1"/>
                  </a:lnTo>
                  <a:lnTo>
                    <a:pt x="1387" y="2"/>
                  </a:lnTo>
                  <a:lnTo>
                    <a:pt x="1382" y="3"/>
                  </a:lnTo>
                  <a:lnTo>
                    <a:pt x="1377" y="4"/>
                  </a:lnTo>
                  <a:lnTo>
                    <a:pt x="1371" y="5"/>
                  </a:lnTo>
                  <a:lnTo>
                    <a:pt x="1365" y="6"/>
                  </a:lnTo>
                  <a:lnTo>
                    <a:pt x="1360" y="7"/>
                  </a:lnTo>
                  <a:lnTo>
                    <a:pt x="1354" y="9"/>
                  </a:lnTo>
                  <a:lnTo>
                    <a:pt x="1348" y="11"/>
                  </a:lnTo>
                  <a:lnTo>
                    <a:pt x="1342" y="13"/>
                  </a:lnTo>
                  <a:lnTo>
                    <a:pt x="1336" y="15"/>
                  </a:lnTo>
                  <a:lnTo>
                    <a:pt x="1329" y="17"/>
                  </a:lnTo>
                  <a:lnTo>
                    <a:pt x="1323" y="20"/>
                  </a:lnTo>
                  <a:lnTo>
                    <a:pt x="1318" y="21"/>
                  </a:lnTo>
                  <a:lnTo>
                    <a:pt x="1314" y="23"/>
                  </a:lnTo>
                  <a:lnTo>
                    <a:pt x="1310" y="25"/>
                  </a:lnTo>
                  <a:lnTo>
                    <a:pt x="1306" y="27"/>
                  </a:lnTo>
                  <a:lnTo>
                    <a:pt x="1302" y="28"/>
                  </a:lnTo>
                  <a:lnTo>
                    <a:pt x="1299" y="30"/>
                  </a:lnTo>
                  <a:lnTo>
                    <a:pt x="1296" y="32"/>
                  </a:lnTo>
                  <a:lnTo>
                    <a:pt x="1292" y="34"/>
                  </a:lnTo>
                  <a:lnTo>
                    <a:pt x="1289" y="37"/>
                  </a:lnTo>
                  <a:lnTo>
                    <a:pt x="1287" y="39"/>
                  </a:lnTo>
                  <a:lnTo>
                    <a:pt x="1284" y="41"/>
                  </a:lnTo>
                  <a:lnTo>
                    <a:pt x="1282" y="44"/>
                  </a:lnTo>
                  <a:lnTo>
                    <a:pt x="1279" y="46"/>
                  </a:lnTo>
                  <a:lnTo>
                    <a:pt x="1277" y="48"/>
                  </a:lnTo>
                  <a:lnTo>
                    <a:pt x="1275" y="51"/>
                  </a:lnTo>
                  <a:lnTo>
                    <a:pt x="1274" y="54"/>
                  </a:lnTo>
                  <a:lnTo>
                    <a:pt x="1272" y="56"/>
                  </a:lnTo>
                  <a:lnTo>
                    <a:pt x="1270" y="59"/>
                  </a:lnTo>
                  <a:lnTo>
                    <a:pt x="1269" y="62"/>
                  </a:lnTo>
                  <a:lnTo>
                    <a:pt x="1268" y="65"/>
                  </a:lnTo>
                  <a:lnTo>
                    <a:pt x="1267" y="68"/>
                  </a:lnTo>
                  <a:lnTo>
                    <a:pt x="1266" y="71"/>
                  </a:lnTo>
                  <a:lnTo>
                    <a:pt x="1265" y="74"/>
                  </a:lnTo>
                  <a:lnTo>
                    <a:pt x="1264" y="77"/>
                  </a:lnTo>
                  <a:lnTo>
                    <a:pt x="1264" y="80"/>
                  </a:lnTo>
                  <a:lnTo>
                    <a:pt x="1263" y="83"/>
                  </a:lnTo>
                  <a:lnTo>
                    <a:pt x="1263" y="87"/>
                  </a:lnTo>
                  <a:lnTo>
                    <a:pt x="1262" y="90"/>
                  </a:lnTo>
                  <a:lnTo>
                    <a:pt x="1262" y="93"/>
                  </a:lnTo>
                  <a:lnTo>
                    <a:pt x="1262" y="97"/>
                  </a:lnTo>
                  <a:lnTo>
                    <a:pt x="1262" y="100"/>
                  </a:lnTo>
                  <a:lnTo>
                    <a:pt x="1262" y="104"/>
                  </a:lnTo>
                  <a:lnTo>
                    <a:pt x="1262" y="107"/>
                  </a:lnTo>
                  <a:lnTo>
                    <a:pt x="1263" y="111"/>
                  </a:lnTo>
                  <a:lnTo>
                    <a:pt x="1263" y="115"/>
                  </a:lnTo>
                  <a:lnTo>
                    <a:pt x="1263" y="118"/>
                  </a:lnTo>
                  <a:lnTo>
                    <a:pt x="1264" y="122"/>
                  </a:lnTo>
                  <a:lnTo>
                    <a:pt x="1264" y="126"/>
                  </a:lnTo>
                  <a:lnTo>
                    <a:pt x="1265" y="129"/>
                  </a:lnTo>
                  <a:lnTo>
                    <a:pt x="1265" y="133"/>
                  </a:lnTo>
                  <a:lnTo>
                    <a:pt x="1266" y="137"/>
                  </a:lnTo>
                  <a:lnTo>
                    <a:pt x="1267" y="141"/>
                  </a:lnTo>
                  <a:lnTo>
                    <a:pt x="1268" y="145"/>
                  </a:lnTo>
                  <a:lnTo>
                    <a:pt x="1268" y="148"/>
                  </a:lnTo>
                  <a:lnTo>
                    <a:pt x="1269" y="152"/>
                  </a:lnTo>
                  <a:lnTo>
                    <a:pt x="1270" y="156"/>
                  </a:lnTo>
                  <a:lnTo>
                    <a:pt x="1271" y="160"/>
                  </a:lnTo>
                  <a:lnTo>
                    <a:pt x="1272" y="164"/>
                  </a:lnTo>
                  <a:lnTo>
                    <a:pt x="1273" y="168"/>
                  </a:lnTo>
                  <a:lnTo>
                    <a:pt x="1273" y="172"/>
                  </a:lnTo>
                  <a:lnTo>
                    <a:pt x="1274" y="176"/>
                  </a:lnTo>
                  <a:lnTo>
                    <a:pt x="1275" y="180"/>
                  </a:lnTo>
                  <a:lnTo>
                    <a:pt x="1276" y="184"/>
                  </a:lnTo>
                  <a:lnTo>
                    <a:pt x="1277" y="188"/>
                  </a:lnTo>
                  <a:lnTo>
                    <a:pt x="1278" y="192"/>
                  </a:lnTo>
                  <a:lnTo>
                    <a:pt x="1279" y="196"/>
                  </a:lnTo>
                  <a:lnTo>
                    <a:pt x="1280" y="200"/>
                  </a:lnTo>
                  <a:lnTo>
                    <a:pt x="1280" y="204"/>
                  </a:lnTo>
                  <a:lnTo>
                    <a:pt x="1281" y="208"/>
                  </a:lnTo>
                  <a:lnTo>
                    <a:pt x="1282" y="212"/>
                  </a:lnTo>
                  <a:lnTo>
                    <a:pt x="1283" y="216"/>
                  </a:lnTo>
                  <a:lnTo>
                    <a:pt x="1283" y="220"/>
                  </a:lnTo>
                  <a:lnTo>
                    <a:pt x="1284" y="225"/>
                  </a:lnTo>
                  <a:lnTo>
                    <a:pt x="1285" y="229"/>
                  </a:lnTo>
                  <a:lnTo>
                    <a:pt x="1285" y="233"/>
                  </a:lnTo>
                  <a:lnTo>
                    <a:pt x="1286" y="237"/>
                  </a:lnTo>
                  <a:lnTo>
                    <a:pt x="1286" y="241"/>
                  </a:lnTo>
                  <a:lnTo>
                    <a:pt x="1286" y="245"/>
                  </a:lnTo>
                  <a:lnTo>
                    <a:pt x="1287" y="249"/>
                  </a:lnTo>
                  <a:lnTo>
                    <a:pt x="1287" y="253"/>
                  </a:lnTo>
                  <a:lnTo>
                    <a:pt x="1287" y="256"/>
                  </a:lnTo>
                  <a:lnTo>
                    <a:pt x="1287" y="260"/>
                  </a:lnTo>
                  <a:lnTo>
                    <a:pt x="1287" y="264"/>
                  </a:lnTo>
                  <a:lnTo>
                    <a:pt x="1287" y="268"/>
                  </a:lnTo>
                  <a:lnTo>
                    <a:pt x="1286" y="272"/>
                  </a:lnTo>
                  <a:lnTo>
                    <a:pt x="1286" y="276"/>
                  </a:lnTo>
                  <a:lnTo>
                    <a:pt x="1286" y="280"/>
                  </a:lnTo>
                  <a:lnTo>
                    <a:pt x="1285" y="284"/>
                  </a:lnTo>
                  <a:lnTo>
                    <a:pt x="1284" y="287"/>
                  </a:lnTo>
                  <a:lnTo>
                    <a:pt x="1284" y="291"/>
                  </a:lnTo>
                  <a:lnTo>
                    <a:pt x="1283" y="295"/>
                  </a:lnTo>
                  <a:lnTo>
                    <a:pt x="1282" y="298"/>
                  </a:lnTo>
                  <a:lnTo>
                    <a:pt x="1281" y="302"/>
                  </a:lnTo>
                  <a:lnTo>
                    <a:pt x="1279" y="306"/>
                  </a:lnTo>
                  <a:lnTo>
                    <a:pt x="1278" y="309"/>
                  </a:lnTo>
                  <a:lnTo>
                    <a:pt x="1276" y="313"/>
                  </a:lnTo>
                  <a:lnTo>
                    <a:pt x="1274" y="316"/>
                  </a:lnTo>
                  <a:lnTo>
                    <a:pt x="1273" y="320"/>
                  </a:lnTo>
                  <a:lnTo>
                    <a:pt x="1271" y="323"/>
                  </a:lnTo>
                  <a:lnTo>
                    <a:pt x="1268" y="326"/>
                  </a:lnTo>
                  <a:lnTo>
                    <a:pt x="1266" y="330"/>
                  </a:lnTo>
                  <a:lnTo>
                    <a:pt x="1263" y="333"/>
                  </a:lnTo>
                  <a:lnTo>
                    <a:pt x="1261" y="336"/>
                  </a:lnTo>
                  <a:lnTo>
                    <a:pt x="1258" y="339"/>
                  </a:lnTo>
                  <a:lnTo>
                    <a:pt x="1255" y="342"/>
                  </a:lnTo>
                  <a:lnTo>
                    <a:pt x="1252" y="346"/>
                  </a:lnTo>
                  <a:lnTo>
                    <a:pt x="1248" y="349"/>
                  </a:lnTo>
                  <a:lnTo>
                    <a:pt x="1245" y="351"/>
                  </a:lnTo>
                  <a:lnTo>
                    <a:pt x="1241" y="354"/>
                  </a:lnTo>
                  <a:lnTo>
                    <a:pt x="1237" y="357"/>
                  </a:lnTo>
                  <a:lnTo>
                    <a:pt x="1232" y="360"/>
                  </a:lnTo>
                  <a:lnTo>
                    <a:pt x="1228" y="363"/>
                  </a:lnTo>
                  <a:lnTo>
                    <a:pt x="1223" y="365"/>
                  </a:lnTo>
                  <a:lnTo>
                    <a:pt x="1219" y="368"/>
                  </a:lnTo>
                  <a:lnTo>
                    <a:pt x="1213" y="370"/>
                  </a:lnTo>
                  <a:lnTo>
                    <a:pt x="1208" y="373"/>
                  </a:lnTo>
                  <a:lnTo>
                    <a:pt x="1203" y="375"/>
                  </a:lnTo>
                  <a:lnTo>
                    <a:pt x="1197" y="377"/>
                  </a:lnTo>
                  <a:lnTo>
                    <a:pt x="1191" y="380"/>
                  </a:lnTo>
                  <a:lnTo>
                    <a:pt x="1182" y="382"/>
                  </a:lnTo>
                  <a:lnTo>
                    <a:pt x="1173" y="385"/>
                  </a:lnTo>
                  <a:lnTo>
                    <a:pt x="1165" y="387"/>
                  </a:lnTo>
                  <a:lnTo>
                    <a:pt x="1157" y="389"/>
                  </a:lnTo>
                  <a:lnTo>
                    <a:pt x="1149" y="391"/>
                  </a:lnTo>
                  <a:lnTo>
                    <a:pt x="1142" y="392"/>
                  </a:lnTo>
                  <a:lnTo>
                    <a:pt x="1135" y="393"/>
                  </a:lnTo>
                  <a:lnTo>
                    <a:pt x="1128" y="394"/>
                  </a:lnTo>
                  <a:lnTo>
                    <a:pt x="1121" y="395"/>
                  </a:lnTo>
                  <a:lnTo>
                    <a:pt x="1115" y="395"/>
                  </a:lnTo>
                  <a:lnTo>
                    <a:pt x="1109" y="395"/>
                  </a:lnTo>
                  <a:lnTo>
                    <a:pt x="1103" y="395"/>
                  </a:lnTo>
                  <a:lnTo>
                    <a:pt x="1097" y="394"/>
                  </a:lnTo>
                  <a:lnTo>
                    <a:pt x="1092" y="393"/>
                  </a:lnTo>
                  <a:lnTo>
                    <a:pt x="1086" y="392"/>
                  </a:lnTo>
                  <a:lnTo>
                    <a:pt x="1081" y="390"/>
                  </a:lnTo>
                  <a:lnTo>
                    <a:pt x="1076" y="388"/>
                  </a:lnTo>
                  <a:lnTo>
                    <a:pt x="1070" y="385"/>
                  </a:lnTo>
                  <a:lnTo>
                    <a:pt x="1065" y="382"/>
                  </a:lnTo>
                  <a:lnTo>
                    <a:pt x="1060" y="379"/>
                  </a:lnTo>
                  <a:lnTo>
                    <a:pt x="1055" y="375"/>
                  </a:lnTo>
                  <a:lnTo>
                    <a:pt x="1050" y="371"/>
                  </a:lnTo>
                  <a:lnTo>
                    <a:pt x="1046" y="366"/>
                  </a:lnTo>
                  <a:lnTo>
                    <a:pt x="1041" y="361"/>
                  </a:lnTo>
                  <a:lnTo>
                    <a:pt x="1036" y="356"/>
                  </a:lnTo>
                  <a:lnTo>
                    <a:pt x="1030" y="350"/>
                  </a:lnTo>
                  <a:lnTo>
                    <a:pt x="1029" y="351"/>
                  </a:lnTo>
                  <a:lnTo>
                    <a:pt x="1027" y="351"/>
                  </a:lnTo>
                  <a:lnTo>
                    <a:pt x="1026" y="352"/>
                  </a:lnTo>
                  <a:lnTo>
                    <a:pt x="1025" y="352"/>
                  </a:lnTo>
                  <a:lnTo>
                    <a:pt x="1023" y="353"/>
                  </a:lnTo>
                  <a:lnTo>
                    <a:pt x="1021" y="354"/>
                  </a:lnTo>
                  <a:lnTo>
                    <a:pt x="1019" y="355"/>
                  </a:lnTo>
                  <a:lnTo>
                    <a:pt x="1016" y="355"/>
                  </a:lnTo>
                  <a:lnTo>
                    <a:pt x="1014" y="356"/>
                  </a:lnTo>
                  <a:lnTo>
                    <a:pt x="1011" y="357"/>
                  </a:lnTo>
                  <a:lnTo>
                    <a:pt x="1008" y="359"/>
                  </a:lnTo>
                  <a:lnTo>
                    <a:pt x="1005" y="360"/>
                  </a:lnTo>
                  <a:lnTo>
                    <a:pt x="1001" y="361"/>
                  </a:lnTo>
                  <a:lnTo>
                    <a:pt x="998" y="362"/>
                  </a:lnTo>
                  <a:lnTo>
                    <a:pt x="994" y="364"/>
                  </a:lnTo>
                  <a:lnTo>
                    <a:pt x="990" y="365"/>
                  </a:lnTo>
                  <a:lnTo>
                    <a:pt x="986" y="367"/>
                  </a:lnTo>
                  <a:lnTo>
                    <a:pt x="981" y="369"/>
                  </a:lnTo>
                  <a:lnTo>
                    <a:pt x="977" y="370"/>
                  </a:lnTo>
                  <a:lnTo>
                    <a:pt x="972" y="372"/>
                  </a:lnTo>
                  <a:lnTo>
                    <a:pt x="967" y="374"/>
                  </a:lnTo>
                  <a:lnTo>
                    <a:pt x="962" y="376"/>
                  </a:lnTo>
                  <a:lnTo>
                    <a:pt x="957" y="378"/>
                  </a:lnTo>
                  <a:lnTo>
                    <a:pt x="951" y="380"/>
                  </a:lnTo>
                  <a:lnTo>
                    <a:pt x="946" y="382"/>
                  </a:lnTo>
                  <a:lnTo>
                    <a:pt x="940" y="384"/>
                  </a:lnTo>
                  <a:lnTo>
                    <a:pt x="934" y="386"/>
                  </a:lnTo>
                  <a:lnTo>
                    <a:pt x="928" y="389"/>
                  </a:lnTo>
                  <a:lnTo>
                    <a:pt x="922" y="391"/>
                  </a:lnTo>
                  <a:lnTo>
                    <a:pt x="916" y="393"/>
                  </a:lnTo>
                  <a:lnTo>
                    <a:pt x="909" y="396"/>
                  </a:lnTo>
                  <a:lnTo>
                    <a:pt x="903" y="398"/>
                  </a:lnTo>
                  <a:lnTo>
                    <a:pt x="896" y="401"/>
                  </a:lnTo>
                  <a:lnTo>
                    <a:pt x="889" y="403"/>
                  </a:lnTo>
                  <a:lnTo>
                    <a:pt x="882" y="406"/>
                  </a:lnTo>
                  <a:lnTo>
                    <a:pt x="875" y="409"/>
                  </a:lnTo>
                  <a:lnTo>
                    <a:pt x="868" y="411"/>
                  </a:lnTo>
                  <a:lnTo>
                    <a:pt x="860" y="414"/>
                  </a:lnTo>
                  <a:lnTo>
                    <a:pt x="853" y="417"/>
                  </a:lnTo>
                  <a:lnTo>
                    <a:pt x="845" y="420"/>
                  </a:lnTo>
                  <a:lnTo>
                    <a:pt x="837" y="423"/>
                  </a:lnTo>
                  <a:lnTo>
                    <a:pt x="830" y="426"/>
                  </a:lnTo>
                  <a:lnTo>
                    <a:pt x="822" y="429"/>
                  </a:lnTo>
                  <a:lnTo>
                    <a:pt x="814" y="432"/>
                  </a:lnTo>
                  <a:lnTo>
                    <a:pt x="805" y="435"/>
                  </a:lnTo>
                  <a:lnTo>
                    <a:pt x="797" y="438"/>
                  </a:lnTo>
                  <a:lnTo>
                    <a:pt x="789" y="441"/>
                  </a:lnTo>
                  <a:lnTo>
                    <a:pt x="780" y="444"/>
                  </a:lnTo>
                  <a:lnTo>
                    <a:pt x="772" y="447"/>
                  </a:lnTo>
                  <a:lnTo>
                    <a:pt x="763" y="451"/>
                  </a:lnTo>
                  <a:lnTo>
                    <a:pt x="755" y="454"/>
                  </a:lnTo>
                  <a:lnTo>
                    <a:pt x="746" y="457"/>
                  </a:lnTo>
                  <a:lnTo>
                    <a:pt x="737" y="461"/>
                  </a:lnTo>
                  <a:lnTo>
                    <a:pt x="728" y="464"/>
                  </a:lnTo>
                  <a:lnTo>
                    <a:pt x="719" y="467"/>
                  </a:lnTo>
                  <a:lnTo>
                    <a:pt x="710" y="471"/>
                  </a:lnTo>
                  <a:lnTo>
                    <a:pt x="701" y="474"/>
                  </a:lnTo>
                  <a:lnTo>
                    <a:pt x="692" y="478"/>
                  </a:lnTo>
                  <a:lnTo>
                    <a:pt x="683" y="481"/>
                  </a:lnTo>
                  <a:lnTo>
                    <a:pt x="673" y="485"/>
                  </a:lnTo>
                  <a:lnTo>
                    <a:pt x="664" y="488"/>
                  </a:lnTo>
                  <a:lnTo>
                    <a:pt x="655" y="492"/>
                  </a:lnTo>
                  <a:lnTo>
                    <a:pt x="645" y="495"/>
                  </a:lnTo>
                  <a:lnTo>
                    <a:pt x="636" y="499"/>
                  </a:lnTo>
                  <a:lnTo>
                    <a:pt x="626" y="502"/>
                  </a:lnTo>
                  <a:lnTo>
                    <a:pt x="617" y="506"/>
                  </a:lnTo>
                  <a:lnTo>
                    <a:pt x="607" y="509"/>
                  </a:lnTo>
                  <a:lnTo>
                    <a:pt x="598" y="513"/>
                  </a:lnTo>
                  <a:lnTo>
                    <a:pt x="588" y="517"/>
                  </a:lnTo>
                  <a:lnTo>
                    <a:pt x="578" y="520"/>
                  </a:lnTo>
                  <a:lnTo>
                    <a:pt x="569" y="524"/>
                  </a:lnTo>
                  <a:lnTo>
                    <a:pt x="559" y="528"/>
                  </a:lnTo>
                  <a:lnTo>
                    <a:pt x="549" y="531"/>
                  </a:lnTo>
                  <a:lnTo>
                    <a:pt x="540" y="535"/>
                  </a:lnTo>
                  <a:lnTo>
                    <a:pt x="530" y="539"/>
                  </a:lnTo>
                  <a:lnTo>
                    <a:pt x="520" y="542"/>
                  </a:lnTo>
                  <a:lnTo>
                    <a:pt x="510" y="546"/>
                  </a:lnTo>
                  <a:lnTo>
                    <a:pt x="501" y="550"/>
                  </a:lnTo>
                  <a:lnTo>
                    <a:pt x="491" y="553"/>
                  </a:lnTo>
                  <a:lnTo>
                    <a:pt x="481" y="557"/>
                  </a:lnTo>
                  <a:lnTo>
                    <a:pt x="472" y="560"/>
                  </a:lnTo>
                  <a:lnTo>
                    <a:pt x="462" y="564"/>
                  </a:lnTo>
                  <a:lnTo>
                    <a:pt x="452" y="568"/>
                  </a:lnTo>
                  <a:lnTo>
                    <a:pt x="443" y="571"/>
                  </a:lnTo>
                  <a:lnTo>
                    <a:pt x="433" y="575"/>
                  </a:lnTo>
                  <a:lnTo>
                    <a:pt x="423" y="579"/>
                  </a:lnTo>
                  <a:lnTo>
                    <a:pt x="414" y="582"/>
                  </a:lnTo>
                  <a:lnTo>
                    <a:pt x="404" y="586"/>
                  </a:lnTo>
                  <a:lnTo>
                    <a:pt x="395" y="589"/>
                  </a:lnTo>
                  <a:lnTo>
                    <a:pt x="385" y="593"/>
                  </a:lnTo>
                  <a:lnTo>
                    <a:pt x="376" y="596"/>
                  </a:lnTo>
                  <a:lnTo>
                    <a:pt x="366" y="600"/>
                  </a:lnTo>
                  <a:lnTo>
                    <a:pt x="357" y="604"/>
                  </a:lnTo>
                  <a:lnTo>
                    <a:pt x="348" y="607"/>
                  </a:lnTo>
                  <a:lnTo>
                    <a:pt x="339" y="610"/>
                  </a:lnTo>
                  <a:lnTo>
                    <a:pt x="329" y="614"/>
                  </a:lnTo>
                  <a:lnTo>
                    <a:pt x="320" y="617"/>
                  </a:lnTo>
                  <a:lnTo>
                    <a:pt x="311" y="621"/>
                  </a:lnTo>
                  <a:lnTo>
                    <a:pt x="302" y="624"/>
                  </a:lnTo>
                  <a:lnTo>
                    <a:pt x="293" y="627"/>
                  </a:lnTo>
                  <a:lnTo>
                    <a:pt x="285" y="631"/>
                  </a:lnTo>
                  <a:lnTo>
                    <a:pt x="276" y="634"/>
                  </a:lnTo>
                  <a:lnTo>
                    <a:pt x="267" y="637"/>
                  </a:lnTo>
                  <a:lnTo>
                    <a:pt x="259" y="641"/>
                  </a:lnTo>
                  <a:lnTo>
                    <a:pt x="250" y="644"/>
                  </a:lnTo>
                  <a:lnTo>
                    <a:pt x="242" y="647"/>
                  </a:lnTo>
                  <a:lnTo>
                    <a:pt x="233" y="650"/>
                  </a:lnTo>
                  <a:lnTo>
                    <a:pt x="225" y="653"/>
                  </a:lnTo>
                  <a:lnTo>
                    <a:pt x="217" y="656"/>
                  </a:lnTo>
                  <a:lnTo>
                    <a:pt x="209" y="659"/>
                  </a:lnTo>
                  <a:lnTo>
                    <a:pt x="201" y="662"/>
                  </a:lnTo>
                  <a:lnTo>
                    <a:pt x="193" y="665"/>
                  </a:lnTo>
                  <a:lnTo>
                    <a:pt x="185" y="668"/>
                  </a:lnTo>
                  <a:lnTo>
                    <a:pt x="178" y="671"/>
                  </a:lnTo>
                  <a:lnTo>
                    <a:pt x="170" y="674"/>
                  </a:lnTo>
                  <a:lnTo>
                    <a:pt x="163" y="677"/>
                  </a:lnTo>
                  <a:lnTo>
                    <a:pt x="156" y="679"/>
                  </a:lnTo>
                  <a:lnTo>
                    <a:pt x="148" y="682"/>
                  </a:lnTo>
                  <a:lnTo>
                    <a:pt x="141" y="685"/>
                  </a:lnTo>
                  <a:lnTo>
                    <a:pt x="135" y="687"/>
                  </a:lnTo>
                  <a:lnTo>
                    <a:pt x="128" y="690"/>
                  </a:lnTo>
                  <a:lnTo>
                    <a:pt x="121" y="692"/>
                  </a:lnTo>
                  <a:lnTo>
                    <a:pt x="115" y="695"/>
                  </a:lnTo>
                  <a:lnTo>
                    <a:pt x="108" y="697"/>
                  </a:lnTo>
                  <a:lnTo>
                    <a:pt x="102" y="699"/>
                  </a:lnTo>
                  <a:lnTo>
                    <a:pt x="96" y="702"/>
                  </a:lnTo>
                  <a:lnTo>
                    <a:pt x="90" y="704"/>
                  </a:lnTo>
                  <a:lnTo>
                    <a:pt x="85" y="706"/>
                  </a:lnTo>
                  <a:lnTo>
                    <a:pt x="79" y="708"/>
                  </a:lnTo>
                  <a:lnTo>
                    <a:pt x="74" y="710"/>
                  </a:lnTo>
                  <a:lnTo>
                    <a:pt x="68" y="712"/>
                  </a:lnTo>
                  <a:lnTo>
                    <a:pt x="63" y="714"/>
                  </a:lnTo>
                  <a:lnTo>
                    <a:pt x="58" y="716"/>
                  </a:lnTo>
                  <a:lnTo>
                    <a:pt x="54" y="718"/>
                  </a:lnTo>
                  <a:lnTo>
                    <a:pt x="49" y="719"/>
                  </a:lnTo>
                  <a:lnTo>
                    <a:pt x="45" y="721"/>
                  </a:lnTo>
                  <a:lnTo>
                    <a:pt x="41" y="723"/>
                  </a:lnTo>
                  <a:lnTo>
                    <a:pt x="37" y="724"/>
                  </a:lnTo>
                  <a:lnTo>
                    <a:pt x="33" y="726"/>
                  </a:lnTo>
                  <a:lnTo>
                    <a:pt x="29" y="727"/>
                  </a:lnTo>
                  <a:lnTo>
                    <a:pt x="26" y="728"/>
                  </a:lnTo>
                  <a:lnTo>
                    <a:pt x="23" y="729"/>
                  </a:lnTo>
                  <a:lnTo>
                    <a:pt x="20" y="731"/>
                  </a:lnTo>
                  <a:lnTo>
                    <a:pt x="17" y="732"/>
                  </a:lnTo>
                  <a:lnTo>
                    <a:pt x="14" y="733"/>
                  </a:lnTo>
                  <a:lnTo>
                    <a:pt x="12" y="734"/>
                  </a:lnTo>
                  <a:lnTo>
                    <a:pt x="10" y="734"/>
                  </a:lnTo>
                  <a:lnTo>
                    <a:pt x="8" y="735"/>
                  </a:lnTo>
                  <a:lnTo>
                    <a:pt x="6" y="736"/>
                  </a:lnTo>
                  <a:lnTo>
                    <a:pt x="4" y="736"/>
                  </a:lnTo>
                  <a:lnTo>
                    <a:pt x="3" y="737"/>
                  </a:lnTo>
                  <a:lnTo>
                    <a:pt x="2" y="737"/>
                  </a:lnTo>
                  <a:lnTo>
                    <a:pt x="1" y="738"/>
                  </a:lnTo>
                  <a:lnTo>
                    <a:pt x="0" y="738"/>
                  </a:lnTo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1274" name="Freeform 42">
              <a:extLst>
                <a:ext uri="{FF2B5EF4-FFF2-40B4-BE49-F238E27FC236}">
                  <a16:creationId xmlns:a16="http://schemas.microsoft.com/office/drawing/2014/main" id="{72B5DCE4-0DC6-4EBF-B0DE-5F011FEC9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5" y="1093"/>
              <a:ext cx="1405" cy="1078"/>
            </a:xfrm>
            <a:custGeom>
              <a:avLst/>
              <a:gdLst>
                <a:gd name="T0" fmla="*/ 1 w 2120"/>
                <a:gd name="T1" fmla="*/ 1 h 1525"/>
                <a:gd name="T2" fmla="*/ 1 w 2120"/>
                <a:gd name="T3" fmla="*/ 1 h 1525"/>
                <a:gd name="T4" fmla="*/ 1 w 2120"/>
                <a:gd name="T5" fmla="*/ 1 h 1525"/>
                <a:gd name="T6" fmla="*/ 1 w 2120"/>
                <a:gd name="T7" fmla="*/ 1 h 1525"/>
                <a:gd name="T8" fmla="*/ 1 w 2120"/>
                <a:gd name="T9" fmla="*/ 1 h 1525"/>
                <a:gd name="T10" fmla="*/ 1 w 2120"/>
                <a:gd name="T11" fmla="*/ 1 h 1525"/>
                <a:gd name="T12" fmla="*/ 1 w 2120"/>
                <a:gd name="T13" fmla="*/ 1 h 1525"/>
                <a:gd name="T14" fmla="*/ 1 w 2120"/>
                <a:gd name="T15" fmla="*/ 1 h 1525"/>
                <a:gd name="T16" fmla="*/ 1 w 2120"/>
                <a:gd name="T17" fmla="*/ 1 h 1525"/>
                <a:gd name="T18" fmla="*/ 1 w 2120"/>
                <a:gd name="T19" fmla="*/ 1 h 1525"/>
                <a:gd name="T20" fmla="*/ 1 w 2120"/>
                <a:gd name="T21" fmla="*/ 1 h 1525"/>
                <a:gd name="T22" fmla="*/ 1 w 2120"/>
                <a:gd name="T23" fmla="*/ 1 h 1525"/>
                <a:gd name="T24" fmla="*/ 1 w 2120"/>
                <a:gd name="T25" fmla="*/ 1 h 1525"/>
                <a:gd name="T26" fmla="*/ 1 w 2120"/>
                <a:gd name="T27" fmla="*/ 1 h 1525"/>
                <a:gd name="T28" fmla="*/ 1 w 2120"/>
                <a:gd name="T29" fmla="*/ 1 h 1525"/>
                <a:gd name="T30" fmla="*/ 1 w 2120"/>
                <a:gd name="T31" fmla="*/ 1 h 1525"/>
                <a:gd name="T32" fmla="*/ 1 w 2120"/>
                <a:gd name="T33" fmla="*/ 1 h 1525"/>
                <a:gd name="T34" fmla="*/ 1 w 2120"/>
                <a:gd name="T35" fmla="*/ 1 h 1525"/>
                <a:gd name="T36" fmla="*/ 1 w 2120"/>
                <a:gd name="T37" fmla="*/ 1 h 1525"/>
                <a:gd name="T38" fmla="*/ 1 w 2120"/>
                <a:gd name="T39" fmla="*/ 1 h 1525"/>
                <a:gd name="T40" fmla="*/ 1 w 2120"/>
                <a:gd name="T41" fmla="*/ 1 h 1525"/>
                <a:gd name="T42" fmla="*/ 1 w 2120"/>
                <a:gd name="T43" fmla="*/ 1 h 1525"/>
                <a:gd name="T44" fmla="*/ 1 w 2120"/>
                <a:gd name="T45" fmla="*/ 1 h 1525"/>
                <a:gd name="T46" fmla="*/ 1 w 2120"/>
                <a:gd name="T47" fmla="*/ 1 h 1525"/>
                <a:gd name="T48" fmla="*/ 1 w 2120"/>
                <a:gd name="T49" fmla="*/ 1 h 1525"/>
                <a:gd name="T50" fmla="*/ 1 w 2120"/>
                <a:gd name="T51" fmla="*/ 1 h 1525"/>
                <a:gd name="T52" fmla="*/ 1 w 2120"/>
                <a:gd name="T53" fmla="*/ 1 h 1525"/>
                <a:gd name="T54" fmla="*/ 1 w 2120"/>
                <a:gd name="T55" fmla="*/ 1 h 1525"/>
                <a:gd name="T56" fmla="*/ 1 w 2120"/>
                <a:gd name="T57" fmla="*/ 1 h 1525"/>
                <a:gd name="T58" fmla="*/ 1 w 2120"/>
                <a:gd name="T59" fmla="*/ 1 h 1525"/>
                <a:gd name="T60" fmla="*/ 1 w 2120"/>
                <a:gd name="T61" fmla="*/ 1 h 1525"/>
                <a:gd name="T62" fmla="*/ 1 w 2120"/>
                <a:gd name="T63" fmla="*/ 1 h 1525"/>
                <a:gd name="T64" fmla="*/ 1 w 2120"/>
                <a:gd name="T65" fmla="*/ 1 h 1525"/>
                <a:gd name="T66" fmla="*/ 1 w 2120"/>
                <a:gd name="T67" fmla="*/ 1 h 1525"/>
                <a:gd name="T68" fmla="*/ 1 w 2120"/>
                <a:gd name="T69" fmla="*/ 1 h 1525"/>
                <a:gd name="T70" fmla="*/ 1 w 2120"/>
                <a:gd name="T71" fmla="*/ 1 h 1525"/>
                <a:gd name="T72" fmla="*/ 1 w 2120"/>
                <a:gd name="T73" fmla="*/ 1 h 1525"/>
                <a:gd name="T74" fmla="*/ 1 w 2120"/>
                <a:gd name="T75" fmla="*/ 1 h 1525"/>
                <a:gd name="T76" fmla="*/ 1 w 2120"/>
                <a:gd name="T77" fmla="*/ 1 h 1525"/>
                <a:gd name="T78" fmla="*/ 1 w 2120"/>
                <a:gd name="T79" fmla="*/ 1 h 1525"/>
                <a:gd name="T80" fmla="*/ 1 w 2120"/>
                <a:gd name="T81" fmla="*/ 1 h 1525"/>
                <a:gd name="T82" fmla="*/ 1 w 2120"/>
                <a:gd name="T83" fmla="*/ 1 h 1525"/>
                <a:gd name="T84" fmla="*/ 1 w 2120"/>
                <a:gd name="T85" fmla="*/ 1 h 1525"/>
                <a:gd name="T86" fmla="*/ 1 w 2120"/>
                <a:gd name="T87" fmla="*/ 1 h 1525"/>
                <a:gd name="T88" fmla="*/ 1 w 2120"/>
                <a:gd name="T89" fmla="*/ 1 h 1525"/>
                <a:gd name="T90" fmla="*/ 1 w 2120"/>
                <a:gd name="T91" fmla="*/ 1 h 1525"/>
                <a:gd name="T92" fmla="*/ 1 w 2120"/>
                <a:gd name="T93" fmla="*/ 1 h 1525"/>
                <a:gd name="T94" fmla="*/ 1 w 2120"/>
                <a:gd name="T95" fmla="*/ 1 h 1525"/>
                <a:gd name="T96" fmla="*/ 1 w 2120"/>
                <a:gd name="T97" fmla="*/ 1 h 1525"/>
                <a:gd name="T98" fmla="*/ 1 w 2120"/>
                <a:gd name="T99" fmla="*/ 1 h 1525"/>
                <a:gd name="T100" fmla="*/ 1 w 2120"/>
                <a:gd name="T101" fmla="*/ 1 h 1525"/>
                <a:gd name="T102" fmla="*/ 1 w 2120"/>
                <a:gd name="T103" fmla="*/ 1 h 1525"/>
                <a:gd name="T104" fmla="*/ 1 w 2120"/>
                <a:gd name="T105" fmla="*/ 1 h 1525"/>
                <a:gd name="T106" fmla="*/ 1 w 2120"/>
                <a:gd name="T107" fmla="*/ 1 h 1525"/>
                <a:gd name="T108" fmla="*/ 1 w 2120"/>
                <a:gd name="T109" fmla="*/ 1 h 1525"/>
                <a:gd name="T110" fmla="*/ 1 w 2120"/>
                <a:gd name="T111" fmla="*/ 1 h 1525"/>
                <a:gd name="T112" fmla="*/ 1 w 2120"/>
                <a:gd name="T113" fmla="*/ 1 h 1525"/>
                <a:gd name="T114" fmla="*/ 1 w 2120"/>
                <a:gd name="T115" fmla="*/ 1 h 1525"/>
                <a:gd name="T116" fmla="*/ 1 w 2120"/>
                <a:gd name="T117" fmla="*/ 1 h 1525"/>
                <a:gd name="T118" fmla="*/ 1 w 2120"/>
                <a:gd name="T119" fmla="*/ 1 h 1525"/>
                <a:gd name="T120" fmla="*/ 1 w 2120"/>
                <a:gd name="T121" fmla="*/ 1 h 1525"/>
                <a:gd name="T122" fmla="*/ 1 w 2120"/>
                <a:gd name="T123" fmla="*/ 1 h 152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20"/>
                <a:gd name="T187" fmla="*/ 0 h 1525"/>
                <a:gd name="T188" fmla="*/ 2120 w 2120"/>
                <a:gd name="T189" fmla="*/ 1525 h 152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20" h="1525">
                  <a:moveTo>
                    <a:pt x="0" y="738"/>
                  </a:moveTo>
                  <a:lnTo>
                    <a:pt x="4" y="743"/>
                  </a:lnTo>
                  <a:lnTo>
                    <a:pt x="9" y="748"/>
                  </a:lnTo>
                  <a:lnTo>
                    <a:pt x="13" y="753"/>
                  </a:lnTo>
                  <a:lnTo>
                    <a:pt x="17" y="759"/>
                  </a:lnTo>
                  <a:lnTo>
                    <a:pt x="22" y="764"/>
                  </a:lnTo>
                  <a:lnTo>
                    <a:pt x="26" y="769"/>
                  </a:lnTo>
                  <a:lnTo>
                    <a:pt x="30" y="774"/>
                  </a:lnTo>
                  <a:lnTo>
                    <a:pt x="34" y="780"/>
                  </a:lnTo>
                  <a:lnTo>
                    <a:pt x="38" y="785"/>
                  </a:lnTo>
                  <a:lnTo>
                    <a:pt x="43" y="790"/>
                  </a:lnTo>
                  <a:lnTo>
                    <a:pt x="47" y="796"/>
                  </a:lnTo>
                  <a:lnTo>
                    <a:pt x="51" y="801"/>
                  </a:lnTo>
                  <a:lnTo>
                    <a:pt x="55" y="807"/>
                  </a:lnTo>
                  <a:lnTo>
                    <a:pt x="59" y="812"/>
                  </a:lnTo>
                  <a:lnTo>
                    <a:pt x="63" y="818"/>
                  </a:lnTo>
                  <a:lnTo>
                    <a:pt x="67" y="823"/>
                  </a:lnTo>
                  <a:lnTo>
                    <a:pt x="71" y="829"/>
                  </a:lnTo>
                  <a:lnTo>
                    <a:pt x="74" y="834"/>
                  </a:lnTo>
                  <a:lnTo>
                    <a:pt x="78" y="840"/>
                  </a:lnTo>
                  <a:lnTo>
                    <a:pt x="82" y="846"/>
                  </a:lnTo>
                  <a:lnTo>
                    <a:pt x="86" y="851"/>
                  </a:lnTo>
                  <a:lnTo>
                    <a:pt x="90" y="857"/>
                  </a:lnTo>
                  <a:lnTo>
                    <a:pt x="93" y="863"/>
                  </a:lnTo>
                  <a:lnTo>
                    <a:pt x="97" y="868"/>
                  </a:lnTo>
                  <a:lnTo>
                    <a:pt x="101" y="874"/>
                  </a:lnTo>
                  <a:lnTo>
                    <a:pt x="104" y="880"/>
                  </a:lnTo>
                  <a:lnTo>
                    <a:pt x="108" y="886"/>
                  </a:lnTo>
                  <a:lnTo>
                    <a:pt x="112" y="892"/>
                  </a:lnTo>
                  <a:lnTo>
                    <a:pt x="115" y="897"/>
                  </a:lnTo>
                  <a:lnTo>
                    <a:pt x="119" y="903"/>
                  </a:lnTo>
                  <a:lnTo>
                    <a:pt x="122" y="909"/>
                  </a:lnTo>
                  <a:lnTo>
                    <a:pt x="126" y="915"/>
                  </a:lnTo>
                  <a:lnTo>
                    <a:pt x="129" y="921"/>
                  </a:lnTo>
                  <a:lnTo>
                    <a:pt x="132" y="927"/>
                  </a:lnTo>
                  <a:lnTo>
                    <a:pt x="136" y="933"/>
                  </a:lnTo>
                  <a:lnTo>
                    <a:pt x="139" y="939"/>
                  </a:lnTo>
                  <a:lnTo>
                    <a:pt x="142" y="945"/>
                  </a:lnTo>
                  <a:lnTo>
                    <a:pt x="146" y="951"/>
                  </a:lnTo>
                  <a:lnTo>
                    <a:pt x="149" y="957"/>
                  </a:lnTo>
                  <a:lnTo>
                    <a:pt x="152" y="963"/>
                  </a:lnTo>
                  <a:lnTo>
                    <a:pt x="155" y="969"/>
                  </a:lnTo>
                  <a:lnTo>
                    <a:pt x="158" y="975"/>
                  </a:lnTo>
                  <a:lnTo>
                    <a:pt x="162" y="981"/>
                  </a:lnTo>
                  <a:lnTo>
                    <a:pt x="165" y="988"/>
                  </a:lnTo>
                  <a:lnTo>
                    <a:pt x="168" y="994"/>
                  </a:lnTo>
                  <a:lnTo>
                    <a:pt x="171" y="1000"/>
                  </a:lnTo>
                  <a:lnTo>
                    <a:pt x="174" y="1006"/>
                  </a:lnTo>
                  <a:lnTo>
                    <a:pt x="177" y="1012"/>
                  </a:lnTo>
                  <a:lnTo>
                    <a:pt x="180" y="1019"/>
                  </a:lnTo>
                  <a:lnTo>
                    <a:pt x="183" y="1025"/>
                  </a:lnTo>
                  <a:lnTo>
                    <a:pt x="186" y="1031"/>
                  </a:lnTo>
                  <a:lnTo>
                    <a:pt x="188" y="1037"/>
                  </a:lnTo>
                  <a:lnTo>
                    <a:pt x="191" y="1044"/>
                  </a:lnTo>
                  <a:lnTo>
                    <a:pt x="194" y="1050"/>
                  </a:lnTo>
                  <a:lnTo>
                    <a:pt x="197" y="1056"/>
                  </a:lnTo>
                  <a:lnTo>
                    <a:pt x="200" y="1063"/>
                  </a:lnTo>
                  <a:lnTo>
                    <a:pt x="202" y="1069"/>
                  </a:lnTo>
                  <a:lnTo>
                    <a:pt x="205" y="1075"/>
                  </a:lnTo>
                  <a:lnTo>
                    <a:pt x="208" y="1082"/>
                  </a:lnTo>
                  <a:lnTo>
                    <a:pt x="210" y="1088"/>
                  </a:lnTo>
                  <a:lnTo>
                    <a:pt x="213" y="1094"/>
                  </a:lnTo>
                  <a:lnTo>
                    <a:pt x="215" y="1101"/>
                  </a:lnTo>
                  <a:lnTo>
                    <a:pt x="218" y="1107"/>
                  </a:lnTo>
                  <a:lnTo>
                    <a:pt x="221" y="1114"/>
                  </a:lnTo>
                  <a:lnTo>
                    <a:pt x="223" y="1120"/>
                  </a:lnTo>
                  <a:lnTo>
                    <a:pt x="225" y="1127"/>
                  </a:lnTo>
                  <a:lnTo>
                    <a:pt x="228" y="1133"/>
                  </a:lnTo>
                  <a:lnTo>
                    <a:pt x="230" y="1140"/>
                  </a:lnTo>
                  <a:lnTo>
                    <a:pt x="233" y="1146"/>
                  </a:lnTo>
                  <a:lnTo>
                    <a:pt x="235" y="1153"/>
                  </a:lnTo>
                  <a:lnTo>
                    <a:pt x="237" y="1159"/>
                  </a:lnTo>
                  <a:lnTo>
                    <a:pt x="240" y="1166"/>
                  </a:lnTo>
                  <a:lnTo>
                    <a:pt x="242" y="1172"/>
                  </a:lnTo>
                  <a:lnTo>
                    <a:pt x="244" y="1179"/>
                  </a:lnTo>
                  <a:lnTo>
                    <a:pt x="246" y="1185"/>
                  </a:lnTo>
                  <a:lnTo>
                    <a:pt x="248" y="1192"/>
                  </a:lnTo>
                  <a:lnTo>
                    <a:pt x="251" y="1198"/>
                  </a:lnTo>
                  <a:lnTo>
                    <a:pt x="253" y="1205"/>
                  </a:lnTo>
                  <a:lnTo>
                    <a:pt x="255" y="1211"/>
                  </a:lnTo>
                  <a:lnTo>
                    <a:pt x="257" y="1218"/>
                  </a:lnTo>
                  <a:lnTo>
                    <a:pt x="259" y="1225"/>
                  </a:lnTo>
                  <a:lnTo>
                    <a:pt x="261" y="1231"/>
                  </a:lnTo>
                  <a:lnTo>
                    <a:pt x="263" y="1238"/>
                  </a:lnTo>
                  <a:lnTo>
                    <a:pt x="265" y="1244"/>
                  </a:lnTo>
                  <a:lnTo>
                    <a:pt x="267" y="1251"/>
                  </a:lnTo>
                  <a:lnTo>
                    <a:pt x="269" y="1258"/>
                  </a:lnTo>
                  <a:lnTo>
                    <a:pt x="270" y="1264"/>
                  </a:lnTo>
                  <a:lnTo>
                    <a:pt x="272" y="1271"/>
                  </a:lnTo>
                  <a:lnTo>
                    <a:pt x="274" y="1278"/>
                  </a:lnTo>
                  <a:lnTo>
                    <a:pt x="276" y="1284"/>
                  </a:lnTo>
                  <a:lnTo>
                    <a:pt x="277" y="1291"/>
                  </a:lnTo>
                  <a:lnTo>
                    <a:pt x="279" y="1298"/>
                  </a:lnTo>
                  <a:lnTo>
                    <a:pt x="281" y="1304"/>
                  </a:lnTo>
                  <a:lnTo>
                    <a:pt x="282" y="1311"/>
                  </a:lnTo>
                  <a:lnTo>
                    <a:pt x="284" y="1318"/>
                  </a:lnTo>
                  <a:lnTo>
                    <a:pt x="286" y="1324"/>
                  </a:lnTo>
                  <a:lnTo>
                    <a:pt x="287" y="1331"/>
                  </a:lnTo>
                  <a:lnTo>
                    <a:pt x="289" y="1338"/>
                  </a:lnTo>
                  <a:lnTo>
                    <a:pt x="290" y="1344"/>
                  </a:lnTo>
                  <a:lnTo>
                    <a:pt x="292" y="1351"/>
                  </a:lnTo>
                  <a:lnTo>
                    <a:pt x="293" y="1358"/>
                  </a:lnTo>
                  <a:lnTo>
                    <a:pt x="295" y="1364"/>
                  </a:lnTo>
                  <a:lnTo>
                    <a:pt x="296" y="1371"/>
                  </a:lnTo>
                  <a:lnTo>
                    <a:pt x="297" y="1378"/>
                  </a:lnTo>
                  <a:lnTo>
                    <a:pt x="299" y="1384"/>
                  </a:lnTo>
                  <a:lnTo>
                    <a:pt x="300" y="1391"/>
                  </a:lnTo>
                  <a:lnTo>
                    <a:pt x="301" y="1398"/>
                  </a:lnTo>
                  <a:lnTo>
                    <a:pt x="303" y="1404"/>
                  </a:lnTo>
                  <a:lnTo>
                    <a:pt x="304" y="1411"/>
                  </a:lnTo>
                  <a:lnTo>
                    <a:pt x="305" y="1418"/>
                  </a:lnTo>
                  <a:lnTo>
                    <a:pt x="306" y="1424"/>
                  </a:lnTo>
                  <a:lnTo>
                    <a:pt x="307" y="1431"/>
                  </a:lnTo>
                  <a:lnTo>
                    <a:pt x="308" y="1438"/>
                  </a:lnTo>
                  <a:lnTo>
                    <a:pt x="309" y="1444"/>
                  </a:lnTo>
                  <a:lnTo>
                    <a:pt x="311" y="1451"/>
                  </a:lnTo>
                  <a:lnTo>
                    <a:pt x="312" y="1458"/>
                  </a:lnTo>
                  <a:lnTo>
                    <a:pt x="313" y="1464"/>
                  </a:lnTo>
                  <a:lnTo>
                    <a:pt x="314" y="1471"/>
                  </a:lnTo>
                  <a:lnTo>
                    <a:pt x="314" y="1478"/>
                  </a:lnTo>
                  <a:lnTo>
                    <a:pt x="315" y="1484"/>
                  </a:lnTo>
                  <a:lnTo>
                    <a:pt x="316" y="1491"/>
                  </a:lnTo>
                  <a:lnTo>
                    <a:pt x="317" y="1498"/>
                  </a:lnTo>
                  <a:lnTo>
                    <a:pt x="318" y="1504"/>
                  </a:lnTo>
                  <a:lnTo>
                    <a:pt x="319" y="1511"/>
                  </a:lnTo>
                  <a:lnTo>
                    <a:pt x="319" y="1518"/>
                  </a:lnTo>
                  <a:lnTo>
                    <a:pt x="320" y="1524"/>
                  </a:lnTo>
                  <a:lnTo>
                    <a:pt x="321" y="1524"/>
                  </a:lnTo>
                  <a:lnTo>
                    <a:pt x="322" y="1523"/>
                  </a:lnTo>
                  <a:lnTo>
                    <a:pt x="323" y="1523"/>
                  </a:lnTo>
                  <a:lnTo>
                    <a:pt x="324" y="1522"/>
                  </a:lnTo>
                  <a:lnTo>
                    <a:pt x="326" y="1522"/>
                  </a:lnTo>
                  <a:lnTo>
                    <a:pt x="328" y="1521"/>
                  </a:lnTo>
                  <a:lnTo>
                    <a:pt x="329" y="1520"/>
                  </a:lnTo>
                  <a:lnTo>
                    <a:pt x="332" y="1519"/>
                  </a:lnTo>
                  <a:lnTo>
                    <a:pt x="334" y="1518"/>
                  </a:lnTo>
                  <a:lnTo>
                    <a:pt x="336" y="1517"/>
                  </a:lnTo>
                  <a:lnTo>
                    <a:pt x="339" y="1516"/>
                  </a:lnTo>
                  <a:lnTo>
                    <a:pt x="342" y="1514"/>
                  </a:lnTo>
                  <a:lnTo>
                    <a:pt x="345" y="1513"/>
                  </a:lnTo>
                  <a:lnTo>
                    <a:pt x="349" y="1511"/>
                  </a:lnTo>
                  <a:lnTo>
                    <a:pt x="352" y="1510"/>
                  </a:lnTo>
                  <a:lnTo>
                    <a:pt x="356" y="1508"/>
                  </a:lnTo>
                  <a:lnTo>
                    <a:pt x="360" y="1506"/>
                  </a:lnTo>
                  <a:lnTo>
                    <a:pt x="364" y="1504"/>
                  </a:lnTo>
                  <a:lnTo>
                    <a:pt x="368" y="1502"/>
                  </a:lnTo>
                  <a:lnTo>
                    <a:pt x="372" y="1500"/>
                  </a:lnTo>
                  <a:lnTo>
                    <a:pt x="377" y="1498"/>
                  </a:lnTo>
                  <a:lnTo>
                    <a:pt x="382" y="1496"/>
                  </a:lnTo>
                  <a:lnTo>
                    <a:pt x="387" y="1494"/>
                  </a:lnTo>
                  <a:lnTo>
                    <a:pt x="392" y="1492"/>
                  </a:lnTo>
                  <a:lnTo>
                    <a:pt x="397" y="1489"/>
                  </a:lnTo>
                  <a:lnTo>
                    <a:pt x="402" y="1487"/>
                  </a:lnTo>
                  <a:lnTo>
                    <a:pt x="408" y="1484"/>
                  </a:lnTo>
                  <a:lnTo>
                    <a:pt x="414" y="1482"/>
                  </a:lnTo>
                  <a:lnTo>
                    <a:pt x="420" y="1479"/>
                  </a:lnTo>
                  <a:lnTo>
                    <a:pt x="426" y="1476"/>
                  </a:lnTo>
                  <a:lnTo>
                    <a:pt x="432" y="1473"/>
                  </a:lnTo>
                  <a:lnTo>
                    <a:pt x="438" y="1471"/>
                  </a:lnTo>
                  <a:lnTo>
                    <a:pt x="444" y="1468"/>
                  </a:lnTo>
                  <a:lnTo>
                    <a:pt x="451" y="1465"/>
                  </a:lnTo>
                  <a:lnTo>
                    <a:pt x="458" y="1462"/>
                  </a:lnTo>
                  <a:lnTo>
                    <a:pt x="464" y="1459"/>
                  </a:lnTo>
                  <a:lnTo>
                    <a:pt x="471" y="1455"/>
                  </a:lnTo>
                  <a:lnTo>
                    <a:pt x="478" y="1452"/>
                  </a:lnTo>
                  <a:lnTo>
                    <a:pt x="486" y="1449"/>
                  </a:lnTo>
                  <a:lnTo>
                    <a:pt x="493" y="1446"/>
                  </a:lnTo>
                  <a:lnTo>
                    <a:pt x="500" y="1442"/>
                  </a:lnTo>
                  <a:lnTo>
                    <a:pt x="508" y="1439"/>
                  </a:lnTo>
                  <a:lnTo>
                    <a:pt x="515" y="1435"/>
                  </a:lnTo>
                  <a:lnTo>
                    <a:pt x="523" y="1432"/>
                  </a:lnTo>
                  <a:lnTo>
                    <a:pt x="531" y="1428"/>
                  </a:lnTo>
                  <a:lnTo>
                    <a:pt x="539" y="1425"/>
                  </a:lnTo>
                  <a:lnTo>
                    <a:pt x="547" y="1421"/>
                  </a:lnTo>
                  <a:lnTo>
                    <a:pt x="555" y="1417"/>
                  </a:lnTo>
                  <a:lnTo>
                    <a:pt x="563" y="1414"/>
                  </a:lnTo>
                  <a:lnTo>
                    <a:pt x="571" y="1410"/>
                  </a:lnTo>
                  <a:lnTo>
                    <a:pt x="580" y="1406"/>
                  </a:lnTo>
                  <a:lnTo>
                    <a:pt x="588" y="1402"/>
                  </a:lnTo>
                  <a:lnTo>
                    <a:pt x="597" y="1398"/>
                  </a:lnTo>
                  <a:lnTo>
                    <a:pt x="605" y="1394"/>
                  </a:lnTo>
                  <a:lnTo>
                    <a:pt x="614" y="1391"/>
                  </a:lnTo>
                  <a:lnTo>
                    <a:pt x="623" y="1387"/>
                  </a:lnTo>
                  <a:lnTo>
                    <a:pt x="631" y="1383"/>
                  </a:lnTo>
                  <a:lnTo>
                    <a:pt x="640" y="1379"/>
                  </a:lnTo>
                  <a:lnTo>
                    <a:pt x="649" y="1374"/>
                  </a:lnTo>
                  <a:lnTo>
                    <a:pt x="658" y="1370"/>
                  </a:lnTo>
                  <a:lnTo>
                    <a:pt x="667" y="1366"/>
                  </a:lnTo>
                  <a:lnTo>
                    <a:pt x="676" y="1362"/>
                  </a:lnTo>
                  <a:lnTo>
                    <a:pt x="685" y="1358"/>
                  </a:lnTo>
                  <a:lnTo>
                    <a:pt x="694" y="1354"/>
                  </a:lnTo>
                  <a:lnTo>
                    <a:pt x="703" y="1350"/>
                  </a:lnTo>
                  <a:lnTo>
                    <a:pt x="713" y="1345"/>
                  </a:lnTo>
                  <a:lnTo>
                    <a:pt x="722" y="1341"/>
                  </a:lnTo>
                  <a:lnTo>
                    <a:pt x="731" y="1337"/>
                  </a:lnTo>
                  <a:lnTo>
                    <a:pt x="741" y="1333"/>
                  </a:lnTo>
                  <a:lnTo>
                    <a:pt x="750" y="1328"/>
                  </a:lnTo>
                  <a:lnTo>
                    <a:pt x="759" y="1324"/>
                  </a:lnTo>
                  <a:lnTo>
                    <a:pt x="769" y="1320"/>
                  </a:lnTo>
                  <a:lnTo>
                    <a:pt x="778" y="1316"/>
                  </a:lnTo>
                  <a:lnTo>
                    <a:pt x="787" y="1311"/>
                  </a:lnTo>
                  <a:lnTo>
                    <a:pt x="797" y="1307"/>
                  </a:lnTo>
                  <a:lnTo>
                    <a:pt x="806" y="1303"/>
                  </a:lnTo>
                  <a:lnTo>
                    <a:pt x="816" y="1298"/>
                  </a:lnTo>
                  <a:lnTo>
                    <a:pt x="825" y="1294"/>
                  </a:lnTo>
                  <a:lnTo>
                    <a:pt x="835" y="1290"/>
                  </a:lnTo>
                  <a:lnTo>
                    <a:pt x="844" y="1286"/>
                  </a:lnTo>
                  <a:lnTo>
                    <a:pt x="854" y="1281"/>
                  </a:lnTo>
                  <a:lnTo>
                    <a:pt x="863" y="1277"/>
                  </a:lnTo>
                  <a:lnTo>
                    <a:pt x="872" y="1273"/>
                  </a:lnTo>
                  <a:lnTo>
                    <a:pt x="882" y="1268"/>
                  </a:lnTo>
                  <a:lnTo>
                    <a:pt x="891" y="1264"/>
                  </a:lnTo>
                  <a:lnTo>
                    <a:pt x="900" y="1260"/>
                  </a:lnTo>
                  <a:lnTo>
                    <a:pt x="910" y="1256"/>
                  </a:lnTo>
                  <a:lnTo>
                    <a:pt x="919" y="1251"/>
                  </a:lnTo>
                  <a:lnTo>
                    <a:pt x="928" y="1247"/>
                  </a:lnTo>
                  <a:lnTo>
                    <a:pt x="938" y="1243"/>
                  </a:lnTo>
                  <a:lnTo>
                    <a:pt x="947" y="1239"/>
                  </a:lnTo>
                  <a:lnTo>
                    <a:pt x="956" y="1235"/>
                  </a:lnTo>
                  <a:lnTo>
                    <a:pt x="965" y="1231"/>
                  </a:lnTo>
                  <a:lnTo>
                    <a:pt x="974" y="1226"/>
                  </a:lnTo>
                  <a:lnTo>
                    <a:pt x="983" y="1222"/>
                  </a:lnTo>
                  <a:lnTo>
                    <a:pt x="992" y="1218"/>
                  </a:lnTo>
                  <a:lnTo>
                    <a:pt x="1001" y="1214"/>
                  </a:lnTo>
                  <a:lnTo>
                    <a:pt x="1010" y="1210"/>
                  </a:lnTo>
                  <a:lnTo>
                    <a:pt x="1018" y="1206"/>
                  </a:lnTo>
                  <a:lnTo>
                    <a:pt x="1027" y="1202"/>
                  </a:lnTo>
                  <a:lnTo>
                    <a:pt x="1036" y="1198"/>
                  </a:lnTo>
                  <a:lnTo>
                    <a:pt x="1044" y="1194"/>
                  </a:lnTo>
                  <a:lnTo>
                    <a:pt x="1053" y="1190"/>
                  </a:lnTo>
                  <a:lnTo>
                    <a:pt x="1061" y="1187"/>
                  </a:lnTo>
                  <a:lnTo>
                    <a:pt x="1070" y="1183"/>
                  </a:lnTo>
                  <a:lnTo>
                    <a:pt x="1078" y="1179"/>
                  </a:lnTo>
                  <a:lnTo>
                    <a:pt x="1086" y="1175"/>
                  </a:lnTo>
                  <a:lnTo>
                    <a:pt x="1094" y="1172"/>
                  </a:lnTo>
                  <a:lnTo>
                    <a:pt x="1102" y="1168"/>
                  </a:lnTo>
                  <a:lnTo>
                    <a:pt x="1110" y="1164"/>
                  </a:lnTo>
                  <a:lnTo>
                    <a:pt x="1118" y="1161"/>
                  </a:lnTo>
                  <a:lnTo>
                    <a:pt x="1126" y="1157"/>
                  </a:lnTo>
                  <a:lnTo>
                    <a:pt x="1133" y="1154"/>
                  </a:lnTo>
                  <a:lnTo>
                    <a:pt x="1141" y="1150"/>
                  </a:lnTo>
                  <a:lnTo>
                    <a:pt x="1148" y="1147"/>
                  </a:lnTo>
                  <a:lnTo>
                    <a:pt x="1155" y="1144"/>
                  </a:lnTo>
                  <a:lnTo>
                    <a:pt x="1163" y="1140"/>
                  </a:lnTo>
                  <a:lnTo>
                    <a:pt x="1170" y="1137"/>
                  </a:lnTo>
                  <a:lnTo>
                    <a:pt x="1177" y="1134"/>
                  </a:lnTo>
                  <a:lnTo>
                    <a:pt x="1183" y="1131"/>
                  </a:lnTo>
                  <a:lnTo>
                    <a:pt x="1190" y="1128"/>
                  </a:lnTo>
                  <a:lnTo>
                    <a:pt x="1197" y="1125"/>
                  </a:lnTo>
                  <a:lnTo>
                    <a:pt x="1203" y="1122"/>
                  </a:lnTo>
                  <a:lnTo>
                    <a:pt x="1209" y="1119"/>
                  </a:lnTo>
                  <a:lnTo>
                    <a:pt x="1215" y="1116"/>
                  </a:lnTo>
                  <a:lnTo>
                    <a:pt x="1221" y="1114"/>
                  </a:lnTo>
                  <a:lnTo>
                    <a:pt x="1227" y="1111"/>
                  </a:lnTo>
                  <a:lnTo>
                    <a:pt x="1233" y="1108"/>
                  </a:lnTo>
                  <a:lnTo>
                    <a:pt x="1239" y="1106"/>
                  </a:lnTo>
                  <a:lnTo>
                    <a:pt x="1244" y="1103"/>
                  </a:lnTo>
                  <a:lnTo>
                    <a:pt x="1249" y="1101"/>
                  </a:lnTo>
                  <a:lnTo>
                    <a:pt x="1254" y="1099"/>
                  </a:lnTo>
                  <a:lnTo>
                    <a:pt x="1259" y="1096"/>
                  </a:lnTo>
                  <a:lnTo>
                    <a:pt x="1264" y="1094"/>
                  </a:lnTo>
                  <a:lnTo>
                    <a:pt x="1269" y="1092"/>
                  </a:lnTo>
                  <a:lnTo>
                    <a:pt x="1273" y="1090"/>
                  </a:lnTo>
                  <a:lnTo>
                    <a:pt x="1277" y="1088"/>
                  </a:lnTo>
                  <a:lnTo>
                    <a:pt x="1281" y="1086"/>
                  </a:lnTo>
                  <a:lnTo>
                    <a:pt x="1285" y="1085"/>
                  </a:lnTo>
                  <a:lnTo>
                    <a:pt x="1289" y="1083"/>
                  </a:lnTo>
                  <a:lnTo>
                    <a:pt x="1292" y="1081"/>
                  </a:lnTo>
                  <a:lnTo>
                    <a:pt x="1296" y="1080"/>
                  </a:lnTo>
                  <a:lnTo>
                    <a:pt x="1299" y="1078"/>
                  </a:lnTo>
                  <a:lnTo>
                    <a:pt x="1302" y="1077"/>
                  </a:lnTo>
                  <a:lnTo>
                    <a:pt x="1305" y="1076"/>
                  </a:lnTo>
                  <a:lnTo>
                    <a:pt x="1307" y="1075"/>
                  </a:lnTo>
                  <a:lnTo>
                    <a:pt x="1309" y="1074"/>
                  </a:lnTo>
                  <a:lnTo>
                    <a:pt x="1311" y="1073"/>
                  </a:lnTo>
                  <a:lnTo>
                    <a:pt x="1313" y="1072"/>
                  </a:lnTo>
                  <a:lnTo>
                    <a:pt x="1315" y="1071"/>
                  </a:lnTo>
                  <a:lnTo>
                    <a:pt x="1317" y="1070"/>
                  </a:lnTo>
                  <a:lnTo>
                    <a:pt x="1318" y="1070"/>
                  </a:lnTo>
                  <a:lnTo>
                    <a:pt x="1319" y="1069"/>
                  </a:lnTo>
                  <a:lnTo>
                    <a:pt x="1320" y="1069"/>
                  </a:lnTo>
                  <a:lnTo>
                    <a:pt x="1321" y="1069"/>
                  </a:lnTo>
                  <a:lnTo>
                    <a:pt x="1321" y="1068"/>
                  </a:lnTo>
                  <a:lnTo>
                    <a:pt x="1320" y="1064"/>
                  </a:lnTo>
                  <a:lnTo>
                    <a:pt x="1319" y="1060"/>
                  </a:lnTo>
                  <a:lnTo>
                    <a:pt x="1318" y="1056"/>
                  </a:lnTo>
                  <a:lnTo>
                    <a:pt x="1317" y="1051"/>
                  </a:lnTo>
                  <a:lnTo>
                    <a:pt x="1316" y="1046"/>
                  </a:lnTo>
                  <a:lnTo>
                    <a:pt x="1315" y="1041"/>
                  </a:lnTo>
                  <a:lnTo>
                    <a:pt x="1314" y="1036"/>
                  </a:lnTo>
                  <a:lnTo>
                    <a:pt x="1312" y="1031"/>
                  </a:lnTo>
                  <a:lnTo>
                    <a:pt x="1311" y="1025"/>
                  </a:lnTo>
                  <a:lnTo>
                    <a:pt x="1309" y="1019"/>
                  </a:lnTo>
                  <a:lnTo>
                    <a:pt x="1308" y="1014"/>
                  </a:lnTo>
                  <a:lnTo>
                    <a:pt x="1306" y="1008"/>
                  </a:lnTo>
                  <a:lnTo>
                    <a:pt x="1305" y="1002"/>
                  </a:lnTo>
                  <a:lnTo>
                    <a:pt x="1304" y="996"/>
                  </a:lnTo>
                  <a:lnTo>
                    <a:pt x="1302" y="990"/>
                  </a:lnTo>
                  <a:lnTo>
                    <a:pt x="1301" y="984"/>
                  </a:lnTo>
                  <a:lnTo>
                    <a:pt x="1299" y="977"/>
                  </a:lnTo>
                  <a:lnTo>
                    <a:pt x="1298" y="971"/>
                  </a:lnTo>
                  <a:lnTo>
                    <a:pt x="1297" y="965"/>
                  </a:lnTo>
                  <a:lnTo>
                    <a:pt x="1295" y="958"/>
                  </a:lnTo>
                  <a:lnTo>
                    <a:pt x="1294" y="952"/>
                  </a:lnTo>
                  <a:lnTo>
                    <a:pt x="1293" y="946"/>
                  </a:lnTo>
                  <a:lnTo>
                    <a:pt x="1292" y="939"/>
                  </a:lnTo>
                  <a:lnTo>
                    <a:pt x="1291" y="933"/>
                  </a:lnTo>
                  <a:lnTo>
                    <a:pt x="1291" y="926"/>
                  </a:lnTo>
                  <a:lnTo>
                    <a:pt x="1290" y="920"/>
                  </a:lnTo>
                  <a:lnTo>
                    <a:pt x="1290" y="914"/>
                  </a:lnTo>
                  <a:lnTo>
                    <a:pt x="1289" y="907"/>
                  </a:lnTo>
                  <a:lnTo>
                    <a:pt x="1289" y="901"/>
                  </a:lnTo>
                  <a:lnTo>
                    <a:pt x="1289" y="895"/>
                  </a:lnTo>
                  <a:lnTo>
                    <a:pt x="1289" y="889"/>
                  </a:lnTo>
                  <a:lnTo>
                    <a:pt x="1290" y="883"/>
                  </a:lnTo>
                  <a:lnTo>
                    <a:pt x="1291" y="877"/>
                  </a:lnTo>
                  <a:lnTo>
                    <a:pt x="1291" y="871"/>
                  </a:lnTo>
                  <a:lnTo>
                    <a:pt x="1293" y="865"/>
                  </a:lnTo>
                  <a:lnTo>
                    <a:pt x="1294" y="860"/>
                  </a:lnTo>
                  <a:lnTo>
                    <a:pt x="1296" y="854"/>
                  </a:lnTo>
                  <a:lnTo>
                    <a:pt x="1298" y="849"/>
                  </a:lnTo>
                  <a:lnTo>
                    <a:pt x="1300" y="844"/>
                  </a:lnTo>
                  <a:lnTo>
                    <a:pt x="1302" y="839"/>
                  </a:lnTo>
                  <a:lnTo>
                    <a:pt x="1305" y="834"/>
                  </a:lnTo>
                  <a:lnTo>
                    <a:pt x="1308" y="830"/>
                  </a:lnTo>
                  <a:lnTo>
                    <a:pt x="1311" y="825"/>
                  </a:lnTo>
                  <a:lnTo>
                    <a:pt x="1315" y="821"/>
                  </a:lnTo>
                  <a:lnTo>
                    <a:pt x="1319" y="817"/>
                  </a:lnTo>
                  <a:lnTo>
                    <a:pt x="1324" y="813"/>
                  </a:lnTo>
                  <a:lnTo>
                    <a:pt x="1328" y="810"/>
                  </a:lnTo>
                  <a:lnTo>
                    <a:pt x="1334" y="807"/>
                  </a:lnTo>
                  <a:lnTo>
                    <a:pt x="1339" y="803"/>
                  </a:lnTo>
                  <a:lnTo>
                    <a:pt x="1345" y="801"/>
                  </a:lnTo>
                  <a:lnTo>
                    <a:pt x="1350" y="798"/>
                  </a:lnTo>
                  <a:lnTo>
                    <a:pt x="1355" y="795"/>
                  </a:lnTo>
                  <a:lnTo>
                    <a:pt x="1360" y="792"/>
                  </a:lnTo>
                  <a:lnTo>
                    <a:pt x="1365" y="789"/>
                  </a:lnTo>
                  <a:lnTo>
                    <a:pt x="1370" y="787"/>
                  </a:lnTo>
                  <a:lnTo>
                    <a:pt x="1374" y="785"/>
                  </a:lnTo>
                  <a:lnTo>
                    <a:pt x="1379" y="782"/>
                  </a:lnTo>
                  <a:lnTo>
                    <a:pt x="1384" y="780"/>
                  </a:lnTo>
                  <a:lnTo>
                    <a:pt x="1388" y="778"/>
                  </a:lnTo>
                  <a:lnTo>
                    <a:pt x="1392" y="776"/>
                  </a:lnTo>
                  <a:lnTo>
                    <a:pt x="1397" y="775"/>
                  </a:lnTo>
                  <a:lnTo>
                    <a:pt x="1401" y="773"/>
                  </a:lnTo>
                  <a:lnTo>
                    <a:pt x="1405" y="772"/>
                  </a:lnTo>
                  <a:lnTo>
                    <a:pt x="1409" y="770"/>
                  </a:lnTo>
                  <a:lnTo>
                    <a:pt x="1414" y="769"/>
                  </a:lnTo>
                  <a:lnTo>
                    <a:pt x="1418" y="768"/>
                  </a:lnTo>
                  <a:lnTo>
                    <a:pt x="1422" y="767"/>
                  </a:lnTo>
                  <a:lnTo>
                    <a:pt x="1425" y="766"/>
                  </a:lnTo>
                  <a:lnTo>
                    <a:pt x="1429" y="766"/>
                  </a:lnTo>
                  <a:lnTo>
                    <a:pt x="1433" y="765"/>
                  </a:lnTo>
                  <a:lnTo>
                    <a:pt x="1437" y="764"/>
                  </a:lnTo>
                  <a:lnTo>
                    <a:pt x="1440" y="764"/>
                  </a:lnTo>
                  <a:lnTo>
                    <a:pt x="1444" y="764"/>
                  </a:lnTo>
                  <a:lnTo>
                    <a:pt x="1448" y="764"/>
                  </a:lnTo>
                  <a:lnTo>
                    <a:pt x="1451" y="764"/>
                  </a:lnTo>
                  <a:lnTo>
                    <a:pt x="1454" y="764"/>
                  </a:lnTo>
                  <a:lnTo>
                    <a:pt x="1458" y="764"/>
                  </a:lnTo>
                  <a:lnTo>
                    <a:pt x="1461" y="764"/>
                  </a:lnTo>
                  <a:lnTo>
                    <a:pt x="1464" y="764"/>
                  </a:lnTo>
                  <a:lnTo>
                    <a:pt x="1468" y="765"/>
                  </a:lnTo>
                  <a:lnTo>
                    <a:pt x="1471" y="765"/>
                  </a:lnTo>
                  <a:lnTo>
                    <a:pt x="1474" y="766"/>
                  </a:lnTo>
                  <a:lnTo>
                    <a:pt x="1477" y="767"/>
                  </a:lnTo>
                  <a:lnTo>
                    <a:pt x="1480" y="768"/>
                  </a:lnTo>
                  <a:lnTo>
                    <a:pt x="1483" y="769"/>
                  </a:lnTo>
                  <a:lnTo>
                    <a:pt x="1486" y="770"/>
                  </a:lnTo>
                  <a:lnTo>
                    <a:pt x="1489" y="771"/>
                  </a:lnTo>
                  <a:lnTo>
                    <a:pt x="1491" y="772"/>
                  </a:lnTo>
                  <a:lnTo>
                    <a:pt x="1494" y="773"/>
                  </a:lnTo>
                  <a:lnTo>
                    <a:pt x="1497" y="775"/>
                  </a:lnTo>
                  <a:lnTo>
                    <a:pt x="1500" y="776"/>
                  </a:lnTo>
                  <a:lnTo>
                    <a:pt x="1502" y="778"/>
                  </a:lnTo>
                  <a:lnTo>
                    <a:pt x="1505" y="779"/>
                  </a:lnTo>
                  <a:lnTo>
                    <a:pt x="1507" y="781"/>
                  </a:lnTo>
                  <a:lnTo>
                    <a:pt x="1510" y="783"/>
                  </a:lnTo>
                  <a:lnTo>
                    <a:pt x="1512" y="785"/>
                  </a:lnTo>
                  <a:lnTo>
                    <a:pt x="1515" y="787"/>
                  </a:lnTo>
                  <a:lnTo>
                    <a:pt x="1517" y="789"/>
                  </a:lnTo>
                  <a:lnTo>
                    <a:pt x="1519" y="791"/>
                  </a:lnTo>
                  <a:lnTo>
                    <a:pt x="1522" y="793"/>
                  </a:lnTo>
                  <a:lnTo>
                    <a:pt x="1524" y="795"/>
                  </a:lnTo>
                  <a:lnTo>
                    <a:pt x="1526" y="798"/>
                  </a:lnTo>
                  <a:lnTo>
                    <a:pt x="1528" y="800"/>
                  </a:lnTo>
                  <a:lnTo>
                    <a:pt x="1530" y="802"/>
                  </a:lnTo>
                  <a:lnTo>
                    <a:pt x="1532" y="805"/>
                  </a:lnTo>
                  <a:lnTo>
                    <a:pt x="1535" y="807"/>
                  </a:lnTo>
                  <a:lnTo>
                    <a:pt x="1537" y="810"/>
                  </a:lnTo>
                  <a:lnTo>
                    <a:pt x="1539" y="813"/>
                  </a:lnTo>
                  <a:lnTo>
                    <a:pt x="1541" y="816"/>
                  </a:lnTo>
                  <a:lnTo>
                    <a:pt x="1543" y="818"/>
                  </a:lnTo>
                  <a:lnTo>
                    <a:pt x="1544" y="821"/>
                  </a:lnTo>
                  <a:lnTo>
                    <a:pt x="1546" y="824"/>
                  </a:lnTo>
                  <a:lnTo>
                    <a:pt x="1548" y="827"/>
                  </a:lnTo>
                  <a:lnTo>
                    <a:pt x="1550" y="830"/>
                  </a:lnTo>
                  <a:lnTo>
                    <a:pt x="1552" y="833"/>
                  </a:lnTo>
                  <a:lnTo>
                    <a:pt x="1554" y="836"/>
                  </a:lnTo>
                  <a:lnTo>
                    <a:pt x="1555" y="839"/>
                  </a:lnTo>
                  <a:lnTo>
                    <a:pt x="1557" y="843"/>
                  </a:lnTo>
                  <a:lnTo>
                    <a:pt x="1559" y="846"/>
                  </a:lnTo>
                  <a:lnTo>
                    <a:pt x="1560" y="849"/>
                  </a:lnTo>
                  <a:lnTo>
                    <a:pt x="1562" y="853"/>
                  </a:lnTo>
                  <a:lnTo>
                    <a:pt x="1564" y="856"/>
                  </a:lnTo>
                  <a:lnTo>
                    <a:pt x="1565" y="859"/>
                  </a:lnTo>
                  <a:lnTo>
                    <a:pt x="1567" y="863"/>
                  </a:lnTo>
                  <a:lnTo>
                    <a:pt x="1568" y="866"/>
                  </a:lnTo>
                  <a:lnTo>
                    <a:pt x="1570" y="870"/>
                  </a:lnTo>
                  <a:lnTo>
                    <a:pt x="1571" y="873"/>
                  </a:lnTo>
                  <a:lnTo>
                    <a:pt x="1573" y="877"/>
                  </a:lnTo>
                  <a:lnTo>
                    <a:pt x="1574" y="880"/>
                  </a:lnTo>
                  <a:lnTo>
                    <a:pt x="1576" y="884"/>
                  </a:lnTo>
                  <a:lnTo>
                    <a:pt x="1577" y="888"/>
                  </a:lnTo>
                  <a:lnTo>
                    <a:pt x="1579" y="891"/>
                  </a:lnTo>
                  <a:lnTo>
                    <a:pt x="1580" y="895"/>
                  </a:lnTo>
                  <a:lnTo>
                    <a:pt x="1582" y="899"/>
                  </a:lnTo>
                  <a:lnTo>
                    <a:pt x="1583" y="903"/>
                  </a:lnTo>
                  <a:lnTo>
                    <a:pt x="1584" y="906"/>
                  </a:lnTo>
                  <a:lnTo>
                    <a:pt x="1586" y="910"/>
                  </a:lnTo>
                  <a:lnTo>
                    <a:pt x="1587" y="914"/>
                  </a:lnTo>
                  <a:lnTo>
                    <a:pt x="1589" y="918"/>
                  </a:lnTo>
                  <a:lnTo>
                    <a:pt x="1590" y="922"/>
                  </a:lnTo>
                  <a:lnTo>
                    <a:pt x="1591" y="925"/>
                  </a:lnTo>
                  <a:lnTo>
                    <a:pt x="1593" y="929"/>
                  </a:lnTo>
                  <a:lnTo>
                    <a:pt x="1594" y="933"/>
                  </a:lnTo>
                  <a:lnTo>
                    <a:pt x="1595" y="937"/>
                  </a:lnTo>
                  <a:lnTo>
                    <a:pt x="1596" y="941"/>
                  </a:lnTo>
                  <a:lnTo>
                    <a:pt x="1598" y="945"/>
                  </a:lnTo>
                  <a:lnTo>
                    <a:pt x="1599" y="949"/>
                  </a:lnTo>
                  <a:lnTo>
                    <a:pt x="1600" y="953"/>
                  </a:lnTo>
                  <a:lnTo>
                    <a:pt x="1602" y="956"/>
                  </a:lnTo>
                  <a:lnTo>
                    <a:pt x="1603" y="960"/>
                  </a:lnTo>
                  <a:lnTo>
                    <a:pt x="1604" y="964"/>
                  </a:lnTo>
                  <a:lnTo>
                    <a:pt x="1606" y="968"/>
                  </a:lnTo>
                  <a:lnTo>
                    <a:pt x="1607" y="972"/>
                  </a:lnTo>
                  <a:lnTo>
                    <a:pt x="1608" y="976"/>
                  </a:lnTo>
                  <a:lnTo>
                    <a:pt x="1609" y="980"/>
                  </a:lnTo>
                  <a:lnTo>
                    <a:pt x="1611" y="983"/>
                  </a:lnTo>
                  <a:lnTo>
                    <a:pt x="1612" y="987"/>
                  </a:lnTo>
                  <a:lnTo>
                    <a:pt x="1613" y="991"/>
                  </a:lnTo>
                  <a:lnTo>
                    <a:pt x="1615" y="995"/>
                  </a:lnTo>
                  <a:lnTo>
                    <a:pt x="1616" y="999"/>
                  </a:lnTo>
                  <a:lnTo>
                    <a:pt x="1617" y="1002"/>
                  </a:lnTo>
                  <a:lnTo>
                    <a:pt x="1619" y="1006"/>
                  </a:lnTo>
                  <a:lnTo>
                    <a:pt x="1620" y="1010"/>
                  </a:lnTo>
                  <a:lnTo>
                    <a:pt x="1621" y="1014"/>
                  </a:lnTo>
                  <a:lnTo>
                    <a:pt x="1623" y="1017"/>
                  </a:lnTo>
                  <a:lnTo>
                    <a:pt x="1624" y="1021"/>
                  </a:lnTo>
                  <a:lnTo>
                    <a:pt x="1625" y="1025"/>
                  </a:lnTo>
                  <a:lnTo>
                    <a:pt x="1627" y="1028"/>
                  </a:lnTo>
                  <a:lnTo>
                    <a:pt x="1628" y="1032"/>
                  </a:lnTo>
                  <a:lnTo>
                    <a:pt x="1630" y="1035"/>
                  </a:lnTo>
                  <a:lnTo>
                    <a:pt x="1631" y="1039"/>
                  </a:lnTo>
                  <a:lnTo>
                    <a:pt x="1633" y="1042"/>
                  </a:lnTo>
                  <a:lnTo>
                    <a:pt x="1634" y="1046"/>
                  </a:lnTo>
                  <a:lnTo>
                    <a:pt x="1635" y="1049"/>
                  </a:lnTo>
                  <a:lnTo>
                    <a:pt x="1637" y="1052"/>
                  </a:lnTo>
                  <a:lnTo>
                    <a:pt x="1638" y="1056"/>
                  </a:lnTo>
                  <a:lnTo>
                    <a:pt x="1640" y="1059"/>
                  </a:lnTo>
                  <a:lnTo>
                    <a:pt x="1642" y="1062"/>
                  </a:lnTo>
                  <a:lnTo>
                    <a:pt x="1643" y="1066"/>
                  </a:lnTo>
                  <a:lnTo>
                    <a:pt x="1645" y="1069"/>
                  </a:lnTo>
                  <a:lnTo>
                    <a:pt x="1646" y="1072"/>
                  </a:lnTo>
                  <a:lnTo>
                    <a:pt x="1648" y="1075"/>
                  </a:lnTo>
                  <a:lnTo>
                    <a:pt x="1650" y="1078"/>
                  </a:lnTo>
                  <a:lnTo>
                    <a:pt x="1651" y="1081"/>
                  </a:lnTo>
                  <a:lnTo>
                    <a:pt x="1653" y="1084"/>
                  </a:lnTo>
                  <a:lnTo>
                    <a:pt x="1655" y="1087"/>
                  </a:lnTo>
                  <a:lnTo>
                    <a:pt x="1656" y="1089"/>
                  </a:lnTo>
                  <a:lnTo>
                    <a:pt x="1658" y="1092"/>
                  </a:lnTo>
                  <a:lnTo>
                    <a:pt x="1660" y="1095"/>
                  </a:lnTo>
                  <a:lnTo>
                    <a:pt x="1662" y="1097"/>
                  </a:lnTo>
                  <a:lnTo>
                    <a:pt x="1664" y="1100"/>
                  </a:lnTo>
                  <a:lnTo>
                    <a:pt x="1666" y="1102"/>
                  </a:lnTo>
                  <a:lnTo>
                    <a:pt x="1668" y="1105"/>
                  </a:lnTo>
                  <a:lnTo>
                    <a:pt x="1670" y="1107"/>
                  </a:lnTo>
                  <a:lnTo>
                    <a:pt x="1672" y="1109"/>
                  </a:lnTo>
                  <a:lnTo>
                    <a:pt x="1674" y="1112"/>
                  </a:lnTo>
                  <a:lnTo>
                    <a:pt x="1676" y="1114"/>
                  </a:lnTo>
                  <a:lnTo>
                    <a:pt x="1678" y="1116"/>
                  </a:lnTo>
                  <a:lnTo>
                    <a:pt x="1680" y="1118"/>
                  </a:lnTo>
                  <a:lnTo>
                    <a:pt x="1682" y="1120"/>
                  </a:lnTo>
                  <a:lnTo>
                    <a:pt x="1684" y="1122"/>
                  </a:lnTo>
                  <a:lnTo>
                    <a:pt x="1686" y="1123"/>
                  </a:lnTo>
                  <a:lnTo>
                    <a:pt x="1689" y="1125"/>
                  </a:lnTo>
                  <a:lnTo>
                    <a:pt x="1691" y="1127"/>
                  </a:lnTo>
                  <a:lnTo>
                    <a:pt x="1693" y="1128"/>
                  </a:lnTo>
                  <a:lnTo>
                    <a:pt x="1696" y="1130"/>
                  </a:lnTo>
                  <a:lnTo>
                    <a:pt x="1698" y="1131"/>
                  </a:lnTo>
                  <a:lnTo>
                    <a:pt x="1701" y="1132"/>
                  </a:lnTo>
                  <a:lnTo>
                    <a:pt x="1703" y="1134"/>
                  </a:lnTo>
                  <a:lnTo>
                    <a:pt x="1706" y="1135"/>
                  </a:lnTo>
                  <a:lnTo>
                    <a:pt x="1708" y="1136"/>
                  </a:lnTo>
                  <a:lnTo>
                    <a:pt x="1711" y="1137"/>
                  </a:lnTo>
                  <a:lnTo>
                    <a:pt x="1714" y="1137"/>
                  </a:lnTo>
                  <a:lnTo>
                    <a:pt x="1716" y="1138"/>
                  </a:lnTo>
                  <a:lnTo>
                    <a:pt x="1719" y="1139"/>
                  </a:lnTo>
                  <a:lnTo>
                    <a:pt x="1722" y="1139"/>
                  </a:lnTo>
                  <a:lnTo>
                    <a:pt x="1725" y="1140"/>
                  </a:lnTo>
                  <a:lnTo>
                    <a:pt x="1728" y="1140"/>
                  </a:lnTo>
                  <a:lnTo>
                    <a:pt x="1731" y="1140"/>
                  </a:lnTo>
                  <a:lnTo>
                    <a:pt x="1734" y="1140"/>
                  </a:lnTo>
                  <a:lnTo>
                    <a:pt x="1737" y="1141"/>
                  </a:lnTo>
                  <a:lnTo>
                    <a:pt x="1740" y="1140"/>
                  </a:lnTo>
                  <a:lnTo>
                    <a:pt x="1743" y="1140"/>
                  </a:lnTo>
                  <a:lnTo>
                    <a:pt x="1746" y="1140"/>
                  </a:lnTo>
                  <a:lnTo>
                    <a:pt x="1750" y="1140"/>
                  </a:lnTo>
                  <a:lnTo>
                    <a:pt x="1753" y="1139"/>
                  </a:lnTo>
                  <a:lnTo>
                    <a:pt x="1756" y="1138"/>
                  </a:lnTo>
                  <a:lnTo>
                    <a:pt x="1760" y="1138"/>
                  </a:lnTo>
                  <a:lnTo>
                    <a:pt x="1763" y="1137"/>
                  </a:lnTo>
                  <a:lnTo>
                    <a:pt x="1767" y="1136"/>
                  </a:lnTo>
                  <a:lnTo>
                    <a:pt x="1770" y="1135"/>
                  </a:lnTo>
                  <a:lnTo>
                    <a:pt x="1774" y="1133"/>
                  </a:lnTo>
                  <a:lnTo>
                    <a:pt x="1778" y="1132"/>
                  </a:lnTo>
                  <a:lnTo>
                    <a:pt x="1782" y="1131"/>
                  </a:lnTo>
                  <a:lnTo>
                    <a:pt x="1785" y="1129"/>
                  </a:lnTo>
                  <a:lnTo>
                    <a:pt x="1789" y="1127"/>
                  </a:lnTo>
                  <a:lnTo>
                    <a:pt x="1796" y="1125"/>
                  </a:lnTo>
                  <a:lnTo>
                    <a:pt x="1802" y="1122"/>
                  </a:lnTo>
                  <a:lnTo>
                    <a:pt x="1808" y="1120"/>
                  </a:lnTo>
                  <a:lnTo>
                    <a:pt x="1814" y="1117"/>
                  </a:lnTo>
                  <a:lnTo>
                    <a:pt x="1819" y="1114"/>
                  </a:lnTo>
                  <a:lnTo>
                    <a:pt x="1824" y="1112"/>
                  </a:lnTo>
                  <a:lnTo>
                    <a:pt x="1830" y="1109"/>
                  </a:lnTo>
                  <a:lnTo>
                    <a:pt x="1834" y="1106"/>
                  </a:lnTo>
                  <a:lnTo>
                    <a:pt x="1839" y="1103"/>
                  </a:lnTo>
                  <a:lnTo>
                    <a:pt x="1843" y="1100"/>
                  </a:lnTo>
                  <a:lnTo>
                    <a:pt x="1848" y="1097"/>
                  </a:lnTo>
                  <a:lnTo>
                    <a:pt x="1851" y="1093"/>
                  </a:lnTo>
                  <a:lnTo>
                    <a:pt x="1855" y="1090"/>
                  </a:lnTo>
                  <a:lnTo>
                    <a:pt x="1859" y="1087"/>
                  </a:lnTo>
                  <a:lnTo>
                    <a:pt x="1862" y="1083"/>
                  </a:lnTo>
                  <a:lnTo>
                    <a:pt x="1865" y="1080"/>
                  </a:lnTo>
                  <a:lnTo>
                    <a:pt x="1868" y="1076"/>
                  </a:lnTo>
                  <a:lnTo>
                    <a:pt x="1871" y="1073"/>
                  </a:lnTo>
                  <a:lnTo>
                    <a:pt x="1874" y="1069"/>
                  </a:lnTo>
                  <a:lnTo>
                    <a:pt x="1876" y="1065"/>
                  </a:lnTo>
                  <a:lnTo>
                    <a:pt x="1879" y="1062"/>
                  </a:lnTo>
                  <a:lnTo>
                    <a:pt x="1881" y="1058"/>
                  </a:lnTo>
                  <a:lnTo>
                    <a:pt x="1883" y="1054"/>
                  </a:lnTo>
                  <a:lnTo>
                    <a:pt x="1885" y="1050"/>
                  </a:lnTo>
                  <a:lnTo>
                    <a:pt x="1886" y="1046"/>
                  </a:lnTo>
                  <a:lnTo>
                    <a:pt x="1888" y="1042"/>
                  </a:lnTo>
                  <a:lnTo>
                    <a:pt x="1889" y="1038"/>
                  </a:lnTo>
                  <a:lnTo>
                    <a:pt x="1890" y="1034"/>
                  </a:lnTo>
                  <a:lnTo>
                    <a:pt x="1891" y="1030"/>
                  </a:lnTo>
                  <a:lnTo>
                    <a:pt x="1892" y="1026"/>
                  </a:lnTo>
                  <a:lnTo>
                    <a:pt x="1893" y="1022"/>
                  </a:lnTo>
                  <a:lnTo>
                    <a:pt x="1893" y="1018"/>
                  </a:lnTo>
                  <a:lnTo>
                    <a:pt x="1894" y="1013"/>
                  </a:lnTo>
                  <a:lnTo>
                    <a:pt x="1894" y="1009"/>
                  </a:lnTo>
                  <a:lnTo>
                    <a:pt x="1895" y="1005"/>
                  </a:lnTo>
                  <a:lnTo>
                    <a:pt x="1895" y="1000"/>
                  </a:lnTo>
                  <a:lnTo>
                    <a:pt x="1895" y="996"/>
                  </a:lnTo>
                  <a:lnTo>
                    <a:pt x="1895" y="992"/>
                  </a:lnTo>
                  <a:lnTo>
                    <a:pt x="1894" y="987"/>
                  </a:lnTo>
                  <a:lnTo>
                    <a:pt x="1894" y="983"/>
                  </a:lnTo>
                  <a:lnTo>
                    <a:pt x="1894" y="978"/>
                  </a:lnTo>
                  <a:lnTo>
                    <a:pt x="1893" y="974"/>
                  </a:lnTo>
                  <a:lnTo>
                    <a:pt x="1893" y="969"/>
                  </a:lnTo>
                  <a:lnTo>
                    <a:pt x="1892" y="965"/>
                  </a:lnTo>
                  <a:lnTo>
                    <a:pt x="1891" y="960"/>
                  </a:lnTo>
                  <a:lnTo>
                    <a:pt x="1890" y="955"/>
                  </a:lnTo>
                  <a:lnTo>
                    <a:pt x="1889" y="951"/>
                  </a:lnTo>
                  <a:lnTo>
                    <a:pt x="1888" y="946"/>
                  </a:lnTo>
                  <a:lnTo>
                    <a:pt x="1887" y="942"/>
                  </a:lnTo>
                  <a:lnTo>
                    <a:pt x="1886" y="937"/>
                  </a:lnTo>
                  <a:lnTo>
                    <a:pt x="1885" y="932"/>
                  </a:lnTo>
                  <a:lnTo>
                    <a:pt x="1883" y="928"/>
                  </a:lnTo>
                  <a:lnTo>
                    <a:pt x="1882" y="923"/>
                  </a:lnTo>
                  <a:lnTo>
                    <a:pt x="1881" y="918"/>
                  </a:lnTo>
                  <a:lnTo>
                    <a:pt x="1879" y="914"/>
                  </a:lnTo>
                  <a:lnTo>
                    <a:pt x="1878" y="909"/>
                  </a:lnTo>
                  <a:lnTo>
                    <a:pt x="1876" y="904"/>
                  </a:lnTo>
                  <a:lnTo>
                    <a:pt x="1874" y="900"/>
                  </a:lnTo>
                  <a:lnTo>
                    <a:pt x="1873" y="895"/>
                  </a:lnTo>
                  <a:lnTo>
                    <a:pt x="1871" y="890"/>
                  </a:lnTo>
                  <a:lnTo>
                    <a:pt x="1869" y="886"/>
                  </a:lnTo>
                  <a:lnTo>
                    <a:pt x="1868" y="881"/>
                  </a:lnTo>
                  <a:lnTo>
                    <a:pt x="1866" y="876"/>
                  </a:lnTo>
                  <a:lnTo>
                    <a:pt x="1864" y="872"/>
                  </a:lnTo>
                  <a:lnTo>
                    <a:pt x="1862" y="867"/>
                  </a:lnTo>
                  <a:lnTo>
                    <a:pt x="1860" y="862"/>
                  </a:lnTo>
                  <a:lnTo>
                    <a:pt x="1859" y="858"/>
                  </a:lnTo>
                  <a:lnTo>
                    <a:pt x="1857" y="853"/>
                  </a:lnTo>
                  <a:lnTo>
                    <a:pt x="1855" y="849"/>
                  </a:lnTo>
                  <a:lnTo>
                    <a:pt x="1853" y="844"/>
                  </a:lnTo>
                  <a:lnTo>
                    <a:pt x="1851" y="839"/>
                  </a:lnTo>
                  <a:lnTo>
                    <a:pt x="1850" y="835"/>
                  </a:lnTo>
                  <a:lnTo>
                    <a:pt x="1848" y="830"/>
                  </a:lnTo>
                  <a:lnTo>
                    <a:pt x="1846" y="826"/>
                  </a:lnTo>
                  <a:lnTo>
                    <a:pt x="1844" y="822"/>
                  </a:lnTo>
                  <a:lnTo>
                    <a:pt x="1842" y="817"/>
                  </a:lnTo>
                  <a:lnTo>
                    <a:pt x="1841" y="813"/>
                  </a:lnTo>
                  <a:lnTo>
                    <a:pt x="1839" y="808"/>
                  </a:lnTo>
                  <a:lnTo>
                    <a:pt x="1837" y="804"/>
                  </a:lnTo>
                  <a:lnTo>
                    <a:pt x="1836" y="800"/>
                  </a:lnTo>
                  <a:lnTo>
                    <a:pt x="1834" y="795"/>
                  </a:lnTo>
                  <a:lnTo>
                    <a:pt x="1833" y="791"/>
                  </a:lnTo>
                  <a:lnTo>
                    <a:pt x="1831" y="787"/>
                  </a:lnTo>
                  <a:lnTo>
                    <a:pt x="1830" y="783"/>
                  </a:lnTo>
                  <a:lnTo>
                    <a:pt x="1828" y="779"/>
                  </a:lnTo>
                  <a:lnTo>
                    <a:pt x="1827" y="775"/>
                  </a:lnTo>
                  <a:lnTo>
                    <a:pt x="1826" y="771"/>
                  </a:lnTo>
                  <a:lnTo>
                    <a:pt x="1825" y="767"/>
                  </a:lnTo>
                  <a:lnTo>
                    <a:pt x="1824" y="763"/>
                  </a:lnTo>
                  <a:lnTo>
                    <a:pt x="1823" y="759"/>
                  </a:lnTo>
                  <a:lnTo>
                    <a:pt x="1822" y="755"/>
                  </a:lnTo>
                  <a:lnTo>
                    <a:pt x="1821" y="751"/>
                  </a:lnTo>
                  <a:lnTo>
                    <a:pt x="1820" y="747"/>
                  </a:lnTo>
                  <a:lnTo>
                    <a:pt x="1819" y="744"/>
                  </a:lnTo>
                  <a:lnTo>
                    <a:pt x="1819" y="740"/>
                  </a:lnTo>
                  <a:lnTo>
                    <a:pt x="1818" y="736"/>
                  </a:lnTo>
                  <a:lnTo>
                    <a:pt x="1818" y="733"/>
                  </a:lnTo>
                  <a:lnTo>
                    <a:pt x="1817" y="729"/>
                  </a:lnTo>
                  <a:lnTo>
                    <a:pt x="1817" y="726"/>
                  </a:lnTo>
                  <a:lnTo>
                    <a:pt x="1817" y="723"/>
                  </a:lnTo>
                  <a:lnTo>
                    <a:pt x="1817" y="719"/>
                  </a:lnTo>
                  <a:lnTo>
                    <a:pt x="1817" y="716"/>
                  </a:lnTo>
                  <a:lnTo>
                    <a:pt x="1817" y="713"/>
                  </a:lnTo>
                  <a:lnTo>
                    <a:pt x="1818" y="710"/>
                  </a:lnTo>
                  <a:lnTo>
                    <a:pt x="1818" y="707"/>
                  </a:lnTo>
                  <a:lnTo>
                    <a:pt x="1819" y="704"/>
                  </a:lnTo>
                  <a:lnTo>
                    <a:pt x="1819" y="701"/>
                  </a:lnTo>
                  <a:lnTo>
                    <a:pt x="1820" y="698"/>
                  </a:lnTo>
                  <a:lnTo>
                    <a:pt x="1821" y="695"/>
                  </a:lnTo>
                  <a:lnTo>
                    <a:pt x="1822" y="693"/>
                  </a:lnTo>
                  <a:lnTo>
                    <a:pt x="1824" y="690"/>
                  </a:lnTo>
                  <a:lnTo>
                    <a:pt x="1825" y="687"/>
                  </a:lnTo>
                  <a:lnTo>
                    <a:pt x="1827" y="685"/>
                  </a:lnTo>
                  <a:lnTo>
                    <a:pt x="1829" y="683"/>
                  </a:lnTo>
                  <a:lnTo>
                    <a:pt x="1831" y="680"/>
                  </a:lnTo>
                  <a:lnTo>
                    <a:pt x="1833" y="678"/>
                  </a:lnTo>
                  <a:lnTo>
                    <a:pt x="1835" y="676"/>
                  </a:lnTo>
                  <a:lnTo>
                    <a:pt x="1837" y="674"/>
                  </a:lnTo>
                  <a:lnTo>
                    <a:pt x="1848" y="668"/>
                  </a:lnTo>
                  <a:lnTo>
                    <a:pt x="1858" y="662"/>
                  </a:lnTo>
                  <a:lnTo>
                    <a:pt x="1867" y="657"/>
                  </a:lnTo>
                  <a:lnTo>
                    <a:pt x="1877" y="651"/>
                  </a:lnTo>
                  <a:lnTo>
                    <a:pt x="1885" y="646"/>
                  </a:lnTo>
                  <a:lnTo>
                    <a:pt x="1894" y="641"/>
                  </a:lnTo>
                  <a:lnTo>
                    <a:pt x="1902" y="637"/>
                  </a:lnTo>
                  <a:lnTo>
                    <a:pt x="1909" y="632"/>
                  </a:lnTo>
                  <a:lnTo>
                    <a:pt x="1916" y="628"/>
                  </a:lnTo>
                  <a:lnTo>
                    <a:pt x="1923" y="624"/>
                  </a:lnTo>
                  <a:lnTo>
                    <a:pt x="1930" y="621"/>
                  </a:lnTo>
                  <a:lnTo>
                    <a:pt x="1937" y="617"/>
                  </a:lnTo>
                  <a:lnTo>
                    <a:pt x="1943" y="614"/>
                  </a:lnTo>
                  <a:lnTo>
                    <a:pt x="1949" y="610"/>
                  </a:lnTo>
                  <a:lnTo>
                    <a:pt x="1955" y="607"/>
                  </a:lnTo>
                  <a:lnTo>
                    <a:pt x="1960" y="604"/>
                  </a:lnTo>
                  <a:lnTo>
                    <a:pt x="1966" y="601"/>
                  </a:lnTo>
                  <a:lnTo>
                    <a:pt x="1971" y="598"/>
                  </a:lnTo>
                  <a:lnTo>
                    <a:pt x="1976" y="596"/>
                  </a:lnTo>
                  <a:lnTo>
                    <a:pt x="1981" y="593"/>
                  </a:lnTo>
                  <a:lnTo>
                    <a:pt x="1985" y="591"/>
                  </a:lnTo>
                  <a:lnTo>
                    <a:pt x="1990" y="588"/>
                  </a:lnTo>
                  <a:lnTo>
                    <a:pt x="1995" y="586"/>
                  </a:lnTo>
                  <a:lnTo>
                    <a:pt x="1999" y="584"/>
                  </a:lnTo>
                  <a:lnTo>
                    <a:pt x="2004" y="581"/>
                  </a:lnTo>
                  <a:lnTo>
                    <a:pt x="2009" y="579"/>
                  </a:lnTo>
                  <a:lnTo>
                    <a:pt x="2014" y="577"/>
                  </a:lnTo>
                  <a:lnTo>
                    <a:pt x="2019" y="575"/>
                  </a:lnTo>
                  <a:lnTo>
                    <a:pt x="2024" y="572"/>
                  </a:lnTo>
                  <a:lnTo>
                    <a:pt x="2029" y="570"/>
                  </a:lnTo>
                  <a:lnTo>
                    <a:pt x="2034" y="568"/>
                  </a:lnTo>
                  <a:lnTo>
                    <a:pt x="2039" y="566"/>
                  </a:lnTo>
                  <a:lnTo>
                    <a:pt x="2045" y="563"/>
                  </a:lnTo>
                  <a:lnTo>
                    <a:pt x="2050" y="561"/>
                  </a:lnTo>
                  <a:lnTo>
                    <a:pt x="2056" y="558"/>
                  </a:lnTo>
                  <a:lnTo>
                    <a:pt x="2062" y="556"/>
                  </a:lnTo>
                  <a:lnTo>
                    <a:pt x="2068" y="553"/>
                  </a:lnTo>
                  <a:lnTo>
                    <a:pt x="2075" y="551"/>
                  </a:lnTo>
                  <a:lnTo>
                    <a:pt x="2082" y="548"/>
                  </a:lnTo>
                  <a:lnTo>
                    <a:pt x="2088" y="542"/>
                  </a:lnTo>
                  <a:lnTo>
                    <a:pt x="2094" y="536"/>
                  </a:lnTo>
                  <a:lnTo>
                    <a:pt x="2100" y="530"/>
                  </a:lnTo>
                  <a:lnTo>
                    <a:pt x="2104" y="523"/>
                  </a:lnTo>
                  <a:lnTo>
                    <a:pt x="2108" y="517"/>
                  </a:lnTo>
                  <a:lnTo>
                    <a:pt x="2112" y="511"/>
                  </a:lnTo>
                  <a:lnTo>
                    <a:pt x="2114" y="504"/>
                  </a:lnTo>
                  <a:lnTo>
                    <a:pt x="2116" y="498"/>
                  </a:lnTo>
                  <a:lnTo>
                    <a:pt x="2118" y="492"/>
                  </a:lnTo>
                  <a:lnTo>
                    <a:pt x="2119" y="485"/>
                  </a:lnTo>
                  <a:lnTo>
                    <a:pt x="2119" y="479"/>
                  </a:lnTo>
                  <a:lnTo>
                    <a:pt x="2119" y="473"/>
                  </a:lnTo>
                  <a:lnTo>
                    <a:pt x="2119" y="467"/>
                  </a:lnTo>
                  <a:lnTo>
                    <a:pt x="2118" y="461"/>
                  </a:lnTo>
                  <a:lnTo>
                    <a:pt x="2117" y="455"/>
                  </a:lnTo>
                  <a:lnTo>
                    <a:pt x="2115" y="449"/>
                  </a:lnTo>
                  <a:lnTo>
                    <a:pt x="2113" y="443"/>
                  </a:lnTo>
                  <a:lnTo>
                    <a:pt x="2111" y="438"/>
                  </a:lnTo>
                  <a:lnTo>
                    <a:pt x="2108" y="432"/>
                  </a:lnTo>
                  <a:lnTo>
                    <a:pt x="2107" y="427"/>
                  </a:lnTo>
                  <a:lnTo>
                    <a:pt x="2107" y="422"/>
                  </a:lnTo>
                  <a:lnTo>
                    <a:pt x="2106" y="417"/>
                  </a:lnTo>
                  <a:lnTo>
                    <a:pt x="2104" y="412"/>
                  </a:lnTo>
                  <a:lnTo>
                    <a:pt x="2103" y="407"/>
                  </a:lnTo>
                  <a:lnTo>
                    <a:pt x="2101" y="401"/>
                  </a:lnTo>
                  <a:lnTo>
                    <a:pt x="2100" y="396"/>
                  </a:lnTo>
                  <a:lnTo>
                    <a:pt x="2098" y="391"/>
                  </a:lnTo>
                  <a:lnTo>
                    <a:pt x="2095" y="385"/>
                  </a:lnTo>
                  <a:lnTo>
                    <a:pt x="2093" y="380"/>
                  </a:lnTo>
                  <a:lnTo>
                    <a:pt x="2090" y="374"/>
                  </a:lnTo>
                  <a:lnTo>
                    <a:pt x="2087" y="368"/>
                  </a:lnTo>
                  <a:lnTo>
                    <a:pt x="2084" y="362"/>
                  </a:lnTo>
                  <a:lnTo>
                    <a:pt x="2080" y="355"/>
                  </a:lnTo>
                  <a:lnTo>
                    <a:pt x="2076" y="349"/>
                  </a:lnTo>
                  <a:lnTo>
                    <a:pt x="2072" y="342"/>
                  </a:lnTo>
                  <a:lnTo>
                    <a:pt x="2068" y="335"/>
                  </a:lnTo>
                  <a:lnTo>
                    <a:pt x="2063" y="327"/>
                  </a:lnTo>
                  <a:lnTo>
                    <a:pt x="2058" y="319"/>
                  </a:lnTo>
                  <a:lnTo>
                    <a:pt x="2052" y="311"/>
                  </a:lnTo>
                  <a:lnTo>
                    <a:pt x="2047" y="302"/>
                  </a:lnTo>
                  <a:lnTo>
                    <a:pt x="2041" y="293"/>
                  </a:lnTo>
                  <a:lnTo>
                    <a:pt x="2038" y="288"/>
                  </a:lnTo>
                  <a:lnTo>
                    <a:pt x="2036" y="283"/>
                  </a:lnTo>
                  <a:lnTo>
                    <a:pt x="2033" y="279"/>
                  </a:lnTo>
                  <a:lnTo>
                    <a:pt x="2030" y="275"/>
                  </a:lnTo>
                  <a:lnTo>
                    <a:pt x="2027" y="271"/>
                  </a:lnTo>
                  <a:lnTo>
                    <a:pt x="2024" y="267"/>
                  </a:lnTo>
                  <a:lnTo>
                    <a:pt x="2021" y="264"/>
                  </a:lnTo>
                  <a:lnTo>
                    <a:pt x="2017" y="261"/>
                  </a:lnTo>
                  <a:lnTo>
                    <a:pt x="2014" y="259"/>
                  </a:lnTo>
                  <a:lnTo>
                    <a:pt x="2010" y="256"/>
                  </a:lnTo>
                  <a:lnTo>
                    <a:pt x="2006" y="254"/>
                  </a:lnTo>
                  <a:lnTo>
                    <a:pt x="2003" y="253"/>
                  </a:lnTo>
                  <a:lnTo>
                    <a:pt x="1999" y="251"/>
                  </a:lnTo>
                  <a:lnTo>
                    <a:pt x="1994" y="250"/>
                  </a:lnTo>
                  <a:lnTo>
                    <a:pt x="1990" y="249"/>
                  </a:lnTo>
                  <a:lnTo>
                    <a:pt x="1986" y="248"/>
                  </a:lnTo>
                  <a:lnTo>
                    <a:pt x="1983" y="248"/>
                  </a:lnTo>
                  <a:lnTo>
                    <a:pt x="1978" y="247"/>
                  </a:lnTo>
                  <a:lnTo>
                    <a:pt x="1974" y="247"/>
                  </a:lnTo>
                  <a:lnTo>
                    <a:pt x="1969" y="247"/>
                  </a:lnTo>
                  <a:lnTo>
                    <a:pt x="1964" y="248"/>
                  </a:lnTo>
                  <a:lnTo>
                    <a:pt x="1960" y="248"/>
                  </a:lnTo>
                  <a:lnTo>
                    <a:pt x="1955" y="249"/>
                  </a:lnTo>
                  <a:lnTo>
                    <a:pt x="1950" y="250"/>
                  </a:lnTo>
                  <a:lnTo>
                    <a:pt x="1945" y="251"/>
                  </a:lnTo>
                  <a:lnTo>
                    <a:pt x="1940" y="252"/>
                  </a:lnTo>
                  <a:lnTo>
                    <a:pt x="1935" y="254"/>
                  </a:lnTo>
                  <a:lnTo>
                    <a:pt x="1929" y="255"/>
                  </a:lnTo>
                  <a:lnTo>
                    <a:pt x="1924" y="257"/>
                  </a:lnTo>
                  <a:lnTo>
                    <a:pt x="1919" y="259"/>
                  </a:lnTo>
                  <a:lnTo>
                    <a:pt x="1914" y="261"/>
                  </a:lnTo>
                  <a:lnTo>
                    <a:pt x="1908" y="263"/>
                  </a:lnTo>
                  <a:lnTo>
                    <a:pt x="1903" y="265"/>
                  </a:lnTo>
                  <a:lnTo>
                    <a:pt x="1898" y="268"/>
                  </a:lnTo>
                  <a:lnTo>
                    <a:pt x="1892" y="270"/>
                  </a:lnTo>
                  <a:lnTo>
                    <a:pt x="1887" y="273"/>
                  </a:lnTo>
                  <a:lnTo>
                    <a:pt x="1881" y="276"/>
                  </a:lnTo>
                  <a:lnTo>
                    <a:pt x="1876" y="278"/>
                  </a:lnTo>
                  <a:lnTo>
                    <a:pt x="1870" y="281"/>
                  </a:lnTo>
                  <a:lnTo>
                    <a:pt x="1865" y="284"/>
                  </a:lnTo>
                  <a:lnTo>
                    <a:pt x="1860" y="287"/>
                  </a:lnTo>
                  <a:lnTo>
                    <a:pt x="1854" y="290"/>
                  </a:lnTo>
                  <a:lnTo>
                    <a:pt x="1849" y="293"/>
                  </a:lnTo>
                  <a:lnTo>
                    <a:pt x="1843" y="297"/>
                  </a:lnTo>
                  <a:lnTo>
                    <a:pt x="1838" y="300"/>
                  </a:lnTo>
                  <a:lnTo>
                    <a:pt x="1832" y="303"/>
                  </a:lnTo>
                  <a:lnTo>
                    <a:pt x="1827" y="306"/>
                  </a:lnTo>
                  <a:lnTo>
                    <a:pt x="1821" y="310"/>
                  </a:lnTo>
                  <a:lnTo>
                    <a:pt x="1816" y="313"/>
                  </a:lnTo>
                  <a:lnTo>
                    <a:pt x="1811" y="316"/>
                  </a:lnTo>
                  <a:lnTo>
                    <a:pt x="1805" y="319"/>
                  </a:lnTo>
                  <a:lnTo>
                    <a:pt x="1800" y="323"/>
                  </a:lnTo>
                  <a:lnTo>
                    <a:pt x="1795" y="326"/>
                  </a:lnTo>
                  <a:lnTo>
                    <a:pt x="1790" y="329"/>
                  </a:lnTo>
                  <a:lnTo>
                    <a:pt x="1784" y="333"/>
                  </a:lnTo>
                  <a:lnTo>
                    <a:pt x="1779" y="336"/>
                  </a:lnTo>
                  <a:lnTo>
                    <a:pt x="1774" y="339"/>
                  </a:lnTo>
                  <a:lnTo>
                    <a:pt x="1769" y="342"/>
                  </a:lnTo>
                  <a:lnTo>
                    <a:pt x="1764" y="345"/>
                  </a:lnTo>
                  <a:lnTo>
                    <a:pt x="1760" y="348"/>
                  </a:lnTo>
                  <a:lnTo>
                    <a:pt x="1755" y="351"/>
                  </a:lnTo>
                  <a:lnTo>
                    <a:pt x="1750" y="354"/>
                  </a:lnTo>
                  <a:lnTo>
                    <a:pt x="1746" y="356"/>
                  </a:lnTo>
                  <a:lnTo>
                    <a:pt x="1741" y="359"/>
                  </a:lnTo>
                  <a:lnTo>
                    <a:pt x="1737" y="362"/>
                  </a:lnTo>
                  <a:lnTo>
                    <a:pt x="1732" y="364"/>
                  </a:lnTo>
                  <a:lnTo>
                    <a:pt x="1728" y="366"/>
                  </a:lnTo>
                  <a:lnTo>
                    <a:pt x="1724" y="368"/>
                  </a:lnTo>
                  <a:lnTo>
                    <a:pt x="1720" y="371"/>
                  </a:lnTo>
                  <a:lnTo>
                    <a:pt x="1716" y="372"/>
                  </a:lnTo>
                  <a:lnTo>
                    <a:pt x="1712" y="374"/>
                  </a:lnTo>
                  <a:lnTo>
                    <a:pt x="1708" y="376"/>
                  </a:lnTo>
                  <a:lnTo>
                    <a:pt x="1705" y="377"/>
                  </a:lnTo>
                  <a:lnTo>
                    <a:pt x="1701" y="379"/>
                  </a:lnTo>
                  <a:lnTo>
                    <a:pt x="1698" y="380"/>
                  </a:lnTo>
                  <a:lnTo>
                    <a:pt x="1695" y="381"/>
                  </a:lnTo>
                  <a:lnTo>
                    <a:pt x="1692" y="382"/>
                  </a:lnTo>
                  <a:lnTo>
                    <a:pt x="1689" y="382"/>
                  </a:lnTo>
                  <a:lnTo>
                    <a:pt x="1686" y="383"/>
                  </a:lnTo>
                  <a:lnTo>
                    <a:pt x="1683" y="383"/>
                  </a:lnTo>
                  <a:lnTo>
                    <a:pt x="1681" y="383"/>
                  </a:lnTo>
                  <a:lnTo>
                    <a:pt x="1678" y="383"/>
                  </a:lnTo>
                  <a:lnTo>
                    <a:pt x="1676" y="382"/>
                  </a:lnTo>
                  <a:lnTo>
                    <a:pt x="1674" y="381"/>
                  </a:lnTo>
                  <a:lnTo>
                    <a:pt x="1672" y="380"/>
                  </a:lnTo>
                  <a:lnTo>
                    <a:pt x="1669" y="381"/>
                  </a:lnTo>
                  <a:lnTo>
                    <a:pt x="1667" y="382"/>
                  </a:lnTo>
                  <a:lnTo>
                    <a:pt x="1665" y="382"/>
                  </a:lnTo>
                  <a:lnTo>
                    <a:pt x="1662" y="383"/>
                  </a:lnTo>
                  <a:lnTo>
                    <a:pt x="1660" y="383"/>
                  </a:lnTo>
                  <a:lnTo>
                    <a:pt x="1658" y="383"/>
                  </a:lnTo>
                  <a:lnTo>
                    <a:pt x="1655" y="383"/>
                  </a:lnTo>
                  <a:lnTo>
                    <a:pt x="1653" y="382"/>
                  </a:lnTo>
                  <a:lnTo>
                    <a:pt x="1651" y="382"/>
                  </a:lnTo>
                  <a:lnTo>
                    <a:pt x="1649" y="381"/>
                  </a:lnTo>
                  <a:lnTo>
                    <a:pt x="1647" y="380"/>
                  </a:lnTo>
                  <a:lnTo>
                    <a:pt x="1645" y="380"/>
                  </a:lnTo>
                  <a:lnTo>
                    <a:pt x="1643" y="379"/>
                  </a:lnTo>
                  <a:lnTo>
                    <a:pt x="1641" y="377"/>
                  </a:lnTo>
                  <a:lnTo>
                    <a:pt x="1640" y="376"/>
                  </a:lnTo>
                  <a:lnTo>
                    <a:pt x="1638" y="375"/>
                  </a:lnTo>
                  <a:lnTo>
                    <a:pt x="1636" y="373"/>
                  </a:lnTo>
                  <a:lnTo>
                    <a:pt x="1634" y="372"/>
                  </a:lnTo>
                  <a:lnTo>
                    <a:pt x="1633" y="370"/>
                  </a:lnTo>
                  <a:lnTo>
                    <a:pt x="1631" y="368"/>
                  </a:lnTo>
                  <a:lnTo>
                    <a:pt x="1630" y="366"/>
                  </a:lnTo>
                  <a:lnTo>
                    <a:pt x="1628" y="364"/>
                  </a:lnTo>
                  <a:lnTo>
                    <a:pt x="1626" y="362"/>
                  </a:lnTo>
                  <a:lnTo>
                    <a:pt x="1625" y="359"/>
                  </a:lnTo>
                  <a:lnTo>
                    <a:pt x="1623" y="357"/>
                  </a:lnTo>
                  <a:lnTo>
                    <a:pt x="1622" y="354"/>
                  </a:lnTo>
                  <a:lnTo>
                    <a:pt x="1621" y="352"/>
                  </a:lnTo>
                  <a:lnTo>
                    <a:pt x="1619" y="349"/>
                  </a:lnTo>
                  <a:lnTo>
                    <a:pt x="1618" y="346"/>
                  </a:lnTo>
                  <a:lnTo>
                    <a:pt x="1617" y="343"/>
                  </a:lnTo>
                  <a:lnTo>
                    <a:pt x="1615" y="340"/>
                  </a:lnTo>
                  <a:lnTo>
                    <a:pt x="1614" y="337"/>
                  </a:lnTo>
                  <a:lnTo>
                    <a:pt x="1613" y="334"/>
                  </a:lnTo>
                  <a:lnTo>
                    <a:pt x="1612" y="330"/>
                  </a:lnTo>
                  <a:lnTo>
                    <a:pt x="1610" y="327"/>
                  </a:lnTo>
                  <a:lnTo>
                    <a:pt x="1609" y="324"/>
                  </a:lnTo>
                  <a:lnTo>
                    <a:pt x="1608" y="320"/>
                  </a:lnTo>
                  <a:lnTo>
                    <a:pt x="1607" y="317"/>
                  </a:lnTo>
                  <a:lnTo>
                    <a:pt x="1606" y="313"/>
                  </a:lnTo>
                  <a:lnTo>
                    <a:pt x="1604" y="309"/>
                  </a:lnTo>
                  <a:lnTo>
                    <a:pt x="1603" y="305"/>
                  </a:lnTo>
                  <a:lnTo>
                    <a:pt x="1602" y="301"/>
                  </a:lnTo>
                  <a:lnTo>
                    <a:pt x="1601" y="298"/>
                  </a:lnTo>
                  <a:lnTo>
                    <a:pt x="1600" y="294"/>
                  </a:lnTo>
                  <a:lnTo>
                    <a:pt x="1599" y="290"/>
                  </a:lnTo>
                  <a:lnTo>
                    <a:pt x="1598" y="285"/>
                  </a:lnTo>
                  <a:lnTo>
                    <a:pt x="1597" y="281"/>
                  </a:lnTo>
                  <a:lnTo>
                    <a:pt x="1596" y="277"/>
                  </a:lnTo>
                  <a:lnTo>
                    <a:pt x="1595" y="273"/>
                  </a:lnTo>
                  <a:lnTo>
                    <a:pt x="1594" y="269"/>
                  </a:lnTo>
                  <a:lnTo>
                    <a:pt x="1592" y="264"/>
                  </a:lnTo>
                  <a:lnTo>
                    <a:pt x="1591" y="260"/>
                  </a:lnTo>
                  <a:lnTo>
                    <a:pt x="1590" y="256"/>
                  </a:lnTo>
                  <a:lnTo>
                    <a:pt x="1589" y="251"/>
                  </a:lnTo>
                  <a:lnTo>
                    <a:pt x="1588" y="247"/>
                  </a:lnTo>
                  <a:lnTo>
                    <a:pt x="1587" y="242"/>
                  </a:lnTo>
                  <a:lnTo>
                    <a:pt x="1586" y="238"/>
                  </a:lnTo>
                  <a:lnTo>
                    <a:pt x="1585" y="233"/>
                  </a:lnTo>
                  <a:lnTo>
                    <a:pt x="1584" y="228"/>
                  </a:lnTo>
                  <a:lnTo>
                    <a:pt x="1583" y="224"/>
                  </a:lnTo>
                  <a:lnTo>
                    <a:pt x="1581" y="219"/>
                  </a:lnTo>
                  <a:lnTo>
                    <a:pt x="1580" y="215"/>
                  </a:lnTo>
                  <a:lnTo>
                    <a:pt x="1579" y="210"/>
                  </a:lnTo>
                  <a:lnTo>
                    <a:pt x="1578" y="205"/>
                  </a:lnTo>
                  <a:lnTo>
                    <a:pt x="1577" y="201"/>
                  </a:lnTo>
                  <a:lnTo>
                    <a:pt x="1575" y="196"/>
                  </a:lnTo>
                  <a:lnTo>
                    <a:pt x="1574" y="191"/>
                  </a:lnTo>
                  <a:lnTo>
                    <a:pt x="1573" y="187"/>
                  </a:lnTo>
                  <a:lnTo>
                    <a:pt x="1572" y="182"/>
                  </a:lnTo>
                  <a:lnTo>
                    <a:pt x="1570" y="177"/>
                  </a:lnTo>
                  <a:lnTo>
                    <a:pt x="1569" y="173"/>
                  </a:lnTo>
                  <a:lnTo>
                    <a:pt x="1568" y="168"/>
                  </a:lnTo>
                  <a:lnTo>
                    <a:pt x="1566" y="164"/>
                  </a:lnTo>
                  <a:lnTo>
                    <a:pt x="1565" y="159"/>
                  </a:lnTo>
                  <a:lnTo>
                    <a:pt x="1563" y="154"/>
                  </a:lnTo>
                  <a:lnTo>
                    <a:pt x="1562" y="150"/>
                  </a:lnTo>
                  <a:lnTo>
                    <a:pt x="1560" y="145"/>
                  </a:lnTo>
                  <a:lnTo>
                    <a:pt x="1559" y="141"/>
                  </a:lnTo>
                  <a:lnTo>
                    <a:pt x="1557" y="136"/>
                  </a:lnTo>
                  <a:lnTo>
                    <a:pt x="1556" y="132"/>
                  </a:lnTo>
                  <a:lnTo>
                    <a:pt x="1554" y="127"/>
                  </a:lnTo>
                  <a:lnTo>
                    <a:pt x="1552" y="123"/>
                  </a:lnTo>
                  <a:lnTo>
                    <a:pt x="1550" y="119"/>
                  </a:lnTo>
                  <a:lnTo>
                    <a:pt x="1549" y="114"/>
                  </a:lnTo>
                  <a:lnTo>
                    <a:pt x="1547" y="110"/>
                  </a:lnTo>
                  <a:lnTo>
                    <a:pt x="1545" y="106"/>
                  </a:lnTo>
                  <a:lnTo>
                    <a:pt x="1543" y="102"/>
                  </a:lnTo>
                  <a:lnTo>
                    <a:pt x="1541" y="97"/>
                  </a:lnTo>
                  <a:lnTo>
                    <a:pt x="1539" y="93"/>
                  </a:lnTo>
                  <a:lnTo>
                    <a:pt x="1537" y="89"/>
                  </a:lnTo>
                  <a:lnTo>
                    <a:pt x="1535" y="85"/>
                  </a:lnTo>
                  <a:lnTo>
                    <a:pt x="1533" y="81"/>
                  </a:lnTo>
                  <a:lnTo>
                    <a:pt x="1531" y="78"/>
                  </a:lnTo>
                  <a:lnTo>
                    <a:pt x="1528" y="74"/>
                  </a:lnTo>
                  <a:lnTo>
                    <a:pt x="1526" y="70"/>
                  </a:lnTo>
                  <a:lnTo>
                    <a:pt x="1524" y="66"/>
                  </a:lnTo>
                  <a:lnTo>
                    <a:pt x="1521" y="63"/>
                  </a:lnTo>
                  <a:lnTo>
                    <a:pt x="1519" y="59"/>
                  </a:lnTo>
                  <a:lnTo>
                    <a:pt x="1516" y="56"/>
                  </a:lnTo>
                  <a:lnTo>
                    <a:pt x="1514" y="52"/>
                  </a:lnTo>
                  <a:lnTo>
                    <a:pt x="1511" y="49"/>
                  </a:lnTo>
                  <a:lnTo>
                    <a:pt x="1509" y="46"/>
                  </a:lnTo>
                  <a:lnTo>
                    <a:pt x="1506" y="43"/>
                  </a:lnTo>
                  <a:lnTo>
                    <a:pt x="1503" y="40"/>
                  </a:lnTo>
                  <a:lnTo>
                    <a:pt x="1500" y="37"/>
                  </a:lnTo>
                  <a:lnTo>
                    <a:pt x="1497" y="34"/>
                  </a:lnTo>
                  <a:lnTo>
                    <a:pt x="1494" y="31"/>
                  </a:lnTo>
                  <a:lnTo>
                    <a:pt x="1491" y="29"/>
                  </a:lnTo>
                  <a:lnTo>
                    <a:pt x="1488" y="26"/>
                  </a:lnTo>
                  <a:lnTo>
                    <a:pt x="1485" y="24"/>
                  </a:lnTo>
                  <a:lnTo>
                    <a:pt x="1481" y="21"/>
                  </a:lnTo>
                  <a:lnTo>
                    <a:pt x="1478" y="19"/>
                  </a:lnTo>
                  <a:lnTo>
                    <a:pt x="1474" y="17"/>
                  </a:lnTo>
                  <a:lnTo>
                    <a:pt x="1471" y="15"/>
                  </a:lnTo>
                  <a:lnTo>
                    <a:pt x="1467" y="13"/>
                  </a:lnTo>
                  <a:lnTo>
                    <a:pt x="1463" y="11"/>
                  </a:lnTo>
                  <a:lnTo>
                    <a:pt x="1460" y="10"/>
                  </a:lnTo>
                  <a:lnTo>
                    <a:pt x="1456" y="8"/>
                  </a:lnTo>
                  <a:lnTo>
                    <a:pt x="1452" y="7"/>
                  </a:lnTo>
                  <a:lnTo>
                    <a:pt x="1448" y="6"/>
                  </a:lnTo>
                  <a:lnTo>
                    <a:pt x="1444" y="5"/>
                  </a:lnTo>
                  <a:lnTo>
                    <a:pt x="1440" y="4"/>
                  </a:lnTo>
                  <a:lnTo>
                    <a:pt x="1435" y="3"/>
                  </a:lnTo>
                  <a:lnTo>
                    <a:pt x="1431" y="2"/>
                  </a:lnTo>
                  <a:lnTo>
                    <a:pt x="1426" y="1"/>
                  </a:lnTo>
                  <a:lnTo>
                    <a:pt x="1422" y="1"/>
                  </a:lnTo>
                  <a:lnTo>
                    <a:pt x="1417" y="1"/>
                  </a:lnTo>
                  <a:lnTo>
                    <a:pt x="1412" y="0"/>
                  </a:lnTo>
                  <a:lnTo>
                    <a:pt x="1408" y="0"/>
                  </a:lnTo>
                  <a:lnTo>
                    <a:pt x="1403" y="1"/>
                  </a:lnTo>
                  <a:lnTo>
                    <a:pt x="1398" y="1"/>
                  </a:lnTo>
                  <a:lnTo>
                    <a:pt x="1393" y="1"/>
                  </a:lnTo>
                  <a:lnTo>
                    <a:pt x="1387" y="2"/>
                  </a:lnTo>
                  <a:lnTo>
                    <a:pt x="1382" y="3"/>
                  </a:lnTo>
                  <a:lnTo>
                    <a:pt x="1377" y="4"/>
                  </a:lnTo>
                  <a:lnTo>
                    <a:pt x="1371" y="5"/>
                  </a:lnTo>
                  <a:lnTo>
                    <a:pt x="1365" y="6"/>
                  </a:lnTo>
                  <a:lnTo>
                    <a:pt x="1360" y="7"/>
                  </a:lnTo>
                  <a:lnTo>
                    <a:pt x="1354" y="9"/>
                  </a:lnTo>
                  <a:lnTo>
                    <a:pt x="1348" y="11"/>
                  </a:lnTo>
                  <a:lnTo>
                    <a:pt x="1342" y="13"/>
                  </a:lnTo>
                  <a:lnTo>
                    <a:pt x="1336" y="15"/>
                  </a:lnTo>
                  <a:lnTo>
                    <a:pt x="1329" y="17"/>
                  </a:lnTo>
                  <a:lnTo>
                    <a:pt x="1323" y="20"/>
                  </a:lnTo>
                  <a:lnTo>
                    <a:pt x="1318" y="21"/>
                  </a:lnTo>
                  <a:lnTo>
                    <a:pt x="1314" y="23"/>
                  </a:lnTo>
                  <a:lnTo>
                    <a:pt x="1310" y="25"/>
                  </a:lnTo>
                  <a:lnTo>
                    <a:pt x="1306" y="27"/>
                  </a:lnTo>
                  <a:lnTo>
                    <a:pt x="1302" y="28"/>
                  </a:lnTo>
                  <a:lnTo>
                    <a:pt x="1299" y="30"/>
                  </a:lnTo>
                  <a:lnTo>
                    <a:pt x="1296" y="32"/>
                  </a:lnTo>
                  <a:lnTo>
                    <a:pt x="1292" y="34"/>
                  </a:lnTo>
                  <a:lnTo>
                    <a:pt x="1289" y="37"/>
                  </a:lnTo>
                  <a:lnTo>
                    <a:pt x="1287" y="39"/>
                  </a:lnTo>
                  <a:lnTo>
                    <a:pt x="1284" y="41"/>
                  </a:lnTo>
                  <a:lnTo>
                    <a:pt x="1282" y="44"/>
                  </a:lnTo>
                  <a:lnTo>
                    <a:pt x="1279" y="46"/>
                  </a:lnTo>
                  <a:lnTo>
                    <a:pt x="1277" y="48"/>
                  </a:lnTo>
                  <a:lnTo>
                    <a:pt x="1275" y="51"/>
                  </a:lnTo>
                  <a:lnTo>
                    <a:pt x="1274" y="54"/>
                  </a:lnTo>
                  <a:lnTo>
                    <a:pt x="1272" y="56"/>
                  </a:lnTo>
                  <a:lnTo>
                    <a:pt x="1270" y="59"/>
                  </a:lnTo>
                  <a:lnTo>
                    <a:pt x="1269" y="62"/>
                  </a:lnTo>
                  <a:lnTo>
                    <a:pt x="1268" y="65"/>
                  </a:lnTo>
                  <a:lnTo>
                    <a:pt x="1267" y="68"/>
                  </a:lnTo>
                  <a:lnTo>
                    <a:pt x="1266" y="71"/>
                  </a:lnTo>
                  <a:lnTo>
                    <a:pt x="1265" y="74"/>
                  </a:lnTo>
                  <a:lnTo>
                    <a:pt x="1264" y="77"/>
                  </a:lnTo>
                  <a:lnTo>
                    <a:pt x="1264" y="80"/>
                  </a:lnTo>
                  <a:lnTo>
                    <a:pt x="1263" y="83"/>
                  </a:lnTo>
                  <a:lnTo>
                    <a:pt x="1263" y="87"/>
                  </a:lnTo>
                  <a:lnTo>
                    <a:pt x="1262" y="90"/>
                  </a:lnTo>
                  <a:lnTo>
                    <a:pt x="1262" y="93"/>
                  </a:lnTo>
                  <a:lnTo>
                    <a:pt x="1262" y="97"/>
                  </a:lnTo>
                  <a:lnTo>
                    <a:pt x="1262" y="100"/>
                  </a:lnTo>
                  <a:lnTo>
                    <a:pt x="1262" y="104"/>
                  </a:lnTo>
                  <a:lnTo>
                    <a:pt x="1262" y="107"/>
                  </a:lnTo>
                  <a:lnTo>
                    <a:pt x="1263" y="111"/>
                  </a:lnTo>
                  <a:lnTo>
                    <a:pt x="1263" y="115"/>
                  </a:lnTo>
                  <a:lnTo>
                    <a:pt x="1263" y="118"/>
                  </a:lnTo>
                  <a:lnTo>
                    <a:pt x="1264" y="122"/>
                  </a:lnTo>
                  <a:lnTo>
                    <a:pt x="1264" y="126"/>
                  </a:lnTo>
                  <a:lnTo>
                    <a:pt x="1265" y="129"/>
                  </a:lnTo>
                  <a:lnTo>
                    <a:pt x="1265" y="133"/>
                  </a:lnTo>
                  <a:lnTo>
                    <a:pt x="1266" y="137"/>
                  </a:lnTo>
                  <a:lnTo>
                    <a:pt x="1267" y="141"/>
                  </a:lnTo>
                  <a:lnTo>
                    <a:pt x="1268" y="145"/>
                  </a:lnTo>
                  <a:lnTo>
                    <a:pt x="1268" y="148"/>
                  </a:lnTo>
                  <a:lnTo>
                    <a:pt x="1269" y="152"/>
                  </a:lnTo>
                  <a:lnTo>
                    <a:pt x="1270" y="156"/>
                  </a:lnTo>
                  <a:lnTo>
                    <a:pt x="1271" y="160"/>
                  </a:lnTo>
                  <a:lnTo>
                    <a:pt x="1272" y="164"/>
                  </a:lnTo>
                  <a:lnTo>
                    <a:pt x="1273" y="168"/>
                  </a:lnTo>
                  <a:lnTo>
                    <a:pt x="1273" y="172"/>
                  </a:lnTo>
                  <a:lnTo>
                    <a:pt x="1274" y="176"/>
                  </a:lnTo>
                  <a:lnTo>
                    <a:pt x="1275" y="180"/>
                  </a:lnTo>
                  <a:lnTo>
                    <a:pt x="1276" y="184"/>
                  </a:lnTo>
                  <a:lnTo>
                    <a:pt x="1277" y="188"/>
                  </a:lnTo>
                  <a:lnTo>
                    <a:pt x="1278" y="192"/>
                  </a:lnTo>
                  <a:lnTo>
                    <a:pt x="1279" y="196"/>
                  </a:lnTo>
                  <a:lnTo>
                    <a:pt x="1280" y="200"/>
                  </a:lnTo>
                  <a:lnTo>
                    <a:pt x="1280" y="204"/>
                  </a:lnTo>
                  <a:lnTo>
                    <a:pt x="1281" y="208"/>
                  </a:lnTo>
                  <a:lnTo>
                    <a:pt x="1282" y="212"/>
                  </a:lnTo>
                  <a:lnTo>
                    <a:pt x="1283" y="216"/>
                  </a:lnTo>
                  <a:lnTo>
                    <a:pt x="1283" y="220"/>
                  </a:lnTo>
                  <a:lnTo>
                    <a:pt x="1284" y="225"/>
                  </a:lnTo>
                  <a:lnTo>
                    <a:pt x="1285" y="229"/>
                  </a:lnTo>
                  <a:lnTo>
                    <a:pt x="1285" y="233"/>
                  </a:lnTo>
                  <a:lnTo>
                    <a:pt x="1286" y="237"/>
                  </a:lnTo>
                  <a:lnTo>
                    <a:pt x="1286" y="241"/>
                  </a:lnTo>
                  <a:lnTo>
                    <a:pt x="1286" y="245"/>
                  </a:lnTo>
                  <a:lnTo>
                    <a:pt x="1287" y="249"/>
                  </a:lnTo>
                  <a:lnTo>
                    <a:pt x="1287" y="253"/>
                  </a:lnTo>
                  <a:lnTo>
                    <a:pt x="1287" y="256"/>
                  </a:lnTo>
                  <a:lnTo>
                    <a:pt x="1287" y="260"/>
                  </a:lnTo>
                  <a:lnTo>
                    <a:pt x="1287" y="264"/>
                  </a:lnTo>
                  <a:lnTo>
                    <a:pt x="1287" y="268"/>
                  </a:lnTo>
                  <a:lnTo>
                    <a:pt x="1286" y="272"/>
                  </a:lnTo>
                  <a:lnTo>
                    <a:pt x="1286" y="276"/>
                  </a:lnTo>
                  <a:lnTo>
                    <a:pt x="1286" y="280"/>
                  </a:lnTo>
                  <a:lnTo>
                    <a:pt x="1285" y="284"/>
                  </a:lnTo>
                  <a:lnTo>
                    <a:pt x="1284" y="287"/>
                  </a:lnTo>
                  <a:lnTo>
                    <a:pt x="1284" y="291"/>
                  </a:lnTo>
                  <a:lnTo>
                    <a:pt x="1283" y="295"/>
                  </a:lnTo>
                  <a:lnTo>
                    <a:pt x="1282" y="298"/>
                  </a:lnTo>
                  <a:lnTo>
                    <a:pt x="1281" y="302"/>
                  </a:lnTo>
                  <a:lnTo>
                    <a:pt x="1279" y="306"/>
                  </a:lnTo>
                  <a:lnTo>
                    <a:pt x="1278" y="309"/>
                  </a:lnTo>
                  <a:lnTo>
                    <a:pt x="1276" y="313"/>
                  </a:lnTo>
                  <a:lnTo>
                    <a:pt x="1274" y="316"/>
                  </a:lnTo>
                  <a:lnTo>
                    <a:pt x="1273" y="320"/>
                  </a:lnTo>
                  <a:lnTo>
                    <a:pt x="1271" y="323"/>
                  </a:lnTo>
                  <a:lnTo>
                    <a:pt x="1268" y="326"/>
                  </a:lnTo>
                  <a:lnTo>
                    <a:pt x="1266" y="330"/>
                  </a:lnTo>
                  <a:lnTo>
                    <a:pt x="1263" y="333"/>
                  </a:lnTo>
                  <a:lnTo>
                    <a:pt x="1261" y="336"/>
                  </a:lnTo>
                  <a:lnTo>
                    <a:pt x="1258" y="339"/>
                  </a:lnTo>
                  <a:lnTo>
                    <a:pt x="1255" y="342"/>
                  </a:lnTo>
                  <a:lnTo>
                    <a:pt x="1252" y="346"/>
                  </a:lnTo>
                  <a:lnTo>
                    <a:pt x="1248" y="349"/>
                  </a:lnTo>
                  <a:lnTo>
                    <a:pt x="1245" y="351"/>
                  </a:lnTo>
                  <a:lnTo>
                    <a:pt x="1241" y="354"/>
                  </a:lnTo>
                  <a:lnTo>
                    <a:pt x="1237" y="357"/>
                  </a:lnTo>
                  <a:lnTo>
                    <a:pt x="1232" y="360"/>
                  </a:lnTo>
                  <a:lnTo>
                    <a:pt x="1228" y="363"/>
                  </a:lnTo>
                  <a:lnTo>
                    <a:pt x="1223" y="365"/>
                  </a:lnTo>
                  <a:lnTo>
                    <a:pt x="1219" y="368"/>
                  </a:lnTo>
                  <a:lnTo>
                    <a:pt x="1213" y="370"/>
                  </a:lnTo>
                  <a:lnTo>
                    <a:pt x="1208" y="373"/>
                  </a:lnTo>
                  <a:lnTo>
                    <a:pt x="1203" y="375"/>
                  </a:lnTo>
                  <a:lnTo>
                    <a:pt x="1197" y="377"/>
                  </a:lnTo>
                  <a:lnTo>
                    <a:pt x="1191" y="380"/>
                  </a:lnTo>
                  <a:lnTo>
                    <a:pt x="1182" y="382"/>
                  </a:lnTo>
                  <a:lnTo>
                    <a:pt x="1173" y="385"/>
                  </a:lnTo>
                  <a:lnTo>
                    <a:pt x="1165" y="387"/>
                  </a:lnTo>
                  <a:lnTo>
                    <a:pt x="1157" y="389"/>
                  </a:lnTo>
                  <a:lnTo>
                    <a:pt x="1149" y="391"/>
                  </a:lnTo>
                  <a:lnTo>
                    <a:pt x="1142" y="392"/>
                  </a:lnTo>
                  <a:lnTo>
                    <a:pt x="1135" y="393"/>
                  </a:lnTo>
                  <a:lnTo>
                    <a:pt x="1128" y="394"/>
                  </a:lnTo>
                  <a:lnTo>
                    <a:pt x="1121" y="395"/>
                  </a:lnTo>
                  <a:lnTo>
                    <a:pt x="1115" y="395"/>
                  </a:lnTo>
                  <a:lnTo>
                    <a:pt x="1109" y="395"/>
                  </a:lnTo>
                  <a:lnTo>
                    <a:pt x="1103" y="395"/>
                  </a:lnTo>
                  <a:lnTo>
                    <a:pt x="1097" y="394"/>
                  </a:lnTo>
                  <a:lnTo>
                    <a:pt x="1092" y="393"/>
                  </a:lnTo>
                  <a:lnTo>
                    <a:pt x="1086" y="392"/>
                  </a:lnTo>
                  <a:lnTo>
                    <a:pt x="1081" y="390"/>
                  </a:lnTo>
                  <a:lnTo>
                    <a:pt x="1076" y="388"/>
                  </a:lnTo>
                  <a:lnTo>
                    <a:pt x="1070" y="385"/>
                  </a:lnTo>
                  <a:lnTo>
                    <a:pt x="1065" y="382"/>
                  </a:lnTo>
                  <a:lnTo>
                    <a:pt x="1060" y="379"/>
                  </a:lnTo>
                  <a:lnTo>
                    <a:pt x="1055" y="375"/>
                  </a:lnTo>
                  <a:lnTo>
                    <a:pt x="1050" y="371"/>
                  </a:lnTo>
                  <a:lnTo>
                    <a:pt x="1046" y="366"/>
                  </a:lnTo>
                  <a:lnTo>
                    <a:pt x="1041" y="361"/>
                  </a:lnTo>
                  <a:lnTo>
                    <a:pt x="1036" y="356"/>
                  </a:lnTo>
                  <a:lnTo>
                    <a:pt x="1030" y="350"/>
                  </a:lnTo>
                  <a:lnTo>
                    <a:pt x="1029" y="351"/>
                  </a:lnTo>
                  <a:lnTo>
                    <a:pt x="1027" y="351"/>
                  </a:lnTo>
                  <a:lnTo>
                    <a:pt x="1026" y="352"/>
                  </a:lnTo>
                  <a:lnTo>
                    <a:pt x="1025" y="352"/>
                  </a:lnTo>
                  <a:lnTo>
                    <a:pt x="1023" y="353"/>
                  </a:lnTo>
                  <a:lnTo>
                    <a:pt x="1021" y="354"/>
                  </a:lnTo>
                  <a:lnTo>
                    <a:pt x="1019" y="355"/>
                  </a:lnTo>
                  <a:lnTo>
                    <a:pt x="1016" y="355"/>
                  </a:lnTo>
                  <a:lnTo>
                    <a:pt x="1014" y="356"/>
                  </a:lnTo>
                  <a:lnTo>
                    <a:pt x="1011" y="357"/>
                  </a:lnTo>
                  <a:lnTo>
                    <a:pt x="1008" y="359"/>
                  </a:lnTo>
                  <a:lnTo>
                    <a:pt x="1005" y="360"/>
                  </a:lnTo>
                  <a:lnTo>
                    <a:pt x="1001" y="361"/>
                  </a:lnTo>
                  <a:lnTo>
                    <a:pt x="998" y="362"/>
                  </a:lnTo>
                  <a:lnTo>
                    <a:pt x="994" y="364"/>
                  </a:lnTo>
                  <a:lnTo>
                    <a:pt x="990" y="365"/>
                  </a:lnTo>
                  <a:lnTo>
                    <a:pt x="986" y="367"/>
                  </a:lnTo>
                  <a:lnTo>
                    <a:pt x="981" y="369"/>
                  </a:lnTo>
                  <a:lnTo>
                    <a:pt x="977" y="370"/>
                  </a:lnTo>
                  <a:lnTo>
                    <a:pt x="972" y="372"/>
                  </a:lnTo>
                  <a:lnTo>
                    <a:pt x="967" y="374"/>
                  </a:lnTo>
                  <a:lnTo>
                    <a:pt x="962" y="376"/>
                  </a:lnTo>
                  <a:lnTo>
                    <a:pt x="957" y="378"/>
                  </a:lnTo>
                  <a:lnTo>
                    <a:pt x="951" y="380"/>
                  </a:lnTo>
                  <a:lnTo>
                    <a:pt x="946" y="382"/>
                  </a:lnTo>
                  <a:lnTo>
                    <a:pt x="940" y="384"/>
                  </a:lnTo>
                  <a:lnTo>
                    <a:pt x="934" y="386"/>
                  </a:lnTo>
                  <a:lnTo>
                    <a:pt x="928" y="389"/>
                  </a:lnTo>
                  <a:lnTo>
                    <a:pt x="922" y="391"/>
                  </a:lnTo>
                  <a:lnTo>
                    <a:pt x="916" y="393"/>
                  </a:lnTo>
                  <a:lnTo>
                    <a:pt x="909" y="396"/>
                  </a:lnTo>
                  <a:lnTo>
                    <a:pt x="903" y="398"/>
                  </a:lnTo>
                  <a:lnTo>
                    <a:pt x="896" y="401"/>
                  </a:lnTo>
                  <a:lnTo>
                    <a:pt x="889" y="403"/>
                  </a:lnTo>
                  <a:lnTo>
                    <a:pt x="882" y="406"/>
                  </a:lnTo>
                  <a:lnTo>
                    <a:pt x="875" y="409"/>
                  </a:lnTo>
                  <a:lnTo>
                    <a:pt x="868" y="411"/>
                  </a:lnTo>
                  <a:lnTo>
                    <a:pt x="860" y="414"/>
                  </a:lnTo>
                  <a:lnTo>
                    <a:pt x="853" y="417"/>
                  </a:lnTo>
                  <a:lnTo>
                    <a:pt x="845" y="420"/>
                  </a:lnTo>
                  <a:lnTo>
                    <a:pt x="837" y="423"/>
                  </a:lnTo>
                  <a:lnTo>
                    <a:pt x="830" y="426"/>
                  </a:lnTo>
                  <a:lnTo>
                    <a:pt x="822" y="429"/>
                  </a:lnTo>
                  <a:lnTo>
                    <a:pt x="814" y="432"/>
                  </a:lnTo>
                  <a:lnTo>
                    <a:pt x="805" y="435"/>
                  </a:lnTo>
                  <a:lnTo>
                    <a:pt x="797" y="438"/>
                  </a:lnTo>
                  <a:lnTo>
                    <a:pt x="789" y="441"/>
                  </a:lnTo>
                  <a:lnTo>
                    <a:pt x="780" y="444"/>
                  </a:lnTo>
                  <a:lnTo>
                    <a:pt x="772" y="447"/>
                  </a:lnTo>
                  <a:lnTo>
                    <a:pt x="763" y="451"/>
                  </a:lnTo>
                  <a:lnTo>
                    <a:pt x="755" y="454"/>
                  </a:lnTo>
                  <a:lnTo>
                    <a:pt x="746" y="457"/>
                  </a:lnTo>
                  <a:lnTo>
                    <a:pt x="737" y="461"/>
                  </a:lnTo>
                  <a:lnTo>
                    <a:pt x="728" y="464"/>
                  </a:lnTo>
                  <a:lnTo>
                    <a:pt x="719" y="467"/>
                  </a:lnTo>
                  <a:lnTo>
                    <a:pt x="710" y="471"/>
                  </a:lnTo>
                  <a:lnTo>
                    <a:pt x="701" y="474"/>
                  </a:lnTo>
                  <a:lnTo>
                    <a:pt x="692" y="478"/>
                  </a:lnTo>
                  <a:lnTo>
                    <a:pt x="683" y="481"/>
                  </a:lnTo>
                  <a:lnTo>
                    <a:pt x="673" y="485"/>
                  </a:lnTo>
                  <a:lnTo>
                    <a:pt x="664" y="488"/>
                  </a:lnTo>
                  <a:lnTo>
                    <a:pt x="655" y="492"/>
                  </a:lnTo>
                  <a:lnTo>
                    <a:pt x="645" y="495"/>
                  </a:lnTo>
                  <a:lnTo>
                    <a:pt x="636" y="499"/>
                  </a:lnTo>
                  <a:lnTo>
                    <a:pt x="626" y="502"/>
                  </a:lnTo>
                  <a:lnTo>
                    <a:pt x="617" y="506"/>
                  </a:lnTo>
                  <a:lnTo>
                    <a:pt x="607" y="509"/>
                  </a:lnTo>
                  <a:lnTo>
                    <a:pt x="598" y="513"/>
                  </a:lnTo>
                  <a:lnTo>
                    <a:pt x="588" y="517"/>
                  </a:lnTo>
                  <a:lnTo>
                    <a:pt x="578" y="520"/>
                  </a:lnTo>
                  <a:lnTo>
                    <a:pt x="569" y="524"/>
                  </a:lnTo>
                  <a:lnTo>
                    <a:pt x="559" y="528"/>
                  </a:lnTo>
                  <a:lnTo>
                    <a:pt x="549" y="531"/>
                  </a:lnTo>
                  <a:lnTo>
                    <a:pt x="540" y="535"/>
                  </a:lnTo>
                  <a:lnTo>
                    <a:pt x="530" y="539"/>
                  </a:lnTo>
                  <a:lnTo>
                    <a:pt x="520" y="542"/>
                  </a:lnTo>
                  <a:lnTo>
                    <a:pt x="510" y="546"/>
                  </a:lnTo>
                  <a:lnTo>
                    <a:pt x="501" y="550"/>
                  </a:lnTo>
                  <a:lnTo>
                    <a:pt x="491" y="553"/>
                  </a:lnTo>
                  <a:lnTo>
                    <a:pt x="481" y="557"/>
                  </a:lnTo>
                  <a:lnTo>
                    <a:pt x="472" y="560"/>
                  </a:lnTo>
                  <a:lnTo>
                    <a:pt x="462" y="564"/>
                  </a:lnTo>
                  <a:lnTo>
                    <a:pt x="452" y="568"/>
                  </a:lnTo>
                  <a:lnTo>
                    <a:pt x="443" y="571"/>
                  </a:lnTo>
                  <a:lnTo>
                    <a:pt x="433" y="575"/>
                  </a:lnTo>
                  <a:lnTo>
                    <a:pt x="423" y="579"/>
                  </a:lnTo>
                  <a:lnTo>
                    <a:pt x="414" y="582"/>
                  </a:lnTo>
                  <a:lnTo>
                    <a:pt x="404" y="586"/>
                  </a:lnTo>
                  <a:lnTo>
                    <a:pt x="395" y="589"/>
                  </a:lnTo>
                  <a:lnTo>
                    <a:pt x="385" y="593"/>
                  </a:lnTo>
                  <a:lnTo>
                    <a:pt x="376" y="596"/>
                  </a:lnTo>
                  <a:lnTo>
                    <a:pt x="366" y="600"/>
                  </a:lnTo>
                  <a:lnTo>
                    <a:pt x="357" y="604"/>
                  </a:lnTo>
                  <a:lnTo>
                    <a:pt x="348" y="607"/>
                  </a:lnTo>
                  <a:lnTo>
                    <a:pt x="339" y="610"/>
                  </a:lnTo>
                  <a:lnTo>
                    <a:pt x="329" y="614"/>
                  </a:lnTo>
                  <a:lnTo>
                    <a:pt x="320" y="617"/>
                  </a:lnTo>
                  <a:lnTo>
                    <a:pt x="311" y="621"/>
                  </a:lnTo>
                  <a:lnTo>
                    <a:pt x="302" y="624"/>
                  </a:lnTo>
                  <a:lnTo>
                    <a:pt x="293" y="627"/>
                  </a:lnTo>
                  <a:lnTo>
                    <a:pt x="285" y="631"/>
                  </a:lnTo>
                  <a:lnTo>
                    <a:pt x="276" y="634"/>
                  </a:lnTo>
                  <a:lnTo>
                    <a:pt x="267" y="637"/>
                  </a:lnTo>
                  <a:lnTo>
                    <a:pt x="259" y="641"/>
                  </a:lnTo>
                  <a:lnTo>
                    <a:pt x="250" y="644"/>
                  </a:lnTo>
                  <a:lnTo>
                    <a:pt x="242" y="647"/>
                  </a:lnTo>
                  <a:lnTo>
                    <a:pt x="233" y="650"/>
                  </a:lnTo>
                  <a:lnTo>
                    <a:pt x="225" y="653"/>
                  </a:lnTo>
                  <a:lnTo>
                    <a:pt x="217" y="656"/>
                  </a:lnTo>
                  <a:lnTo>
                    <a:pt x="209" y="659"/>
                  </a:lnTo>
                  <a:lnTo>
                    <a:pt x="201" y="662"/>
                  </a:lnTo>
                  <a:lnTo>
                    <a:pt x="193" y="665"/>
                  </a:lnTo>
                  <a:lnTo>
                    <a:pt x="185" y="668"/>
                  </a:lnTo>
                  <a:lnTo>
                    <a:pt x="178" y="671"/>
                  </a:lnTo>
                  <a:lnTo>
                    <a:pt x="170" y="674"/>
                  </a:lnTo>
                  <a:lnTo>
                    <a:pt x="163" y="677"/>
                  </a:lnTo>
                  <a:lnTo>
                    <a:pt x="156" y="679"/>
                  </a:lnTo>
                  <a:lnTo>
                    <a:pt x="148" y="682"/>
                  </a:lnTo>
                  <a:lnTo>
                    <a:pt x="141" y="685"/>
                  </a:lnTo>
                  <a:lnTo>
                    <a:pt x="135" y="687"/>
                  </a:lnTo>
                  <a:lnTo>
                    <a:pt x="128" y="690"/>
                  </a:lnTo>
                  <a:lnTo>
                    <a:pt x="121" y="692"/>
                  </a:lnTo>
                  <a:lnTo>
                    <a:pt x="115" y="695"/>
                  </a:lnTo>
                  <a:lnTo>
                    <a:pt x="108" y="697"/>
                  </a:lnTo>
                  <a:lnTo>
                    <a:pt x="102" y="699"/>
                  </a:lnTo>
                  <a:lnTo>
                    <a:pt x="96" y="702"/>
                  </a:lnTo>
                  <a:lnTo>
                    <a:pt x="90" y="704"/>
                  </a:lnTo>
                  <a:lnTo>
                    <a:pt x="85" y="706"/>
                  </a:lnTo>
                  <a:lnTo>
                    <a:pt x="79" y="708"/>
                  </a:lnTo>
                  <a:lnTo>
                    <a:pt x="74" y="710"/>
                  </a:lnTo>
                  <a:lnTo>
                    <a:pt x="68" y="712"/>
                  </a:lnTo>
                  <a:lnTo>
                    <a:pt x="63" y="714"/>
                  </a:lnTo>
                  <a:lnTo>
                    <a:pt x="58" y="716"/>
                  </a:lnTo>
                  <a:lnTo>
                    <a:pt x="54" y="718"/>
                  </a:lnTo>
                  <a:lnTo>
                    <a:pt x="49" y="719"/>
                  </a:lnTo>
                  <a:lnTo>
                    <a:pt x="45" y="721"/>
                  </a:lnTo>
                  <a:lnTo>
                    <a:pt x="41" y="723"/>
                  </a:lnTo>
                  <a:lnTo>
                    <a:pt x="37" y="724"/>
                  </a:lnTo>
                  <a:lnTo>
                    <a:pt x="33" y="726"/>
                  </a:lnTo>
                  <a:lnTo>
                    <a:pt x="29" y="727"/>
                  </a:lnTo>
                  <a:lnTo>
                    <a:pt x="26" y="728"/>
                  </a:lnTo>
                  <a:lnTo>
                    <a:pt x="23" y="729"/>
                  </a:lnTo>
                  <a:lnTo>
                    <a:pt x="20" y="731"/>
                  </a:lnTo>
                  <a:lnTo>
                    <a:pt x="17" y="732"/>
                  </a:lnTo>
                  <a:lnTo>
                    <a:pt x="14" y="733"/>
                  </a:lnTo>
                  <a:lnTo>
                    <a:pt x="12" y="734"/>
                  </a:lnTo>
                  <a:lnTo>
                    <a:pt x="10" y="734"/>
                  </a:lnTo>
                  <a:lnTo>
                    <a:pt x="8" y="735"/>
                  </a:lnTo>
                  <a:lnTo>
                    <a:pt x="6" y="736"/>
                  </a:lnTo>
                  <a:lnTo>
                    <a:pt x="4" y="736"/>
                  </a:lnTo>
                  <a:lnTo>
                    <a:pt x="3" y="737"/>
                  </a:lnTo>
                  <a:lnTo>
                    <a:pt x="2" y="737"/>
                  </a:lnTo>
                  <a:lnTo>
                    <a:pt x="1" y="738"/>
                  </a:lnTo>
                  <a:lnTo>
                    <a:pt x="0" y="738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13" name="Freeform 26">
            <a:extLst>
              <a:ext uri="{FF2B5EF4-FFF2-40B4-BE49-F238E27FC236}">
                <a16:creationId xmlns:a16="http://schemas.microsoft.com/office/drawing/2014/main" id="{7053F845-6CF2-4C2C-8315-0B701A68F544}"/>
              </a:ext>
            </a:extLst>
          </p:cNvPr>
          <p:cNvSpPr/>
          <p:nvPr/>
        </p:nvSpPr>
        <p:spPr>
          <a:xfrm>
            <a:off x="3554413" y="3833813"/>
            <a:ext cx="1409700" cy="371475"/>
          </a:xfrm>
          <a:custGeom>
            <a:avLst/>
            <a:gdLst>
              <a:gd name="connsiteX0" fmla="*/ 6389 w 1714065"/>
              <a:gd name="connsiteY0" fmla="*/ 484307 h 486287"/>
              <a:gd name="connsiteX1" fmla="*/ 17146 w 1714065"/>
              <a:gd name="connsiteY1" fmla="*/ 430518 h 486287"/>
              <a:gd name="connsiteX2" fmla="*/ 81692 w 1714065"/>
              <a:gd name="connsiteY2" fmla="*/ 322942 h 486287"/>
              <a:gd name="connsiteX3" fmla="*/ 200026 w 1714065"/>
              <a:gd name="connsiteY3" fmla="*/ 269154 h 486287"/>
              <a:gd name="connsiteX4" fmla="*/ 479725 w 1714065"/>
              <a:gd name="connsiteY4" fmla="*/ 236881 h 486287"/>
              <a:gd name="connsiteX5" fmla="*/ 490483 w 1714065"/>
              <a:gd name="connsiteY5" fmla="*/ 215365 h 486287"/>
              <a:gd name="connsiteX6" fmla="*/ 565786 w 1714065"/>
              <a:gd name="connsiteY6" fmla="*/ 107789 h 486287"/>
              <a:gd name="connsiteX7" fmla="*/ 802454 w 1714065"/>
              <a:gd name="connsiteY7" fmla="*/ 54001 h 486287"/>
              <a:gd name="connsiteX8" fmla="*/ 920789 w 1714065"/>
              <a:gd name="connsiteY8" fmla="*/ 107789 h 486287"/>
              <a:gd name="connsiteX9" fmla="*/ 1006850 w 1714065"/>
              <a:gd name="connsiteY9" fmla="*/ 86274 h 486287"/>
              <a:gd name="connsiteX10" fmla="*/ 1146699 w 1714065"/>
              <a:gd name="connsiteY10" fmla="*/ 107789 h 486287"/>
              <a:gd name="connsiteX11" fmla="*/ 1265033 w 1714065"/>
              <a:gd name="connsiteY11" fmla="*/ 212 h 486287"/>
              <a:gd name="connsiteX12" fmla="*/ 1598520 w 1714065"/>
              <a:gd name="connsiteY12" fmla="*/ 140062 h 486287"/>
              <a:gd name="connsiteX13" fmla="*/ 1706097 w 1714065"/>
              <a:gd name="connsiteY13" fmla="*/ 419761 h 486287"/>
              <a:gd name="connsiteX14" fmla="*/ 1706097 w 1714065"/>
              <a:gd name="connsiteY14" fmla="*/ 430518 h 486287"/>
              <a:gd name="connsiteX15" fmla="*/ 1706097 w 1714065"/>
              <a:gd name="connsiteY15" fmla="*/ 452034 h 486287"/>
              <a:gd name="connsiteX16" fmla="*/ 1695339 w 1714065"/>
              <a:gd name="connsiteY16" fmla="*/ 452034 h 486287"/>
              <a:gd name="connsiteX17" fmla="*/ 1663066 w 1714065"/>
              <a:gd name="connsiteY17" fmla="*/ 462791 h 486287"/>
              <a:gd name="connsiteX18" fmla="*/ 1394125 w 1714065"/>
              <a:gd name="connsiteY18" fmla="*/ 462791 h 486287"/>
              <a:gd name="connsiteX19" fmla="*/ 931546 w 1714065"/>
              <a:gd name="connsiteY19" fmla="*/ 462791 h 486287"/>
              <a:gd name="connsiteX20" fmla="*/ 286087 w 1714065"/>
              <a:gd name="connsiteY20" fmla="*/ 473549 h 486287"/>
              <a:gd name="connsiteX21" fmla="*/ 103207 w 1714065"/>
              <a:gd name="connsiteY21" fmla="*/ 473549 h 486287"/>
              <a:gd name="connsiteX22" fmla="*/ 6389 w 1714065"/>
              <a:gd name="connsiteY22" fmla="*/ 484307 h 48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14065" h="486287">
                <a:moveTo>
                  <a:pt x="6389" y="484307"/>
                </a:moveTo>
                <a:cubicBezTo>
                  <a:pt x="-7954" y="477135"/>
                  <a:pt x="4596" y="457412"/>
                  <a:pt x="17146" y="430518"/>
                </a:cubicBezTo>
                <a:cubicBezTo>
                  <a:pt x="29696" y="403624"/>
                  <a:pt x="51212" y="349836"/>
                  <a:pt x="81692" y="322942"/>
                </a:cubicBezTo>
                <a:cubicBezTo>
                  <a:pt x="112172" y="296048"/>
                  <a:pt x="133687" y="283497"/>
                  <a:pt x="200026" y="269154"/>
                </a:cubicBezTo>
                <a:cubicBezTo>
                  <a:pt x="266365" y="254810"/>
                  <a:pt x="431316" y="245846"/>
                  <a:pt x="479725" y="236881"/>
                </a:cubicBezTo>
                <a:cubicBezTo>
                  <a:pt x="528135" y="227916"/>
                  <a:pt x="476140" y="236880"/>
                  <a:pt x="490483" y="215365"/>
                </a:cubicBezTo>
                <a:cubicBezTo>
                  <a:pt x="504826" y="193850"/>
                  <a:pt x="513791" y="134683"/>
                  <a:pt x="565786" y="107789"/>
                </a:cubicBezTo>
                <a:cubicBezTo>
                  <a:pt x="617781" y="80895"/>
                  <a:pt x="743287" y="54001"/>
                  <a:pt x="802454" y="54001"/>
                </a:cubicBezTo>
                <a:cubicBezTo>
                  <a:pt x="861621" y="54001"/>
                  <a:pt x="886723" y="102410"/>
                  <a:pt x="920789" y="107789"/>
                </a:cubicBezTo>
                <a:cubicBezTo>
                  <a:pt x="954855" y="113168"/>
                  <a:pt x="969198" y="86274"/>
                  <a:pt x="1006850" y="86274"/>
                </a:cubicBezTo>
                <a:cubicBezTo>
                  <a:pt x="1044502" y="86274"/>
                  <a:pt x="1103669" y="122133"/>
                  <a:pt x="1146699" y="107789"/>
                </a:cubicBezTo>
                <a:cubicBezTo>
                  <a:pt x="1189730" y="93445"/>
                  <a:pt x="1189730" y="-5167"/>
                  <a:pt x="1265033" y="212"/>
                </a:cubicBezTo>
                <a:cubicBezTo>
                  <a:pt x="1340336" y="5591"/>
                  <a:pt x="1525009" y="70137"/>
                  <a:pt x="1598520" y="140062"/>
                </a:cubicBezTo>
                <a:cubicBezTo>
                  <a:pt x="1672031" y="209987"/>
                  <a:pt x="1688168" y="371352"/>
                  <a:pt x="1706097" y="419761"/>
                </a:cubicBezTo>
                <a:cubicBezTo>
                  <a:pt x="1724027" y="468170"/>
                  <a:pt x="1706097" y="430518"/>
                  <a:pt x="1706097" y="430518"/>
                </a:cubicBezTo>
                <a:cubicBezTo>
                  <a:pt x="1706097" y="435897"/>
                  <a:pt x="1707890" y="448448"/>
                  <a:pt x="1706097" y="452034"/>
                </a:cubicBezTo>
                <a:cubicBezTo>
                  <a:pt x="1704304" y="455620"/>
                  <a:pt x="1702511" y="450241"/>
                  <a:pt x="1695339" y="452034"/>
                </a:cubicBezTo>
                <a:cubicBezTo>
                  <a:pt x="1688167" y="453827"/>
                  <a:pt x="1713268" y="460998"/>
                  <a:pt x="1663066" y="462791"/>
                </a:cubicBezTo>
                <a:cubicBezTo>
                  <a:pt x="1612864" y="464584"/>
                  <a:pt x="1394125" y="462791"/>
                  <a:pt x="1394125" y="462791"/>
                </a:cubicBezTo>
                <a:lnTo>
                  <a:pt x="931546" y="462791"/>
                </a:lnTo>
                <a:lnTo>
                  <a:pt x="286087" y="473549"/>
                </a:lnTo>
                <a:cubicBezTo>
                  <a:pt x="148031" y="475342"/>
                  <a:pt x="148031" y="469963"/>
                  <a:pt x="103207" y="473549"/>
                </a:cubicBezTo>
                <a:cubicBezTo>
                  <a:pt x="58383" y="477135"/>
                  <a:pt x="20732" y="491479"/>
                  <a:pt x="6389" y="48430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cxnSp>
        <p:nvCxnSpPr>
          <p:cNvPr id="14" name="Straight Arrow Connector 29">
            <a:extLst>
              <a:ext uri="{FF2B5EF4-FFF2-40B4-BE49-F238E27FC236}">
                <a16:creationId xmlns:a16="http://schemas.microsoft.com/office/drawing/2014/main" id="{A942429D-5C5F-4D4C-8619-67B373A58596}"/>
              </a:ext>
            </a:extLst>
          </p:cNvPr>
          <p:cNvCxnSpPr/>
          <p:nvPr/>
        </p:nvCxnSpPr>
        <p:spPr>
          <a:xfrm flipV="1">
            <a:off x="2914650" y="4205288"/>
            <a:ext cx="889000" cy="66675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31">
            <a:extLst>
              <a:ext uri="{FF2B5EF4-FFF2-40B4-BE49-F238E27FC236}">
                <a16:creationId xmlns:a16="http://schemas.microsoft.com/office/drawing/2014/main" id="{23560F78-5E2C-4404-9B56-50E30A8B2A09}"/>
              </a:ext>
            </a:extLst>
          </p:cNvPr>
          <p:cNvCxnSpPr/>
          <p:nvPr/>
        </p:nvCxnSpPr>
        <p:spPr>
          <a:xfrm flipH="1" flipV="1">
            <a:off x="4454525" y="4019550"/>
            <a:ext cx="509588" cy="8524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78">
            <a:extLst>
              <a:ext uri="{FF2B5EF4-FFF2-40B4-BE49-F238E27FC236}">
                <a16:creationId xmlns:a16="http://schemas.microsoft.com/office/drawing/2014/main" id="{79D608CB-20BB-4EF1-8D79-3C3DAB311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2606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Modic-forandringer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89FE3EB7-DE70-41D4-B59C-FAEEF9E7EA20}"/>
              </a:ext>
            </a:extLst>
          </p:cNvPr>
          <p:cNvSpPr/>
          <p:nvPr/>
        </p:nvSpPr>
        <p:spPr>
          <a:xfrm>
            <a:off x="-17463" y="0"/>
            <a:ext cx="9170988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13315" name="Billede 5">
            <a:extLst>
              <a:ext uri="{FF2B5EF4-FFF2-40B4-BE49-F238E27FC236}">
                <a16:creationId xmlns:a16="http://schemas.microsoft.com/office/drawing/2014/main" id="{EB210FEA-261D-4EB3-AC9D-3083B4F3E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42576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Billede 6">
            <a:extLst>
              <a:ext uri="{FF2B5EF4-FFF2-40B4-BE49-F238E27FC236}">
                <a16:creationId xmlns:a16="http://schemas.microsoft.com/office/drawing/2014/main" id="{8817FCB0-0FB0-4425-A32A-D497C864B8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0"/>
            <a:ext cx="45100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kstboks 8">
            <a:extLst>
              <a:ext uri="{FF2B5EF4-FFF2-40B4-BE49-F238E27FC236}">
                <a16:creationId xmlns:a16="http://schemas.microsoft.com/office/drawing/2014/main" id="{00CF332A-EC86-4BDA-B640-85610DCBD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692150"/>
            <a:ext cx="5184775" cy="9540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800" b="1">
                <a:solidFill>
                  <a:srgbClr val="FFFF00"/>
                </a:solidFill>
                <a:latin typeface="Arial" panose="020B0604020202020204" pitchFamily="34" charset="0"/>
                <a:ea typeface="ヒラギノ角ゴ Pro W3"/>
                <a:cs typeface="ヒラギノ角ゴ Pro W3"/>
              </a:rPr>
              <a:t>Modic type 2  er lys på begge typer MR-optagelse.</a:t>
            </a:r>
          </a:p>
        </p:txBody>
      </p:sp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851809C2-94F1-4010-AF06-9512E193A6D1}"/>
              </a:ext>
            </a:extLst>
          </p:cNvPr>
          <p:cNvCxnSpPr/>
          <p:nvPr/>
        </p:nvCxnSpPr>
        <p:spPr>
          <a:xfrm>
            <a:off x="4500563" y="3433763"/>
            <a:ext cx="1655762" cy="792162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>
            <a:extLst>
              <a:ext uri="{FF2B5EF4-FFF2-40B4-BE49-F238E27FC236}">
                <a16:creationId xmlns:a16="http://schemas.microsoft.com/office/drawing/2014/main" id="{81F92A03-B3A9-489B-85B1-E346AAEB8245}"/>
              </a:ext>
            </a:extLst>
          </p:cNvPr>
          <p:cNvCxnSpPr/>
          <p:nvPr/>
        </p:nvCxnSpPr>
        <p:spPr>
          <a:xfrm>
            <a:off x="-396875" y="3716338"/>
            <a:ext cx="1655763" cy="792162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boks 1">
            <a:extLst>
              <a:ext uri="{FF2B5EF4-FFF2-40B4-BE49-F238E27FC236}">
                <a16:creationId xmlns:a16="http://schemas.microsoft.com/office/drawing/2014/main" id="{7C187BDC-7746-48C2-93E0-70C30B49E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543050"/>
            <a:ext cx="76327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Der er en rimelig sammenhæng specielt mellem: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Modic forandringer type-1           rygsmerte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… men </a:t>
            </a:r>
            <a:r>
              <a:rPr lang="da-DK" altLang="da-DK" sz="2400" i="1"/>
              <a:t>bestemt</a:t>
            </a:r>
            <a:r>
              <a:rPr lang="da-DK" altLang="da-DK" sz="2400"/>
              <a:t> ikke 100 % !  Mange </a:t>
            </a:r>
            <a:r>
              <a:rPr lang="da-DK" altLang="da-DK" sz="2400" i="1"/>
              <a:t>har</a:t>
            </a:r>
            <a:r>
              <a:rPr lang="da-DK" altLang="da-DK" sz="2400"/>
              <a:t> Modic-forandringer uden at have rygsmerter.  Og andre har Modic og rygsmerte, men hvor smerten </a:t>
            </a:r>
            <a:r>
              <a:rPr lang="da-DK" altLang="da-DK" sz="2400" i="1"/>
              <a:t>ikke</a:t>
            </a:r>
            <a:r>
              <a:rPr lang="da-DK" altLang="da-DK" sz="2400"/>
              <a:t> skyldes Modic.</a:t>
            </a:r>
            <a:endParaRPr lang="en-US" altLang="da-DK" sz="2400"/>
          </a:p>
        </p:txBody>
      </p:sp>
      <p:sp>
        <p:nvSpPr>
          <p:cNvPr id="3" name="Højre-venstrepil 2">
            <a:extLst>
              <a:ext uri="{FF2B5EF4-FFF2-40B4-BE49-F238E27FC236}">
                <a16:creationId xmlns:a16="http://schemas.microsoft.com/office/drawing/2014/main" id="{C49F0B68-BFE9-43DD-8FD7-21FF41150D1D}"/>
              </a:ext>
            </a:extLst>
          </p:cNvPr>
          <p:cNvSpPr/>
          <p:nvPr/>
        </p:nvSpPr>
        <p:spPr>
          <a:xfrm>
            <a:off x="4437063" y="2441575"/>
            <a:ext cx="350837" cy="123825"/>
          </a:xfrm>
          <a:prstGeom prst="left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4" name="TextBox 78">
            <a:extLst>
              <a:ext uri="{FF2B5EF4-FFF2-40B4-BE49-F238E27FC236}">
                <a16:creationId xmlns:a16="http://schemas.microsoft.com/office/drawing/2014/main" id="{5DB6E3EE-3020-4991-B8D6-C1DFF65F2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2606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Modic-forandringer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8EB951E3-DA33-4D66-A2E2-5B8F98B4F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281113"/>
            <a:ext cx="80486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Der er teorier om, at en del Modic-forandringer kan opstå i kølvandet på en diskus prolaps:  Sløve bakterier fra tandlommer og bumser spises af hvide blodlegemer. De transporteres så rundt i blod-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banen, og de fleste dør.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     Men nogle bliver parke-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ret på en diskus-prolaps.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Fordi netop </a:t>
            </a:r>
            <a:r>
              <a:rPr lang="da-DK" altLang="da-DK" sz="2400" i="1">
                <a:latin typeface="Arial normal" charset="0"/>
              </a:rPr>
              <a:t>disse </a:t>
            </a:r>
            <a:r>
              <a:rPr lang="da-DK" altLang="da-DK" sz="2400">
                <a:latin typeface="Arial normal" charset="0"/>
              </a:rPr>
              <a:t>bakterier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ikke tåler ilt, så trives de godt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i den ilt-fattige diskus.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     Teorien er kontroversiel, og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ikke endeligt afklaret.</a:t>
            </a:r>
            <a:endParaRPr lang="en-US" altLang="da-DK" sz="2400">
              <a:latin typeface="Arial normal" charset="0"/>
            </a:endParaRPr>
          </a:p>
        </p:txBody>
      </p:sp>
      <p:sp>
        <p:nvSpPr>
          <p:cNvPr id="17411" name="TextBox 78">
            <a:extLst>
              <a:ext uri="{FF2B5EF4-FFF2-40B4-BE49-F238E27FC236}">
                <a16:creationId xmlns:a16="http://schemas.microsoft.com/office/drawing/2014/main" id="{0C7EFC98-E5B9-4503-B560-570CF2D21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3308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Modic-forandringer</a:t>
            </a:r>
          </a:p>
        </p:txBody>
      </p:sp>
      <p:grpSp>
        <p:nvGrpSpPr>
          <p:cNvPr id="17412" name="Gruppe 6">
            <a:extLst>
              <a:ext uri="{FF2B5EF4-FFF2-40B4-BE49-F238E27FC236}">
                <a16:creationId xmlns:a16="http://schemas.microsoft.com/office/drawing/2014/main" id="{B0B80104-FE15-4134-9CB4-F765DD3201A8}"/>
              </a:ext>
            </a:extLst>
          </p:cNvPr>
          <p:cNvGrpSpPr>
            <a:grpSpLocks/>
          </p:cNvGrpSpPr>
          <p:nvPr/>
        </p:nvGrpSpPr>
        <p:grpSpPr bwMode="auto">
          <a:xfrm>
            <a:off x="5211763" y="2852738"/>
            <a:ext cx="3568700" cy="3262312"/>
            <a:chOff x="3491880" y="1457627"/>
            <a:chExt cx="4773154" cy="4307425"/>
          </a:xfrm>
        </p:grpSpPr>
        <p:sp>
          <p:nvSpPr>
            <p:cNvPr id="17413" name="Freeform 2">
              <a:extLst>
                <a:ext uri="{FF2B5EF4-FFF2-40B4-BE49-F238E27FC236}">
                  <a16:creationId xmlns:a16="http://schemas.microsoft.com/office/drawing/2014/main" id="{E60669A5-423E-4928-A7A5-70F604317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388" y="1720850"/>
              <a:ext cx="4380056" cy="2732324"/>
            </a:xfrm>
            <a:custGeom>
              <a:avLst/>
              <a:gdLst>
                <a:gd name="T0" fmla="*/ 2147483646 w 3386"/>
                <a:gd name="T1" fmla="*/ 2147483646 h 2114"/>
                <a:gd name="T2" fmla="*/ 2147483646 w 3386"/>
                <a:gd name="T3" fmla="*/ 2147483646 h 2114"/>
                <a:gd name="T4" fmla="*/ 2147483646 w 3386"/>
                <a:gd name="T5" fmla="*/ 2147483646 h 2114"/>
                <a:gd name="T6" fmla="*/ 2147483646 w 3386"/>
                <a:gd name="T7" fmla="*/ 2147483646 h 2114"/>
                <a:gd name="T8" fmla="*/ 2147483646 w 3386"/>
                <a:gd name="T9" fmla="*/ 2147483646 h 2114"/>
                <a:gd name="T10" fmla="*/ 2147483646 w 3386"/>
                <a:gd name="T11" fmla="*/ 2147483646 h 2114"/>
                <a:gd name="T12" fmla="*/ 2147483646 w 3386"/>
                <a:gd name="T13" fmla="*/ 2147483646 h 2114"/>
                <a:gd name="T14" fmla="*/ 2147483646 w 3386"/>
                <a:gd name="T15" fmla="*/ 2147483646 h 2114"/>
                <a:gd name="T16" fmla="*/ 2147483646 w 3386"/>
                <a:gd name="T17" fmla="*/ 2147483646 h 2114"/>
                <a:gd name="T18" fmla="*/ 2147483646 w 3386"/>
                <a:gd name="T19" fmla="*/ 2147483646 h 2114"/>
                <a:gd name="T20" fmla="*/ 2147483646 w 3386"/>
                <a:gd name="T21" fmla="*/ 2147483646 h 2114"/>
                <a:gd name="T22" fmla="*/ 2147483646 w 3386"/>
                <a:gd name="T23" fmla="*/ 2147483646 h 2114"/>
                <a:gd name="T24" fmla="*/ 2147483646 w 3386"/>
                <a:gd name="T25" fmla="*/ 2147483646 h 2114"/>
                <a:gd name="T26" fmla="*/ 2147483646 w 3386"/>
                <a:gd name="T27" fmla="*/ 2147483646 h 2114"/>
                <a:gd name="T28" fmla="*/ 2147483646 w 3386"/>
                <a:gd name="T29" fmla="*/ 2147483646 h 2114"/>
                <a:gd name="T30" fmla="*/ 2147483646 w 3386"/>
                <a:gd name="T31" fmla="*/ 2147483646 h 2114"/>
                <a:gd name="T32" fmla="*/ 2147483646 w 3386"/>
                <a:gd name="T33" fmla="*/ 2147483646 h 2114"/>
                <a:gd name="T34" fmla="*/ 2147483646 w 3386"/>
                <a:gd name="T35" fmla="*/ 2147483646 h 2114"/>
                <a:gd name="T36" fmla="*/ 2147483646 w 3386"/>
                <a:gd name="T37" fmla="*/ 2147483646 h 2114"/>
                <a:gd name="T38" fmla="*/ 2147483646 w 3386"/>
                <a:gd name="T39" fmla="*/ 2147483646 h 2114"/>
                <a:gd name="T40" fmla="*/ 2147483646 w 3386"/>
                <a:gd name="T41" fmla="*/ 2147483646 h 2114"/>
                <a:gd name="T42" fmla="*/ 2147483646 w 3386"/>
                <a:gd name="T43" fmla="*/ 2147483646 h 2114"/>
                <a:gd name="T44" fmla="*/ 2147483646 w 3386"/>
                <a:gd name="T45" fmla="*/ 2147483646 h 2114"/>
                <a:gd name="T46" fmla="*/ 2147483646 w 3386"/>
                <a:gd name="T47" fmla="*/ 2147483646 h 2114"/>
                <a:gd name="T48" fmla="*/ 2147483646 w 3386"/>
                <a:gd name="T49" fmla="*/ 2147483646 h 2114"/>
                <a:gd name="T50" fmla="*/ 2147483646 w 3386"/>
                <a:gd name="T51" fmla="*/ 2147483646 h 2114"/>
                <a:gd name="T52" fmla="*/ 2147483646 w 3386"/>
                <a:gd name="T53" fmla="*/ 2147483646 h 2114"/>
                <a:gd name="T54" fmla="*/ 2147483646 w 3386"/>
                <a:gd name="T55" fmla="*/ 2147483646 h 2114"/>
                <a:gd name="T56" fmla="*/ 2147483646 w 3386"/>
                <a:gd name="T57" fmla="*/ 2147483646 h 2114"/>
                <a:gd name="T58" fmla="*/ 2147483646 w 3386"/>
                <a:gd name="T59" fmla="*/ 2147483646 h 2114"/>
                <a:gd name="T60" fmla="*/ 2147483646 w 3386"/>
                <a:gd name="T61" fmla="*/ 2147483646 h 2114"/>
                <a:gd name="T62" fmla="*/ 2147483646 w 3386"/>
                <a:gd name="T63" fmla="*/ 2147483646 h 2114"/>
                <a:gd name="T64" fmla="*/ 2147483646 w 3386"/>
                <a:gd name="T65" fmla="*/ 2147483646 h 2114"/>
                <a:gd name="T66" fmla="*/ 2147483646 w 3386"/>
                <a:gd name="T67" fmla="*/ 2147483646 h 2114"/>
                <a:gd name="T68" fmla="*/ 2147483646 w 3386"/>
                <a:gd name="T69" fmla="*/ 2147483646 h 2114"/>
                <a:gd name="T70" fmla="*/ 2147483646 w 3386"/>
                <a:gd name="T71" fmla="*/ 2147483646 h 2114"/>
                <a:gd name="T72" fmla="*/ 2147483646 w 3386"/>
                <a:gd name="T73" fmla="*/ 2147483646 h 2114"/>
                <a:gd name="T74" fmla="*/ 2147483646 w 3386"/>
                <a:gd name="T75" fmla="*/ 2147483646 h 2114"/>
                <a:gd name="T76" fmla="*/ 2147483646 w 3386"/>
                <a:gd name="T77" fmla="*/ 2147483646 h 2114"/>
                <a:gd name="T78" fmla="*/ 2147483646 w 3386"/>
                <a:gd name="T79" fmla="*/ 2147483646 h 2114"/>
                <a:gd name="T80" fmla="*/ 2147483646 w 3386"/>
                <a:gd name="T81" fmla="*/ 2147483646 h 2114"/>
                <a:gd name="T82" fmla="*/ 2147483646 w 3386"/>
                <a:gd name="T83" fmla="*/ 2147483646 h 2114"/>
                <a:gd name="T84" fmla="*/ 2147483646 w 3386"/>
                <a:gd name="T85" fmla="*/ 2147483646 h 2114"/>
                <a:gd name="T86" fmla="*/ 2147483646 w 3386"/>
                <a:gd name="T87" fmla="*/ 2147483646 h 2114"/>
                <a:gd name="T88" fmla="*/ 2147483646 w 3386"/>
                <a:gd name="T89" fmla="*/ 2147483646 h 2114"/>
                <a:gd name="T90" fmla="*/ 2147483646 w 3386"/>
                <a:gd name="T91" fmla="*/ 2147483646 h 2114"/>
                <a:gd name="T92" fmla="*/ 2147483646 w 3386"/>
                <a:gd name="T93" fmla="*/ 2147483646 h 2114"/>
                <a:gd name="T94" fmla="*/ 2147483646 w 3386"/>
                <a:gd name="T95" fmla="*/ 2147483646 h 2114"/>
                <a:gd name="T96" fmla="*/ 2147483646 w 3386"/>
                <a:gd name="T97" fmla="*/ 2147483646 h 2114"/>
                <a:gd name="T98" fmla="*/ 2147483646 w 3386"/>
                <a:gd name="T99" fmla="*/ 2147483646 h 2114"/>
                <a:gd name="T100" fmla="*/ 2147483646 w 3386"/>
                <a:gd name="T101" fmla="*/ 2147483646 h 2114"/>
                <a:gd name="T102" fmla="*/ 2147483646 w 3386"/>
                <a:gd name="T103" fmla="*/ 2147483646 h 2114"/>
                <a:gd name="T104" fmla="*/ 2147483646 w 3386"/>
                <a:gd name="T105" fmla="*/ 2147483646 h 2114"/>
                <a:gd name="T106" fmla="*/ 2147483646 w 3386"/>
                <a:gd name="T107" fmla="*/ 2147483646 h 2114"/>
                <a:gd name="T108" fmla="*/ 2147483646 w 3386"/>
                <a:gd name="T109" fmla="*/ 2147483646 h 2114"/>
                <a:gd name="T110" fmla="*/ 2147483646 w 3386"/>
                <a:gd name="T111" fmla="*/ 2147483646 h 2114"/>
                <a:gd name="T112" fmla="*/ 2147483646 w 3386"/>
                <a:gd name="T113" fmla="*/ 2147483646 h 2114"/>
                <a:gd name="T114" fmla="*/ 2147483646 w 3386"/>
                <a:gd name="T115" fmla="*/ 2147483646 h 2114"/>
                <a:gd name="T116" fmla="*/ 2147483646 w 3386"/>
                <a:gd name="T117" fmla="*/ 2147483646 h 2114"/>
                <a:gd name="T118" fmla="*/ 2147483646 w 3386"/>
                <a:gd name="T119" fmla="*/ 2147483646 h 2114"/>
                <a:gd name="T120" fmla="*/ 2147483646 w 3386"/>
                <a:gd name="T121" fmla="*/ 2147483646 h 2114"/>
                <a:gd name="T122" fmla="*/ 2147483646 w 3386"/>
                <a:gd name="T123" fmla="*/ 2147483646 h 2114"/>
                <a:gd name="T124" fmla="*/ 2147483646 w 3386"/>
                <a:gd name="T125" fmla="*/ 2147483646 h 21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386"/>
                <a:gd name="T190" fmla="*/ 0 h 2114"/>
                <a:gd name="T191" fmla="*/ 3386 w 3386"/>
                <a:gd name="T192" fmla="*/ 2114 h 21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386" h="2114">
                  <a:moveTo>
                    <a:pt x="815" y="2113"/>
                  </a:moveTo>
                  <a:lnTo>
                    <a:pt x="813" y="2100"/>
                  </a:lnTo>
                  <a:lnTo>
                    <a:pt x="810" y="2087"/>
                  </a:lnTo>
                  <a:lnTo>
                    <a:pt x="807" y="2075"/>
                  </a:lnTo>
                  <a:lnTo>
                    <a:pt x="804" y="2063"/>
                  </a:lnTo>
                  <a:lnTo>
                    <a:pt x="801" y="2052"/>
                  </a:lnTo>
                  <a:lnTo>
                    <a:pt x="798" y="2041"/>
                  </a:lnTo>
                  <a:lnTo>
                    <a:pt x="795" y="2031"/>
                  </a:lnTo>
                  <a:lnTo>
                    <a:pt x="791" y="2021"/>
                  </a:lnTo>
                  <a:lnTo>
                    <a:pt x="788" y="2011"/>
                  </a:lnTo>
                  <a:lnTo>
                    <a:pt x="784" y="2002"/>
                  </a:lnTo>
                  <a:lnTo>
                    <a:pt x="781" y="1993"/>
                  </a:lnTo>
                  <a:lnTo>
                    <a:pt x="777" y="1985"/>
                  </a:lnTo>
                  <a:lnTo>
                    <a:pt x="773" y="1977"/>
                  </a:lnTo>
                  <a:lnTo>
                    <a:pt x="769" y="1970"/>
                  </a:lnTo>
                  <a:lnTo>
                    <a:pt x="765" y="1962"/>
                  </a:lnTo>
                  <a:lnTo>
                    <a:pt x="761" y="1956"/>
                  </a:lnTo>
                  <a:lnTo>
                    <a:pt x="757" y="1949"/>
                  </a:lnTo>
                  <a:lnTo>
                    <a:pt x="753" y="1943"/>
                  </a:lnTo>
                  <a:lnTo>
                    <a:pt x="749" y="1937"/>
                  </a:lnTo>
                  <a:lnTo>
                    <a:pt x="745" y="1932"/>
                  </a:lnTo>
                  <a:lnTo>
                    <a:pt x="741" y="1927"/>
                  </a:lnTo>
                  <a:lnTo>
                    <a:pt x="738" y="1922"/>
                  </a:lnTo>
                  <a:lnTo>
                    <a:pt x="734" y="1918"/>
                  </a:lnTo>
                  <a:lnTo>
                    <a:pt x="730" y="1914"/>
                  </a:lnTo>
                  <a:lnTo>
                    <a:pt x="726" y="1910"/>
                  </a:lnTo>
                  <a:lnTo>
                    <a:pt x="723" y="1906"/>
                  </a:lnTo>
                  <a:lnTo>
                    <a:pt x="719" y="1903"/>
                  </a:lnTo>
                  <a:lnTo>
                    <a:pt x="716" y="1900"/>
                  </a:lnTo>
                  <a:lnTo>
                    <a:pt x="712" y="1897"/>
                  </a:lnTo>
                  <a:lnTo>
                    <a:pt x="709" y="1894"/>
                  </a:lnTo>
                  <a:lnTo>
                    <a:pt x="706" y="1892"/>
                  </a:lnTo>
                  <a:lnTo>
                    <a:pt x="703" y="1890"/>
                  </a:lnTo>
                  <a:lnTo>
                    <a:pt x="701" y="1888"/>
                  </a:lnTo>
                  <a:lnTo>
                    <a:pt x="698" y="1886"/>
                  </a:lnTo>
                  <a:lnTo>
                    <a:pt x="696" y="1885"/>
                  </a:lnTo>
                  <a:lnTo>
                    <a:pt x="693" y="1884"/>
                  </a:lnTo>
                  <a:lnTo>
                    <a:pt x="691" y="1882"/>
                  </a:lnTo>
                  <a:lnTo>
                    <a:pt x="690" y="1882"/>
                  </a:lnTo>
                  <a:lnTo>
                    <a:pt x="688" y="1881"/>
                  </a:lnTo>
                  <a:lnTo>
                    <a:pt x="683" y="1879"/>
                  </a:lnTo>
                  <a:lnTo>
                    <a:pt x="678" y="1878"/>
                  </a:lnTo>
                  <a:lnTo>
                    <a:pt x="673" y="1876"/>
                  </a:lnTo>
                  <a:lnTo>
                    <a:pt x="668" y="1875"/>
                  </a:lnTo>
                  <a:lnTo>
                    <a:pt x="663" y="1873"/>
                  </a:lnTo>
                  <a:lnTo>
                    <a:pt x="657" y="1872"/>
                  </a:lnTo>
                  <a:lnTo>
                    <a:pt x="651" y="1871"/>
                  </a:lnTo>
                  <a:lnTo>
                    <a:pt x="646" y="1870"/>
                  </a:lnTo>
                  <a:lnTo>
                    <a:pt x="640" y="1869"/>
                  </a:lnTo>
                  <a:lnTo>
                    <a:pt x="634" y="1867"/>
                  </a:lnTo>
                  <a:lnTo>
                    <a:pt x="627" y="1867"/>
                  </a:lnTo>
                  <a:lnTo>
                    <a:pt x="621" y="1866"/>
                  </a:lnTo>
                  <a:lnTo>
                    <a:pt x="615" y="1865"/>
                  </a:lnTo>
                  <a:lnTo>
                    <a:pt x="608" y="1864"/>
                  </a:lnTo>
                  <a:lnTo>
                    <a:pt x="601" y="1863"/>
                  </a:lnTo>
                  <a:lnTo>
                    <a:pt x="595" y="1863"/>
                  </a:lnTo>
                  <a:lnTo>
                    <a:pt x="588" y="1862"/>
                  </a:lnTo>
                  <a:lnTo>
                    <a:pt x="581" y="1861"/>
                  </a:lnTo>
                  <a:lnTo>
                    <a:pt x="574" y="1861"/>
                  </a:lnTo>
                  <a:lnTo>
                    <a:pt x="567" y="1861"/>
                  </a:lnTo>
                  <a:lnTo>
                    <a:pt x="559" y="1860"/>
                  </a:lnTo>
                  <a:lnTo>
                    <a:pt x="552" y="1860"/>
                  </a:lnTo>
                  <a:lnTo>
                    <a:pt x="544" y="1859"/>
                  </a:lnTo>
                  <a:lnTo>
                    <a:pt x="537" y="1859"/>
                  </a:lnTo>
                  <a:lnTo>
                    <a:pt x="529" y="1859"/>
                  </a:lnTo>
                  <a:lnTo>
                    <a:pt x="522" y="1859"/>
                  </a:lnTo>
                  <a:lnTo>
                    <a:pt x="514" y="1859"/>
                  </a:lnTo>
                  <a:lnTo>
                    <a:pt x="506" y="1858"/>
                  </a:lnTo>
                  <a:lnTo>
                    <a:pt x="498" y="1858"/>
                  </a:lnTo>
                  <a:lnTo>
                    <a:pt x="490" y="1858"/>
                  </a:lnTo>
                  <a:lnTo>
                    <a:pt x="482" y="1858"/>
                  </a:lnTo>
                  <a:lnTo>
                    <a:pt x="474" y="1858"/>
                  </a:lnTo>
                  <a:lnTo>
                    <a:pt x="466" y="1858"/>
                  </a:lnTo>
                  <a:lnTo>
                    <a:pt x="458" y="1858"/>
                  </a:lnTo>
                  <a:lnTo>
                    <a:pt x="450" y="1858"/>
                  </a:lnTo>
                  <a:lnTo>
                    <a:pt x="442" y="1858"/>
                  </a:lnTo>
                  <a:lnTo>
                    <a:pt x="434" y="1859"/>
                  </a:lnTo>
                  <a:lnTo>
                    <a:pt x="426" y="1859"/>
                  </a:lnTo>
                  <a:lnTo>
                    <a:pt x="417" y="1859"/>
                  </a:lnTo>
                  <a:lnTo>
                    <a:pt x="409" y="1859"/>
                  </a:lnTo>
                  <a:lnTo>
                    <a:pt x="401" y="1859"/>
                  </a:lnTo>
                  <a:lnTo>
                    <a:pt x="393" y="1859"/>
                  </a:lnTo>
                  <a:lnTo>
                    <a:pt x="384" y="1860"/>
                  </a:lnTo>
                  <a:lnTo>
                    <a:pt x="376" y="1860"/>
                  </a:lnTo>
                  <a:lnTo>
                    <a:pt x="368" y="1860"/>
                  </a:lnTo>
                  <a:lnTo>
                    <a:pt x="359" y="1860"/>
                  </a:lnTo>
                  <a:lnTo>
                    <a:pt x="351" y="1860"/>
                  </a:lnTo>
                  <a:lnTo>
                    <a:pt x="343" y="1861"/>
                  </a:lnTo>
                  <a:lnTo>
                    <a:pt x="334" y="1861"/>
                  </a:lnTo>
                  <a:lnTo>
                    <a:pt x="326" y="1861"/>
                  </a:lnTo>
                  <a:lnTo>
                    <a:pt x="318" y="1861"/>
                  </a:lnTo>
                  <a:lnTo>
                    <a:pt x="310" y="1862"/>
                  </a:lnTo>
                  <a:lnTo>
                    <a:pt x="302" y="1862"/>
                  </a:lnTo>
                  <a:lnTo>
                    <a:pt x="293" y="1862"/>
                  </a:lnTo>
                  <a:lnTo>
                    <a:pt x="285" y="1862"/>
                  </a:lnTo>
                  <a:lnTo>
                    <a:pt x="277" y="1862"/>
                  </a:lnTo>
                  <a:lnTo>
                    <a:pt x="269" y="1863"/>
                  </a:lnTo>
                  <a:lnTo>
                    <a:pt x="261" y="1863"/>
                  </a:lnTo>
                  <a:lnTo>
                    <a:pt x="253" y="1863"/>
                  </a:lnTo>
                  <a:lnTo>
                    <a:pt x="245" y="1863"/>
                  </a:lnTo>
                  <a:lnTo>
                    <a:pt x="238" y="1863"/>
                  </a:lnTo>
                  <a:lnTo>
                    <a:pt x="230" y="1863"/>
                  </a:lnTo>
                  <a:lnTo>
                    <a:pt x="222" y="1863"/>
                  </a:lnTo>
                  <a:lnTo>
                    <a:pt x="214" y="1863"/>
                  </a:lnTo>
                  <a:lnTo>
                    <a:pt x="207" y="1863"/>
                  </a:lnTo>
                  <a:lnTo>
                    <a:pt x="199" y="1863"/>
                  </a:lnTo>
                  <a:lnTo>
                    <a:pt x="192" y="1863"/>
                  </a:lnTo>
                  <a:lnTo>
                    <a:pt x="185" y="1863"/>
                  </a:lnTo>
                  <a:lnTo>
                    <a:pt x="177" y="1863"/>
                  </a:lnTo>
                  <a:lnTo>
                    <a:pt x="170" y="1863"/>
                  </a:lnTo>
                  <a:lnTo>
                    <a:pt x="163" y="1863"/>
                  </a:lnTo>
                  <a:lnTo>
                    <a:pt x="156" y="1862"/>
                  </a:lnTo>
                  <a:lnTo>
                    <a:pt x="149" y="1862"/>
                  </a:lnTo>
                  <a:lnTo>
                    <a:pt x="143" y="1862"/>
                  </a:lnTo>
                  <a:lnTo>
                    <a:pt x="136" y="1861"/>
                  </a:lnTo>
                  <a:lnTo>
                    <a:pt x="130" y="1861"/>
                  </a:lnTo>
                  <a:lnTo>
                    <a:pt x="123" y="1861"/>
                  </a:lnTo>
                  <a:lnTo>
                    <a:pt x="117" y="1860"/>
                  </a:lnTo>
                  <a:lnTo>
                    <a:pt x="111" y="1860"/>
                  </a:lnTo>
                  <a:lnTo>
                    <a:pt x="105" y="1859"/>
                  </a:lnTo>
                  <a:lnTo>
                    <a:pt x="99" y="1858"/>
                  </a:lnTo>
                  <a:lnTo>
                    <a:pt x="93" y="1858"/>
                  </a:lnTo>
                  <a:lnTo>
                    <a:pt x="87" y="1857"/>
                  </a:lnTo>
                  <a:lnTo>
                    <a:pt x="82" y="1856"/>
                  </a:lnTo>
                  <a:lnTo>
                    <a:pt x="77" y="1855"/>
                  </a:lnTo>
                  <a:lnTo>
                    <a:pt x="71" y="1854"/>
                  </a:lnTo>
                  <a:lnTo>
                    <a:pt x="66" y="1853"/>
                  </a:lnTo>
                  <a:lnTo>
                    <a:pt x="62" y="1852"/>
                  </a:lnTo>
                  <a:lnTo>
                    <a:pt x="57" y="1851"/>
                  </a:lnTo>
                  <a:lnTo>
                    <a:pt x="52" y="1850"/>
                  </a:lnTo>
                  <a:lnTo>
                    <a:pt x="48" y="1849"/>
                  </a:lnTo>
                  <a:lnTo>
                    <a:pt x="44" y="1847"/>
                  </a:lnTo>
                  <a:lnTo>
                    <a:pt x="40" y="1846"/>
                  </a:lnTo>
                  <a:lnTo>
                    <a:pt x="36" y="1844"/>
                  </a:lnTo>
                  <a:lnTo>
                    <a:pt x="32" y="1843"/>
                  </a:lnTo>
                  <a:lnTo>
                    <a:pt x="29" y="1841"/>
                  </a:lnTo>
                  <a:lnTo>
                    <a:pt x="26" y="1839"/>
                  </a:lnTo>
                  <a:lnTo>
                    <a:pt x="22" y="1838"/>
                  </a:lnTo>
                  <a:lnTo>
                    <a:pt x="20" y="1836"/>
                  </a:lnTo>
                  <a:lnTo>
                    <a:pt x="17" y="1834"/>
                  </a:lnTo>
                  <a:lnTo>
                    <a:pt x="14" y="1832"/>
                  </a:lnTo>
                  <a:lnTo>
                    <a:pt x="12" y="1830"/>
                  </a:lnTo>
                  <a:lnTo>
                    <a:pt x="10" y="1827"/>
                  </a:lnTo>
                  <a:lnTo>
                    <a:pt x="8" y="1825"/>
                  </a:lnTo>
                  <a:lnTo>
                    <a:pt x="7" y="1823"/>
                  </a:lnTo>
                  <a:lnTo>
                    <a:pt x="5" y="1820"/>
                  </a:lnTo>
                  <a:lnTo>
                    <a:pt x="4" y="1817"/>
                  </a:lnTo>
                  <a:lnTo>
                    <a:pt x="3" y="1815"/>
                  </a:lnTo>
                  <a:lnTo>
                    <a:pt x="2" y="1807"/>
                  </a:lnTo>
                  <a:lnTo>
                    <a:pt x="1" y="1799"/>
                  </a:lnTo>
                  <a:lnTo>
                    <a:pt x="1" y="1790"/>
                  </a:lnTo>
                  <a:lnTo>
                    <a:pt x="0" y="1782"/>
                  </a:lnTo>
                  <a:lnTo>
                    <a:pt x="0" y="1774"/>
                  </a:lnTo>
                  <a:lnTo>
                    <a:pt x="1" y="1766"/>
                  </a:lnTo>
                  <a:lnTo>
                    <a:pt x="1" y="1758"/>
                  </a:lnTo>
                  <a:lnTo>
                    <a:pt x="2" y="1750"/>
                  </a:lnTo>
                  <a:lnTo>
                    <a:pt x="3" y="1742"/>
                  </a:lnTo>
                  <a:lnTo>
                    <a:pt x="4" y="1734"/>
                  </a:lnTo>
                  <a:lnTo>
                    <a:pt x="6" y="1726"/>
                  </a:lnTo>
                  <a:lnTo>
                    <a:pt x="7" y="1718"/>
                  </a:lnTo>
                  <a:lnTo>
                    <a:pt x="9" y="1710"/>
                  </a:lnTo>
                  <a:lnTo>
                    <a:pt x="11" y="1702"/>
                  </a:lnTo>
                  <a:lnTo>
                    <a:pt x="13" y="1695"/>
                  </a:lnTo>
                  <a:lnTo>
                    <a:pt x="16" y="1687"/>
                  </a:lnTo>
                  <a:lnTo>
                    <a:pt x="18" y="1680"/>
                  </a:lnTo>
                  <a:lnTo>
                    <a:pt x="21" y="1672"/>
                  </a:lnTo>
                  <a:lnTo>
                    <a:pt x="24" y="1665"/>
                  </a:lnTo>
                  <a:lnTo>
                    <a:pt x="27" y="1658"/>
                  </a:lnTo>
                  <a:lnTo>
                    <a:pt x="30" y="1651"/>
                  </a:lnTo>
                  <a:lnTo>
                    <a:pt x="33" y="1644"/>
                  </a:lnTo>
                  <a:lnTo>
                    <a:pt x="36" y="1638"/>
                  </a:lnTo>
                  <a:lnTo>
                    <a:pt x="40" y="1631"/>
                  </a:lnTo>
                  <a:lnTo>
                    <a:pt x="43" y="1625"/>
                  </a:lnTo>
                  <a:lnTo>
                    <a:pt x="47" y="1619"/>
                  </a:lnTo>
                  <a:lnTo>
                    <a:pt x="50" y="1613"/>
                  </a:lnTo>
                  <a:lnTo>
                    <a:pt x="54" y="1608"/>
                  </a:lnTo>
                  <a:lnTo>
                    <a:pt x="58" y="1602"/>
                  </a:lnTo>
                  <a:lnTo>
                    <a:pt x="62" y="1597"/>
                  </a:lnTo>
                  <a:lnTo>
                    <a:pt x="65" y="1592"/>
                  </a:lnTo>
                  <a:lnTo>
                    <a:pt x="69" y="1588"/>
                  </a:lnTo>
                  <a:lnTo>
                    <a:pt x="73" y="1583"/>
                  </a:lnTo>
                  <a:lnTo>
                    <a:pt x="77" y="1579"/>
                  </a:lnTo>
                  <a:lnTo>
                    <a:pt x="81" y="1575"/>
                  </a:lnTo>
                  <a:lnTo>
                    <a:pt x="85" y="1572"/>
                  </a:lnTo>
                  <a:lnTo>
                    <a:pt x="89" y="1568"/>
                  </a:lnTo>
                  <a:lnTo>
                    <a:pt x="93" y="1566"/>
                  </a:lnTo>
                  <a:lnTo>
                    <a:pt x="97" y="1563"/>
                  </a:lnTo>
                  <a:lnTo>
                    <a:pt x="100" y="1561"/>
                  </a:lnTo>
                  <a:lnTo>
                    <a:pt x="104" y="1559"/>
                  </a:lnTo>
                  <a:lnTo>
                    <a:pt x="108" y="1557"/>
                  </a:lnTo>
                  <a:lnTo>
                    <a:pt x="112" y="1556"/>
                  </a:lnTo>
                  <a:lnTo>
                    <a:pt x="117" y="1552"/>
                  </a:lnTo>
                  <a:lnTo>
                    <a:pt x="123" y="1548"/>
                  </a:lnTo>
                  <a:lnTo>
                    <a:pt x="129" y="1545"/>
                  </a:lnTo>
                  <a:lnTo>
                    <a:pt x="135" y="1542"/>
                  </a:lnTo>
                  <a:lnTo>
                    <a:pt x="142" y="1538"/>
                  </a:lnTo>
                  <a:lnTo>
                    <a:pt x="148" y="1535"/>
                  </a:lnTo>
                  <a:lnTo>
                    <a:pt x="154" y="1532"/>
                  </a:lnTo>
                  <a:lnTo>
                    <a:pt x="161" y="1530"/>
                  </a:lnTo>
                  <a:lnTo>
                    <a:pt x="168" y="1527"/>
                  </a:lnTo>
                  <a:lnTo>
                    <a:pt x="174" y="1524"/>
                  </a:lnTo>
                  <a:lnTo>
                    <a:pt x="181" y="1522"/>
                  </a:lnTo>
                  <a:lnTo>
                    <a:pt x="188" y="1519"/>
                  </a:lnTo>
                  <a:lnTo>
                    <a:pt x="195" y="1517"/>
                  </a:lnTo>
                  <a:lnTo>
                    <a:pt x="202" y="1515"/>
                  </a:lnTo>
                  <a:lnTo>
                    <a:pt x="209" y="1513"/>
                  </a:lnTo>
                  <a:lnTo>
                    <a:pt x="216" y="1511"/>
                  </a:lnTo>
                  <a:lnTo>
                    <a:pt x="223" y="1509"/>
                  </a:lnTo>
                  <a:lnTo>
                    <a:pt x="231" y="1507"/>
                  </a:lnTo>
                  <a:lnTo>
                    <a:pt x="238" y="1505"/>
                  </a:lnTo>
                  <a:lnTo>
                    <a:pt x="245" y="1504"/>
                  </a:lnTo>
                  <a:lnTo>
                    <a:pt x="252" y="1502"/>
                  </a:lnTo>
                  <a:lnTo>
                    <a:pt x="260" y="1500"/>
                  </a:lnTo>
                  <a:lnTo>
                    <a:pt x="267" y="1499"/>
                  </a:lnTo>
                  <a:lnTo>
                    <a:pt x="275" y="1498"/>
                  </a:lnTo>
                  <a:lnTo>
                    <a:pt x="282" y="1496"/>
                  </a:lnTo>
                  <a:lnTo>
                    <a:pt x="290" y="1495"/>
                  </a:lnTo>
                  <a:lnTo>
                    <a:pt x="297" y="1494"/>
                  </a:lnTo>
                  <a:lnTo>
                    <a:pt x="305" y="1492"/>
                  </a:lnTo>
                  <a:lnTo>
                    <a:pt x="312" y="1491"/>
                  </a:lnTo>
                  <a:lnTo>
                    <a:pt x="320" y="1490"/>
                  </a:lnTo>
                  <a:lnTo>
                    <a:pt x="327" y="1489"/>
                  </a:lnTo>
                  <a:lnTo>
                    <a:pt x="335" y="1488"/>
                  </a:lnTo>
                  <a:lnTo>
                    <a:pt x="342" y="1487"/>
                  </a:lnTo>
                  <a:lnTo>
                    <a:pt x="350" y="1486"/>
                  </a:lnTo>
                  <a:lnTo>
                    <a:pt x="357" y="1485"/>
                  </a:lnTo>
                  <a:lnTo>
                    <a:pt x="365" y="1484"/>
                  </a:lnTo>
                  <a:lnTo>
                    <a:pt x="372" y="1483"/>
                  </a:lnTo>
                  <a:lnTo>
                    <a:pt x="380" y="1482"/>
                  </a:lnTo>
                  <a:lnTo>
                    <a:pt x="387" y="1481"/>
                  </a:lnTo>
                  <a:lnTo>
                    <a:pt x="394" y="1480"/>
                  </a:lnTo>
                  <a:lnTo>
                    <a:pt x="402" y="1479"/>
                  </a:lnTo>
                  <a:lnTo>
                    <a:pt x="409" y="1478"/>
                  </a:lnTo>
                  <a:lnTo>
                    <a:pt x="416" y="1477"/>
                  </a:lnTo>
                  <a:lnTo>
                    <a:pt x="423" y="1476"/>
                  </a:lnTo>
                  <a:lnTo>
                    <a:pt x="430" y="1475"/>
                  </a:lnTo>
                  <a:lnTo>
                    <a:pt x="437" y="1474"/>
                  </a:lnTo>
                  <a:lnTo>
                    <a:pt x="444" y="1473"/>
                  </a:lnTo>
                  <a:lnTo>
                    <a:pt x="451" y="1472"/>
                  </a:lnTo>
                  <a:lnTo>
                    <a:pt x="458" y="1471"/>
                  </a:lnTo>
                  <a:lnTo>
                    <a:pt x="464" y="1470"/>
                  </a:lnTo>
                  <a:lnTo>
                    <a:pt x="471" y="1469"/>
                  </a:lnTo>
                  <a:lnTo>
                    <a:pt x="477" y="1467"/>
                  </a:lnTo>
                  <a:lnTo>
                    <a:pt x="484" y="1466"/>
                  </a:lnTo>
                  <a:lnTo>
                    <a:pt x="490" y="1465"/>
                  </a:lnTo>
                  <a:lnTo>
                    <a:pt x="496" y="1464"/>
                  </a:lnTo>
                  <a:lnTo>
                    <a:pt x="503" y="1462"/>
                  </a:lnTo>
                  <a:lnTo>
                    <a:pt x="509" y="1461"/>
                  </a:lnTo>
                  <a:lnTo>
                    <a:pt x="514" y="1459"/>
                  </a:lnTo>
                  <a:lnTo>
                    <a:pt x="520" y="1457"/>
                  </a:lnTo>
                  <a:lnTo>
                    <a:pt x="526" y="1456"/>
                  </a:lnTo>
                  <a:lnTo>
                    <a:pt x="531" y="1454"/>
                  </a:lnTo>
                  <a:lnTo>
                    <a:pt x="537" y="1452"/>
                  </a:lnTo>
                  <a:lnTo>
                    <a:pt x="542" y="1450"/>
                  </a:lnTo>
                  <a:lnTo>
                    <a:pt x="547" y="1448"/>
                  </a:lnTo>
                  <a:lnTo>
                    <a:pt x="552" y="1446"/>
                  </a:lnTo>
                  <a:lnTo>
                    <a:pt x="557" y="1444"/>
                  </a:lnTo>
                  <a:lnTo>
                    <a:pt x="562" y="1441"/>
                  </a:lnTo>
                  <a:lnTo>
                    <a:pt x="566" y="1439"/>
                  </a:lnTo>
                  <a:lnTo>
                    <a:pt x="571" y="1436"/>
                  </a:lnTo>
                  <a:lnTo>
                    <a:pt x="575" y="1434"/>
                  </a:lnTo>
                  <a:lnTo>
                    <a:pt x="579" y="1431"/>
                  </a:lnTo>
                  <a:lnTo>
                    <a:pt x="583" y="1428"/>
                  </a:lnTo>
                  <a:lnTo>
                    <a:pt x="577" y="1420"/>
                  </a:lnTo>
                  <a:lnTo>
                    <a:pt x="572" y="1413"/>
                  </a:lnTo>
                  <a:lnTo>
                    <a:pt x="567" y="1405"/>
                  </a:lnTo>
                  <a:lnTo>
                    <a:pt x="562" y="1397"/>
                  </a:lnTo>
                  <a:lnTo>
                    <a:pt x="557" y="1391"/>
                  </a:lnTo>
                  <a:lnTo>
                    <a:pt x="553" y="1383"/>
                  </a:lnTo>
                  <a:lnTo>
                    <a:pt x="548" y="1376"/>
                  </a:lnTo>
                  <a:lnTo>
                    <a:pt x="544" y="1368"/>
                  </a:lnTo>
                  <a:lnTo>
                    <a:pt x="540" y="1361"/>
                  </a:lnTo>
                  <a:lnTo>
                    <a:pt x="537" y="1353"/>
                  </a:lnTo>
                  <a:lnTo>
                    <a:pt x="533" y="1346"/>
                  </a:lnTo>
                  <a:lnTo>
                    <a:pt x="530" y="1339"/>
                  </a:lnTo>
                  <a:lnTo>
                    <a:pt x="527" y="1331"/>
                  </a:lnTo>
                  <a:lnTo>
                    <a:pt x="524" y="1324"/>
                  </a:lnTo>
                  <a:lnTo>
                    <a:pt x="521" y="1317"/>
                  </a:lnTo>
                  <a:lnTo>
                    <a:pt x="519" y="1310"/>
                  </a:lnTo>
                  <a:lnTo>
                    <a:pt x="516" y="1303"/>
                  </a:lnTo>
                  <a:lnTo>
                    <a:pt x="514" y="1296"/>
                  </a:lnTo>
                  <a:lnTo>
                    <a:pt x="512" y="1289"/>
                  </a:lnTo>
                  <a:lnTo>
                    <a:pt x="510" y="1282"/>
                  </a:lnTo>
                  <a:lnTo>
                    <a:pt x="509" y="1275"/>
                  </a:lnTo>
                  <a:lnTo>
                    <a:pt x="507" y="1268"/>
                  </a:lnTo>
                  <a:lnTo>
                    <a:pt x="506" y="1261"/>
                  </a:lnTo>
                  <a:lnTo>
                    <a:pt x="505" y="1254"/>
                  </a:lnTo>
                  <a:lnTo>
                    <a:pt x="504" y="1247"/>
                  </a:lnTo>
                  <a:lnTo>
                    <a:pt x="503" y="1241"/>
                  </a:lnTo>
                  <a:lnTo>
                    <a:pt x="502" y="1234"/>
                  </a:lnTo>
                  <a:lnTo>
                    <a:pt x="502" y="1227"/>
                  </a:lnTo>
                  <a:lnTo>
                    <a:pt x="502" y="1221"/>
                  </a:lnTo>
                  <a:lnTo>
                    <a:pt x="501" y="1215"/>
                  </a:lnTo>
                  <a:lnTo>
                    <a:pt x="501" y="1208"/>
                  </a:lnTo>
                  <a:lnTo>
                    <a:pt x="501" y="1202"/>
                  </a:lnTo>
                  <a:lnTo>
                    <a:pt x="502" y="1195"/>
                  </a:lnTo>
                  <a:lnTo>
                    <a:pt x="502" y="1189"/>
                  </a:lnTo>
                  <a:lnTo>
                    <a:pt x="502" y="1183"/>
                  </a:lnTo>
                  <a:lnTo>
                    <a:pt x="503" y="1177"/>
                  </a:lnTo>
                  <a:lnTo>
                    <a:pt x="504" y="1171"/>
                  </a:lnTo>
                  <a:lnTo>
                    <a:pt x="505" y="1165"/>
                  </a:lnTo>
                  <a:lnTo>
                    <a:pt x="506" y="1159"/>
                  </a:lnTo>
                  <a:lnTo>
                    <a:pt x="507" y="1153"/>
                  </a:lnTo>
                  <a:lnTo>
                    <a:pt x="508" y="1147"/>
                  </a:lnTo>
                  <a:lnTo>
                    <a:pt x="510" y="1142"/>
                  </a:lnTo>
                  <a:lnTo>
                    <a:pt x="511" y="1136"/>
                  </a:lnTo>
                  <a:lnTo>
                    <a:pt x="513" y="1131"/>
                  </a:lnTo>
                  <a:lnTo>
                    <a:pt x="515" y="1125"/>
                  </a:lnTo>
                  <a:lnTo>
                    <a:pt x="516" y="1120"/>
                  </a:lnTo>
                  <a:lnTo>
                    <a:pt x="518" y="1114"/>
                  </a:lnTo>
                  <a:lnTo>
                    <a:pt x="520" y="1109"/>
                  </a:lnTo>
                  <a:lnTo>
                    <a:pt x="523" y="1104"/>
                  </a:lnTo>
                  <a:lnTo>
                    <a:pt x="525" y="1099"/>
                  </a:lnTo>
                  <a:lnTo>
                    <a:pt x="527" y="1094"/>
                  </a:lnTo>
                  <a:lnTo>
                    <a:pt x="530" y="1089"/>
                  </a:lnTo>
                  <a:lnTo>
                    <a:pt x="532" y="1084"/>
                  </a:lnTo>
                  <a:lnTo>
                    <a:pt x="535" y="1079"/>
                  </a:lnTo>
                  <a:lnTo>
                    <a:pt x="538" y="1074"/>
                  </a:lnTo>
                  <a:lnTo>
                    <a:pt x="540" y="1070"/>
                  </a:lnTo>
                  <a:lnTo>
                    <a:pt x="543" y="1065"/>
                  </a:lnTo>
                  <a:lnTo>
                    <a:pt x="546" y="1061"/>
                  </a:lnTo>
                  <a:lnTo>
                    <a:pt x="549" y="1056"/>
                  </a:lnTo>
                  <a:lnTo>
                    <a:pt x="552" y="1052"/>
                  </a:lnTo>
                  <a:lnTo>
                    <a:pt x="556" y="1048"/>
                  </a:lnTo>
                  <a:lnTo>
                    <a:pt x="559" y="1044"/>
                  </a:lnTo>
                  <a:lnTo>
                    <a:pt x="562" y="1039"/>
                  </a:lnTo>
                  <a:lnTo>
                    <a:pt x="566" y="1036"/>
                  </a:lnTo>
                  <a:lnTo>
                    <a:pt x="569" y="1032"/>
                  </a:lnTo>
                  <a:lnTo>
                    <a:pt x="573" y="1028"/>
                  </a:lnTo>
                  <a:lnTo>
                    <a:pt x="576" y="1024"/>
                  </a:lnTo>
                  <a:lnTo>
                    <a:pt x="580" y="1021"/>
                  </a:lnTo>
                  <a:lnTo>
                    <a:pt x="584" y="1017"/>
                  </a:lnTo>
                  <a:lnTo>
                    <a:pt x="587" y="1014"/>
                  </a:lnTo>
                  <a:lnTo>
                    <a:pt x="591" y="1010"/>
                  </a:lnTo>
                  <a:lnTo>
                    <a:pt x="595" y="1007"/>
                  </a:lnTo>
                  <a:lnTo>
                    <a:pt x="599" y="1004"/>
                  </a:lnTo>
                  <a:lnTo>
                    <a:pt x="603" y="1001"/>
                  </a:lnTo>
                  <a:lnTo>
                    <a:pt x="607" y="998"/>
                  </a:lnTo>
                  <a:lnTo>
                    <a:pt x="611" y="995"/>
                  </a:lnTo>
                  <a:lnTo>
                    <a:pt x="615" y="993"/>
                  </a:lnTo>
                  <a:lnTo>
                    <a:pt x="619" y="990"/>
                  </a:lnTo>
                  <a:lnTo>
                    <a:pt x="623" y="987"/>
                  </a:lnTo>
                  <a:lnTo>
                    <a:pt x="627" y="985"/>
                  </a:lnTo>
                  <a:lnTo>
                    <a:pt x="631" y="983"/>
                  </a:lnTo>
                  <a:lnTo>
                    <a:pt x="635" y="981"/>
                  </a:lnTo>
                  <a:lnTo>
                    <a:pt x="639" y="978"/>
                  </a:lnTo>
                  <a:lnTo>
                    <a:pt x="644" y="976"/>
                  </a:lnTo>
                  <a:lnTo>
                    <a:pt x="648" y="975"/>
                  </a:lnTo>
                  <a:lnTo>
                    <a:pt x="652" y="973"/>
                  </a:lnTo>
                  <a:lnTo>
                    <a:pt x="656" y="971"/>
                  </a:lnTo>
                  <a:lnTo>
                    <a:pt x="660" y="970"/>
                  </a:lnTo>
                  <a:lnTo>
                    <a:pt x="665" y="968"/>
                  </a:lnTo>
                  <a:lnTo>
                    <a:pt x="669" y="967"/>
                  </a:lnTo>
                  <a:lnTo>
                    <a:pt x="673" y="966"/>
                  </a:lnTo>
                  <a:lnTo>
                    <a:pt x="677" y="965"/>
                  </a:lnTo>
                  <a:lnTo>
                    <a:pt x="683" y="967"/>
                  </a:lnTo>
                  <a:lnTo>
                    <a:pt x="688" y="970"/>
                  </a:lnTo>
                  <a:lnTo>
                    <a:pt x="694" y="973"/>
                  </a:lnTo>
                  <a:lnTo>
                    <a:pt x="699" y="977"/>
                  </a:lnTo>
                  <a:lnTo>
                    <a:pt x="704" y="981"/>
                  </a:lnTo>
                  <a:lnTo>
                    <a:pt x="708" y="985"/>
                  </a:lnTo>
                  <a:lnTo>
                    <a:pt x="713" y="989"/>
                  </a:lnTo>
                  <a:lnTo>
                    <a:pt x="718" y="993"/>
                  </a:lnTo>
                  <a:lnTo>
                    <a:pt x="722" y="998"/>
                  </a:lnTo>
                  <a:lnTo>
                    <a:pt x="726" y="1003"/>
                  </a:lnTo>
                  <a:lnTo>
                    <a:pt x="731" y="1008"/>
                  </a:lnTo>
                  <a:lnTo>
                    <a:pt x="735" y="1013"/>
                  </a:lnTo>
                  <a:lnTo>
                    <a:pt x="739" y="1018"/>
                  </a:lnTo>
                  <a:lnTo>
                    <a:pt x="742" y="1024"/>
                  </a:lnTo>
                  <a:lnTo>
                    <a:pt x="746" y="1029"/>
                  </a:lnTo>
                  <a:lnTo>
                    <a:pt x="750" y="1035"/>
                  </a:lnTo>
                  <a:lnTo>
                    <a:pt x="754" y="1041"/>
                  </a:lnTo>
                  <a:lnTo>
                    <a:pt x="757" y="1047"/>
                  </a:lnTo>
                  <a:lnTo>
                    <a:pt x="761" y="1053"/>
                  </a:lnTo>
                  <a:lnTo>
                    <a:pt x="764" y="1060"/>
                  </a:lnTo>
                  <a:lnTo>
                    <a:pt x="767" y="1066"/>
                  </a:lnTo>
                  <a:lnTo>
                    <a:pt x="771" y="1073"/>
                  </a:lnTo>
                  <a:lnTo>
                    <a:pt x="774" y="1079"/>
                  </a:lnTo>
                  <a:lnTo>
                    <a:pt x="777" y="1086"/>
                  </a:lnTo>
                  <a:lnTo>
                    <a:pt x="780" y="1092"/>
                  </a:lnTo>
                  <a:lnTo>
                    <a:pt x="784" y="1099"/>
                  </a:lnTo>
                  <a:lnTo>
                    <a:pt x="787" y="1106"/>
                  </a:lnTo>
                  <a:lnTo>
                    <a:pt x="790" y="1112"/>
                  </a:lnTo>
                  <a:lnTo>
                    <a:pt x="793" y="1119"/>
                  </a:lnTo>
                  <a:lnTo>
                    <a:pt x="796" y="1126"/>
                  </a:lnTo>
                  <a:lnTo>
                    <a:pt x="800" y="1132"/>
                  </a:lnTo>
                  <a:lnTo>
                    <a:pt x="803" y="1139"/>
                  </a:lnTo>
                  <a:lnTo>
                    <a:pt x="806" y="1146"/>
                  </a:lnTo>
                  <a:lnTo>
                    <a:pt x="809" y="1152"/>
                  </a:lnTo>
                  <a:lnTo>
                    <a:pt x="812" y="1159"/>
                  </a:lnTo>
                  <a:lnTo>
                    <a:pt x="816" y="1166"/>
                  </a:lnTo>
                  <a:lnTo>
                    <a:pt x="819" y="1172"/>
                  </a:lnTo>
                  <a:lnTo>
                    <a:pt x="822" y="1178"/>
                  </a:lnTo>
                  <a:lnTo>
                    <a:pt x="826" y="1185"/>
                  </a:lnTo>
                  <a:lnTo>
                    <a:pt x="829" y="1191"/>
                  </a:lnTo>
                  <a:lnTo>
                    <a:pt x="833" y="1197"/>
                  </a:lnTo>
                  <a:lnTo>
                    <a:pt x="837" y="1203"/>
                  </a:lnTo>
                  <a:lnTo>
                    <a:pt x="843" y="1200"/>
                  </a:lnTo>
                  <a:lnTo>
                    <a:pt x="849" y="1197"/>
                  </a:lnTo>
                  <a:lnTo>
                    <a:pt x="855" y="1194"/>
                  </a:lnTo>
                  <a:lnTo>
                    <a:pt x="862" y="1191"/>
                  </a:lnTo>
                  <a:lnTo>
                    <a:pt x="868" y="1188"/>
                  </a:lnTo>
                  <a:lnTo>
                    <a:pt x="874" y="1184"/>
                  </a:lnTo>
                  <a:lnTo>
                    <a:pt x="880" y="1181"/>
                  </a:lnTo>
                  <a:lnTo>
                    <a:pt x="886" y="1178"/>
                  </a:lnTo>
                  <a:lnTo>
                    <a:pt x="892" y="1175"/>
                  </a:lnTo>
                  <a:lnTo>
                    <a:pt x="898" y="1172"/>
                  </a:lnTo>
                  <a:lnTo>
                    <a:pt x="904" y="1169"/>
                  </a:lnTo>
                  <a:lnTo>
                    <a:pt x="910" y="1165"/>
                  </a:lnTo>
                  <a:lnTo>
                    <a:pt x="916" y="1162"/>
                  </a:lnTo>
                  <a:lnTo>
                    <a:pt x="922" y="1159"/>
                  </a:lnTo>
                  <a:lnTo>
                    <a:pt x="928" y="1156"/>
                  </a:lnTo>
                  <a:lnTo>
                    <a:pt x="934" y="1152"/>
                  </a:lnTo>
                  <a:lnTo>
                    <a:pt x="940" y="1149"/>
                  </a:lnTo>
                  <a:lnTo>
                    <a:pt x="946" y="1146"/>
                  </a:lnTo>
                  <a:lnTo>
                    <a:pt x="952" y="1142"/>
                  </a:lnTo>
                  <a:lnTo>
                    <a:pt x="958" y="1139"/>
                  </a:lnTo>
                  <a:lnTo>
                    <a:pt x="963" y="1135"/>
                  </a:lnTo>
                  <a:lnTo>
                    <a:pt x="969" y="1132"/>
                  </a:lnTo>
                  <a:lnTo>
                    <a:pt x="975" y="1128"/>
                  </a:lnTo>
                  <a:lnTo>
                    <a:pt x="981" y="1125"/>
                  </a:lnTo>
                  <a:lnTo>
                    <a:pt x="986" y="1121"/>
                  </a:lnTo>
                  <a:lnTo>
                    <a:pt x="992" y="1118"/>
                  </a:lnTo>
                  <a:lnTo>
                    <a:pt x="998" y="1114"/>
                  </a:lnTo>
                  <a:lnTo>
                    <a:pt x="1003" y="1111"/>
                  </a:lnTo>
                  <a:lnTo>
                    <a:pt x="1009" y="1107"/>
                  </a:lnTo>
                  <a:lnTo>
                    <a:pt x="1015" y="1103"/>
                  </a:lnTo>
                  <a:lnTo>
                    <a:pt x="1020" y="1100"/>
                  </a:lnTo>
                  <a:lnTo>
                    <a:pt x="1026" y="1096"/>
                  </a:lnTo>
                  <a:lnTo>
                    <a:pt x="1031" y="1092"/>
                  </a:lnTo>
                  <a:lnTo>
                    <a:pt x="1037" y="1088"/>
                  </a:lnTo>
                  <a:lnTo>
                    <a:pt x="1042" y="1084"/>
                  </a:lnTo>
                  <a:lnTo>
                    <a:pt x="1048" y="1080"/>
                  </a:lnTo>
                  <a:lnTo>
                    <a:pt x="1053" y="1077"/>
                  </a:lnTo>
                  <a:lnTo>
                    <a:pt x="1059" y="1073"/>
                  </a:lnTo>
                  <a:lnTo>
                    <a:pt x="1064" y="1069"/>
                  </a:lnTo>
                  <a:lnTo>
                    <a:pt x="1069" y="1065"/>
                  </a:lnTo>
                  <a:lnTo>
                    <a:pt x="1075" y="1061"/>
                  </a:lnTo>
                  <a:lnTo>
                    <a:pt x="1080" y="1057"/>
                  </a:lnTo>
                  <a:lnTo>
                    <a:pt x="1085" y="1052"/>
                  </a:lnTo>
                  <a:lnTo>
                    <a:pt x="1091" y="1048"/>
                  </a:lnTo>
                  <a:lnTo>
                    <a:pt x="1096" y="1044"/>
                  </a:lnTo>
                  <a:lnTo>
                    <a:pt x="1101" y="1040"/>
                  </a:lnTo>
                  <a:lnTo>
                    <a:pt x="1107" y="1036"/>
                  </a:lnTo>
                  <a:lnTo>
                    <a:pt x="1112" y="1031"/>
                  </a:lnTo>
                  <a:lnTo>
                    <a:pt x="1117" y="1027"/>
                  </a:lnTo>
                  <a:lnTo>
                    <a:pt x="1122" y="1023"/>
                  </a:lnTo>
                  <a:lnTo>
                    <a:pt x="1127" y="1018"/>
                  </a:lnTo>
                  <a:lnTo>
                    <a:pt x="1132" y="1014"/>
                  </a:lnTo>
                  <a:lnTo>
                    <a:pt x="1138" y="1009"/>
                  </a:lnTo>
                  <a:lnTo>
                    <a:pt x="1143" y="1005"/>
                  </a:lnTo>
                  <a:lnTo>
                    <a:pt x="1148" y="1000"/>
                  </a:lnTo>
                  <a:lnTo>
                    <a:pt x="1153" y="995"/>
                  </a:lnTo>
                  <a:lnTo>
                    <a:pt x="1158" y="991"/>
                  </a:lnTo>
                  <a:lnTo>
                    <a:pt x="1162" y="986"/>
                  </a:lnTo>
                  <a:lnTo>
                    <a:pt x="1167" y="981"/>
                  </a:lnTo>
                  <a:lnTo>
                    <a:pt x="1172" y="976"/>
                  </a:lnTo>
                  <a:lnTo>
                    <a:pt x="1177" y="972"/>
                  </a:lnTo>
                  <a:lnTo>
                    <a:pt x="1182" y="967"/>
                  </a:lnTo>
                  <a:lnTo>
                    <a:pt x="1187" y="962"/>
                  </a:lnTo>
                  <a:lnTo>
                    <a:pt x="1192" y="957"/>
                  </a:lnTo>
                  <a:lnTo>
                    <a:pt x="1197" y="952"/>
                  </a:lnTo>
                  <a:lnTo>
                    <a:pt x="1201" y="947"/>
                  </a:lnTo>
                  <a:lnTo>
                    <a:pt x="1206" y="942"/>
                  </a:lnTo>
                  <a:lnTo>
                    <a:pt x="1211" y="936"/>
                  </a:lnTo>
                  <a:lnTo>
                    <a:pt x="1216" y="931"/>
                  </a:lnTo>
                  <a:lnTo>
                    <a:pt x="1221" y="926"/>
                  </a:lnTo>
                  <a:lnTo>
                    <a:pt x="1226" y="920"/>
                  </a:lnTo>
                  <a:lnTo>
                    <a:pt x="1230" y="915"/>
                  </a:lnTo>
                  <a:lnTo>
                    <a:pt x="1235" y="910"/>
                  </a:lnTo>
                  <a:lnTo>
                    <a:pt x="1240" y="904"/>
                  </a:lnTo>
                  <a:lnTo>
                    <a:pt x="1245" y="899"/>
                  </a:lnTo>
                  <a:lnTo>
                    <a:pt x="1249" y="893"/>
                  </a:lnTo>
                  <a:lnTo>
                    <a:pt x="1254" y="887"/>
                  </a:lnTo>
                  <a:lnTo>
                    <a:pt x="1259" y="882"/>
                  </a:lnTo>
                  <a:lnTo>
                    <a:pt x="1263" y="876"/>
                  </a:lnTo>
                  <a:lnTo>
                    <a:pt x="1268" y="870"/>
                  </a:lnTo>
                  <a:lnTo>
                    <a:pt x="1273" y="864"/>
                  </a:lnTo>
                  <a:lnTo>
                    <a:pt x="1277" y="858"/>
                  </a:lnTo>
                  <a:lnTo>
                    <a:pt x="1282" y="852"/>
                  </a:lnTo>
                  <a:lnTo>
                    <a:pt x="1286" y="846"/>
                  </a:lnTo>
                  <a:lnTo>
                    <a:pt x="1291" y="840"/>
                  </a:lnTo>
                  <a:lnTo>
                    <a:pt x="1296" y="834"/>
                  </a:lnTo>
                  <a:lnTo>
                    <a:pt x="1300" y="828"/>
                  </a:lnTo>
                  <a:lnTo>
                    <a:pt x="1305" y="821"/>
                  </a:lnTo>
                  <a:lnTo>
                    <a:pt x="1309" y="815"/>
                  </a:lnTo>
                  <a:lnTo>
                    <a:pt x="1314" y="809"/>
                  </a:lnTo>
                  <a:lnTo>
                    <a:pt x="1318" y="802"/>
                  </a:lnTo>
                  <a:lnTo>
                    <a:pt x="1323" y="796"/>
                  </a:lnTo>
                  <a:lnTo>
                    <a:pt x="1327" y="789"/>
                  </a:lnTo>
                  <a:lnTo>
                    <a:pt x="1331" y="782"/>
                  </a:lnTo>
                  <a:lnTo>
                    <a:pt x="1336" y="776"/>
                  </a:lnTo>
                  <a:lnTo>
                    <a:pt x="1340" y="769"/>
                  </a:lnTo>
                  <a:lnTo>
                    <a:pt x="1345" y="762"/>
                  </a:lnTo>
                  <a:lnTo>
                    <a:pt x="1349" y="755"/>
                  </a:lnTo>
                  <a:lnTo>
                    <a:pt x="1353" y="748"/>
                  </a:lnTo>
                  <a:lnTo>
                    <a:pt x="1358" y="741"/>
                  </a:lnTo>
                  <a:lnTo>
                    <a:pt x="1362" y="734"/>
                  </a:lnTo>
                  <a:lnTo>
                    <a:pt x="1366" y="727"/>
                  </a:lnTo>
                  <a:lnTo>
                    <a:pt x="1370" y="717"/>
                  </a:lnTo>
                  <a:lnTo>
                    <a:pt x="1373" y="708"/>
                  </a:lnTo>
                  <a:lnTo>
                    <a:pt x="1376" y="698"/>
                  </a:lnTo>
                  <a:lnTo>
                    <a:pt x="1379" y="688"/>
                  </a:lnTo>
                  <a:lnTo>
                    <a:pt x="1382" y="679"/>
                  </a:lnTo>
                  <a:lnTo>
                    <a:pt x="1385" y="669"/>
                  </a:lnTo>
                  <a:lnTo>
                    <a:pt x="1388" y="660"/>
                  </a:lnTo>
                  <a:lnTo>
                    <a:pt x="1391" y="650"/>
                  </a:lnTo>
                  <a:lnTo>
                    <a:pt x="1394" y="640"/>
                  </a:lnTo>
                  <a:lnTo>
                    <a:pt x="1397" y="631"/>
                  </a:lnTo>
                  <a:lnTo>
                    <a:pt x="1400" y="621"/>
                  </a:lnTo>
                  <a:lnTo>
                    <a:pt x="1403" y="612"/>
                  </a:lnTo>
                  <a:lnTo>
                    <a:pt x="1405" y="603"/>
                  </a:lnTo>
                  <a:lnTo>
                    <a:pt x="1408" y="593"/>
                  </a:lnTo>
                  <a:lnTo>
                    <a:pt x="1410" y="584"/>
                  </a:lnTo>
                  <a:lnTo>
                    <a:pt x="1413" y="574"/>
                  </a:lnTo>
                  <a:lnTo>
                    <a:pt x="1415" y="565"/>
                  </a:lnTo>
                  <a:lnTo>
                    <a:pt x="1418" y="556"/>
                  </a:lnTo>
                  <a:lnTo>
                    <a:pt x="1420" y="546"/>
                  </a:lnTo>
                  <a:lnTo>
                    <a:pt x="1422" y="537"/>
                  </a:lnTo>
                  <a:lnTo>
                    <a:pt x="1425" y="528"/>
                  </a:lnTo>
                  <a:lnTo>
                    <a:pt x="1427" y="519"/>
                  </a:lnTo>
                  <a:lnTo>
                    <a:pt x="1429" y="510"/>
                  </a:lnTo>
                  <a:lnTo>
                    <a:pt x="1431" y="501"/>
                  </a:lnTo>
                  <a:lnTo>
                    <a:pt x="1433" y="492"/>
                  </a:lnTo>
                  <a:lnTo>
                    <a:pt x="1435" y="483"/>
                  </a:lnTo>
                  <a:lnTo>
                    <a:pt x="1437" y="474"/>
                  </a:lnTo>
                  <a:lnTo>
                    <a:pt x="1439" y="465"/>
                  </a:lnTo>
                  <a:lnTo>
                    <a:pt x="1441" y="456"/>
                  </a:lnTo>
                  <a:lnTo>
                    <a:pt x="1443" y="447"/>
                  </a:lnTo>
                  <a:lnTo>
                    <a:pt x="1445" y="438"/>
                  </a:lnTo>
                  <a:lnTo>
                    <a:pt x="1447" y="430"/>
                  </a:lnTo>
                  <a:lnTo>
                    <a:pt x="1449" y="421"/>
                  </a:lnTo>
                  <a:lnTo>
                    <a:pt x="1451" y="412"/>
                  </a:lnTo>
                  <a:lnTo>
                    <a:pt x="1452" y="404"/>
                  </a:lnTo>
                  <a:lnTo>
                    <a:pt x="1454" y="395"/>
                  </a:lnTo>
                  <a:lnTo>
                    <a:pt x="1456" y="387"/>
                  </a:lnTo>
                  <a:lnTo>
                    <a:pt x="1457" y="379"/>
                  </a:lnTo>
                  <a:lnTo>
                    <a:pt x="1459" y="371"/>
                  </a:lnTo>
                  <a:lnTo>
                    <a:pt x="1460" y="362"/>
                  </a:lnTo>
                  <a:lnTo>
                    <a:pt x="1462" y="354"/>
                  </a:lnTo>
                  <a:lnTo>
                    <a:pt x="1463" y="346"/>
                  </a:lnTo>
                  <a:lnTo>
                    <a:pt x="1465" y="338"/>
                  </a:lnTo>
                  <a:lnTo>
                    <a:pt x="1466" y="330"/>
                  </a:lnTo>
                  <a:lnTo>
                    <a:pt x="1468" y="322"/>
                  </a:lnTo>
                  <a:lnTo>
                    <a:pt x="1469" y="315"/>
                  </a:lnTo>
                  <a:lnTo>
                    <a:pt x="1471" y="307"/>
                  </a:lnTo>
                  <a:lnTo>
                    <a:pt x="1472" y="300"/>
                  </a:lnTo>
                  <a:lnTo>
                    <a:pt x="1473" y="292"/>
                  </a:lnTo>
                  <a:lnTo>
                    <a:pt x="1475" y="285"/>
                  </a:lnTo>
                  <a:lnTo>
                    <a:pt x="1476" y="277"/>
                  </a:lnTo>
                  <a:lnTo>
                    <a:pt x="1477" y="270"/>
                  </a:lnTo>
                  <a:lnTo>
                    <a:pt x="1479" y="263"/>
                  </a:lnTo>
                  <a:lnTo>
                    <a:pt x="1480" y="256"/>
                  </a:lnTo>
                  <a:lnTo>
                    <a:pt x="1481" y="249"/>
                  </a:lnTo>
                  <a:lnTo>
                    <a:pt x="1482" y="242"/>
                  </a:lnTo>
                  <a:lnTo>
                    <a:pt x="1483" y="235"/>
                  </a:lnTo>
                  <a:lnTo>
                    <a:pt x="1485" y="229"/>
                  </a:lnTo>
                  <a:lnTo>
                    <a:pt x="1486" y="222"/>
                  </a:lnTo>
                  <a:lnTo>
                    <a:pt x="1487" y="216"/>
                  </a:lnTo>
                  <a:lnTo>
                    <a:pt x="1488" y="209"/>
                  </a:lnTo>
                  <a:lnTo>
                    <a:pt x="1489" y="203"/>
                  </a:lnTo>
                  <a:lnTo>
                    <a:pt x="1490" y="197"/>
                  </a:lnTo>
                  <a:lnTo>
                    <a:pt x="1492" y="191"/>
                  </a:lnTo>
                  <a:lnTo>
                    <a:pt x="1493" y="185"/>
                  </a:lnTo>
                  <a:lnTo>
                    <a:pt x="1494" y="179"/>
                  </a:lnTo>
                  <a:lnTo>
                    <a:pt x="1495" y="173"/>
                  </a:lnTo>
                  <a:lnTo>
                    <a:pt x="1496" y="168"/>
                  </a:lnTo>
                  <a:lnTo>
                    <a:pt x="1497" y="162"/>
                  </a:lnTo>
                  <a:lnTo>
                    <a:pt x="1498" y="157"/>
                  </a:lnTo>
                  <a:lnTo>
                    <a:pt x="1499" y="152"/>
                  </a:lnTo>
                  <a:lnTo>
                    <a:pt x="1500" y="147"/>
                  </a:lnTo>
                  <a:lnTo>
                    <a:pt x="1501" y="142"/>
                  </a:lnTo>
                  <a:lnTo>
                    <a:pt x="1502" y="137"/>
                  </a:lnTo>
                  <a:lnTo>
                    <a:pt x="1504" y="132"/>
                  </a:lnTo>
                  <a:lnTo>
                    <a:pt x="1505" y="127"/>
                  </a:lnTo>
                  <a:lnTo>
                    <a:pt x="1506" y="123"/>
                  </a:lnTo>
                  <a:lnTo>
                    <a:pt x="1507" y="119"/>
                  </a:lnTo>
                  <a:lnTo>
                    <a:pt x="1508" y="114"/>
                  </a:lnTo>
                  <a:lnTo>
                    <a:pt x="1509" y="110"/>
                  </a:lnTo>
                  <a:lnTo>
                    <a:pt x="1510" y="106"/>
                  </a:lnTo>
                  <a:lnTo>
                    <a:pt x="1511" y="103"/>
                  </a:lnTo>
                  <a:lnTo>
                    <a:pt x="1512" y="99"/>
                  </a:lnTo>
                  <a:lnTo>
                    <a:pt x="1513" y="96"/>
                  </a:lnTo>
                  <a:lnTo>
                    <a:pt x="1514" y="92"/>
                  </a:lnTo>
                  <a:lnTo>
                    <a:pt x="1516" y="89"/>
                  </a:lnTo>
                  <a:lnTo>
                    <a:pt x="1517" y="86"/>
                  </a:lnTo>
                  <a:lnTo>
                    <a:pt x="1518" y="83"/>
                  </a:lnTo>
                  <a:lnTo>
                    <a:pt x="1519" y="80"/>
                  </a:lnTo>
                  <a:lnTo>
                    <a:pt x="1520" y="78"/>
                  </a:lnTo>
                  <a:lnTo>
                    <a:pt x="1521" y="75"/>
                  </a:lnTo>
                  <a:lnTo>
                    <a:pt x="1523" y="73"/>
                  </a:lnTo>
                  <a:lnTo>
                    <a:pt x="1524" y="71"/>
                  </a:lnTo>
                  <a:lnTo>
                    <a:pt x="1525" y="69"/>
                  </a:lnTo>
                  <a:lnTo>
                    <a:pt x="1526" y="67"/>
                  </a:lnTo>
                  <a:lnTo>
                    <a:pt x="1528" y="65"/>
                  </a:lnTo>
                  <a:lnTo>
                    <a:pt x="1529" y="64"/>
                  </a:lnTo>
                  <a:lnTo>
                    <a:pt x="1534" y="56"/>
                  </a:lnTo>
                  <a:lnTo>
                    <a:pt x="1538" y="50"/>
                  </a:lnTo>
                  <a:lnTo>
                    <a:pt x="1543" y="44"/>
                  </a:lnTo>
                  <a:lnTo>
                    <a:pt x="1549" y="38"/>
                  </a:lnTo>
                  <a:lnTo>
                    <a:pt x="1554" y="34"/>
                  </a:lnTo>
                  <a:lnTo>
                    <a:pt x="1560" y="29"/>
                  </a:lnTo>
                  <a:lnTo>
                    <a:pt x="1566" y="25"/>
                  </a:lnTo>
                  <a:lnTo>
                    <a:pt x="1572" y="21"/>
                  </a:lnTo>
                  <a:lnTo>
                    <a:pt x="1578" y="18"/>
                  </a:lnTo>
                  <a:lnTo>
                    <a:pt x="1585" y="15"/>
                  </a:lnTo>
                  <a:lnTo>
                    <a:pt x="1591" y="13"/>
                  </a:lnTo>
                  <a:lnTo>
                    <a:pt x="1598" y="11"/>
                  </a:lnTo>
                  <a:lnTo>
                    <a:pt x="1604" y="9"/>
                  </a:lnTo>
                  <a:lnTo>
                    <a:pt x="1611" y="7"/>
                  </a:lnTo>
                  <a:lnTo>
                    <a:pt x="1618" y="6"/>
                  </a:lnTo>
                  <a:lnTo>
                    <a:pt x="1624" y="5"/>
                  </a:lnTo>
                  <a:lnTo>
                    <a:pt x="1631" y="4"/>
                  </a:lnTo>
                  <a:lnTo>
                    <a:pt x="1638" y="3"/>
                  </a:lnTo>
                  <a:lnTo>
                    <a:pt x="1645" y="2"/>
                  </a:lnTo>
                  <a:lnTo>
                    <a:pt x="1652" y="2"/>
                  </a:lnTo>
                  <a:lnTo>
                    <a:pt x="1658" y="1"/>
                  </a:lnTo>
                  <a:lnTo>
                    <a:pt x="1665" y="1"/>
                  </a:lnTo>
                  <a:lnTo>
                    <a:pt x="1671" y="1"/>
                  </a:lnTo>
                  <a:lnTo>
                    <a:pt x="1678" y="0"/>
                  </a:lnTo>
                  <a:lnTo>
                    <a:pt x="1684" y="0"/>
                  </a:lnTo>
                  <a:lnTo>
                    <a:pt x="1691" y="0"/>
                  </a:lnTo>
                  <a:lnTo>
                    <a:pt x="1703" y="0"/>
                  </a:lnTo>
                  <a:lnTo>
                    <a:pt x="1715" y="0"/>
                  </a:lnTo>
                  <a:lnTo>
                    <a:pt x="1726" y="1"/>
                  </a:lnTo>
                  <a:lnTo>
                    <a:pt x="1737" y="1"/>
                  </a:lnTo>
                  <a:lnTo>
                    <a:pt x="1747" y="3"/>
                  </a:lnTo>
                  <a:lnTo>
                    <a:pt x="1756" y="4"/>
                  </a:lnTo>
                  <a:lnTo>
                    <a:pt x="1765" y="6"/>
                  </a:lnTo>
                  <a:lnTo>
                    <a:pt x="1773" y="8"/>
                  </a:lnTo>
                  <a:lnTo>
                    <a:pt x="1781" y="10"/>
                  </a:lnTo>
                  <a:lnTo>
                    <a:pt x="1788" y="12"/>
                  </a:lnTo>
                  <a:lnTo>
                    <a:pt x="1795" y="15"/>
                  </a:lnTo>
                  <a:lnTo>
                    <a:pt x="1802" y="18"/>
                  </a:lnTo>
                  <a:lnTo>
                    <a:pt x="1807" y="20"/>
                  </a:lnTo>
                  <a:lnTo>
                    <a:pt x="1813" y="24"/>
                  </a:lnTo>
                  <a:lnTo>
                    <a:pt x="1818" y="27"/>
                  </a:lnTo>
                  <a:lnTo>
                    <a:pt x="1823" y="30"/>
                  </a:lnTo>
                  <a:lnTo>
                    <a:pt x="1827" y="33"/>
                  </a:lnTo>
                  <a:lnTo>
                    <a:pt x="1831" y="37"/>
                  </a:lnTo>
                  <a:lnTo>
                    <a:pt x="1835" y="40"/>
                  </a:lnTo>
                  <a:lnTo>
                    <a:pt x="1838" y="44"/>
                  </a:lnTo>
                  <a:lnTo>
                    <a:pt x="1841" y="47"/>
                  </a:lnTo>
                  <a:lnTo>
                    <a:pt x="1844" y="51"/>
                  </a:lnTo>
                  <a:lnTo>
                    <a:pt x="1847" y="54"/>
                  </a:lnTo>
                  <a:lnTo>
                    <a:pt x="1849" y="58"/>
                  </a:lnTo>
                  <a:lnTo>
                    <a:pt x="1851" y="61"/>
                  </a:lnTo>
                  <a:lnTo>
                    <a:pt x="1853" y="65"/>
                  </a:lnTo>
                  <a:lnTo>
                    <a:pt x="1855" y="68"/>
                  </a:lnTo>
                  <a:lnTo>
                    <a:pt x="1857" y="71"/>
                  </a:lnTo>
                  <a:lnTo>
                    <a:pt x="1859" y="78"/>
                  </a:lnTo>
                  <a:lnTo>
                    <a:pt x="1861" y="84"/>
                  </a:lnTo>
                  <a:lnTo>
                    <a:pt x="1863" y="90"/>
                  </a:lnTo>
                  <a:lnTo>
                    <a:pt x="1864" y="97"/>
                  </a:lnTo>
                  <a:lnTo>
                    <a:pt x="1866" y="103"/>
                  </a:lnTo>
                  <a:lnTo>
                    <a:pt x="1868" y="109"/>
                  </a:lnTo>
                  <a:lnTo>
                    <a:pt x="1869" y="116"/>
                  </a:lnTo>
                  <a:lnTo>
                    <a:pt x="1871" y="122"/>
                  </a:lnTo>
                  <a:lnTo>
                    <a:pt x="1873" y="129"/>
                  </a:lnTo>
                  <a:lnTo>
                    <a:pt x="1874" y="135"/>
                  </a:lnTo>
                  <a:lnTo>
                    <a:pt x="1876" y="142"/>
                  </a:lnTo>
                  <a:lnTo>
                    <a:pt x="1878" y="148"/>
                  </a:lnTo>
                  <a:lnTo>
                    <a:pt x="1879" y="155"/>
                  </a:lnTo>
                  <a:lnTo>
                    <a:pt x="1881" y="161"/>
                  </a:lnTo>
                  <a:lnTo>
                    <a:pt x="1882" y="168"/>
                  </a:lnTo>
                  <a:lnTo>
                    <a:pt x="1884" y="175"/>
                  </a:lnTo>
                  <a:lnTo>
                    <a:pt x="1885" y="181"/>
                  </a:lnTo>
                  <a:lnTo>
                    <a:pt x="1887" y="188"/>
                  </a:lnTo>
                  <a:lnTo>
                    <a:pt x="1888" y="195"/>
                  </a:lnTo>
                  <a:lnTo>
                    <a:pt x="1890" y="201"/>
                  </a:lnTo>
                  <a:lnTo>
                    <a:pt x="1891" y="208"/>
                  </a:lnTo>
                  <a:lnTo>
                    <a:pt x="1893" y="215"/>
                  </a:lnTo>
                  <a:lnTo>
                    <a:pt x="1894" y="222"/>
                  </a:lnTo>
                  <a:lnTo>
                    <a:pt x="1896" y="229"/>
                  </a:lnTo>
                  <a:lnTo>
                    <a:pt x="1897" y="235"/>
                  </a:lnTo>
                  <a:lnTo>
                    <a:pt x="1899" y="242"/>
                  </a:lnTo>
                  <a:lnTo>
                    <a:pt x="1900" y="249"/>
                  </a:lnTo>
                  <a:lnTo>
                    <a:pt x="1902" y="256"/>
                  </a:lnTo>
                  <a:lnTo>
                    <a:pt x="1903" y="263"/>
                  </a:lnTo>
                  <a:lnTo>
                    <a:pt x="1905" y="270"/>
                  </a:lnTo>
                  <a:lnTo>
                    <a:pt x="1906" y="277"/>
                  </a:lnTo>
                  <a:lnTo>
                    <a:pt x="1908" y="284"/>
                  </a:lnTo>
                  <a:lnTo>
                    <a:pt x="1909" y="291"/>
                  </a:lnTo>
                  <a:lnTo>
                    <a:pt x="1910" y="298"/>
                  </a:lnTo>
                  <a:lnTo>
                    <a:pt x="1912" y="305"/>
                  </a:lnTo>
                  <a:lnTo>
                    <a:pt x="1913" y="312"/>
                  </a:lnTo>
                  <a:lnTo>
                    <a:pt x="1915" y="319"/>
                  </a:lnTo>
                  <a:lnTo>
                    <a:pt x="1916" y="326"/>
                  </a:lnTo>
                  <a:lnTo>
                    <a:pt x="1918" y="333"/>
                  </a:lnTo>
                  <a:lnTo>
                    <a:pt x="1919" y="340"/>
                  </a:lnTo>
                  <a:lnTo>
                    <a:pt x="1921" y="347"/>
                  </a:lnTo>
                  <a:lnTo>
                    <a:pt x="1922" y="354"/>
                  </a:lnTo>
                  <a:lnTo>
                    <a:pt x="1924" y="361"/>
                  </a:lnTo>
                  <a:lnTo>
                    <a:pt x="1925" y="368"/>
                  </a:lnTo>
                  <a:lnTo>
                    <a:pt x="1927" y="376"/>
                  </a:lnTo>
                  <a:lnTo>
                    <a:pt x="1928" y="383"/>
                  </a:lnTo>
                  <a:lnTo>
                    <a:pt x="1930" y="390"/>
                  </a:lnTo>
                  <a:lnTo>
                    <a:pt x="1931" y="397"/>
                  </a:lnTo>
                  <a:lnTo>
                    <a:pt x="1933" y="404"/>
                  </a:lnTo>
                  <a:lnTo>
                    <a:pt x="1934" y="411"/>
                  </a:lnTo>
                  <a:lnTo>
                    <a:pt x="1936" y="419"/>
                  </a:lnTo>
                  <a:lnTo>
                    <a:pt x="1937" y="426"/>
                  </a:lnTo>
                  <a:lnTo>
                    <a:pt x="1939" y="433"/>
                  </a:lnTo>
                  <a:lnTo>
                    <a:pt x="1940" y="440"/>
                  </a:lnTo>
                  <a:lnTo>
                    <a:pt x="1942" y="448"/>
                  </a:lnTo>
                  <a:lnTo>
                    <a:pt x="1944" y="455"/>
                  </a:lnTo>
                  <a:lnTo>
                    <a:pt x="1945" y="462"/>
                  </a:lnTo>
                  <a:lnTo>
                    <a:pt x="1947" y="469"/>
                  </a:lnTo>
                  <a:lnTo>
                    <a:pt x="1948" y="477"/>
                  </a:lnTo>
                  <a:lnTo>
                    <a:pt x="1950" y="484"/>
                  </a:lnTo>
                  <a:lnTo>
                    <a:pt x="1952" y="491"/>
                  </a:lnTo>
                  <a:lnTo>
                    <a:pt x="1953" y="498"/>
                  </a:lnTo>
                  <a:lnTo>
                    <a:pt x="1955" y="506"/>
                  </a:lnTo>
                  <a:lnTo>
                    <a:pt x="1957" y="513"/>
                  </a:lnTo>
                  <a:lnTo>
                    <a:pt x="1959" y="520"/>
                  </a:lnTo>
                  <a:lnTo>
                    <a:pt x="1960" y="528"/>
                  </a:lnTo>
                  <a:lnTo>
                    <a:pt x="1962" y="535"/>
                  </a:lnTo>
                  <a:lnTo>
                    <a:pt x="1964" y="542"/>
                  </a:lnTo>
                  <a:lnTo>
                    <a:pt x="1966" y="549"/>
                  </a:lnTo>
                  <a:lnTo>
                    <a:pt x="1968" y="557"/>
                  </a:lnTo>
                  <a:lnTo>
                    <a:pt x="1969" y="564"/>
                  </a:lnTo>
                  <a:lnTo>
                    <a:pt x="1971" y="571"/>
                  </a:lnTo>
                  <a:lnTo>
                    <a:pt x="1973" y="579"/>
                  </a:lnTo>
                  <a:lnTo>
                    <a:pt x="1975" y="586"/>
                  </a:lnTo>
                  <a:lnTo>
                    <a:pt x="1977" y="593"/>
                  </a:lnTo>
                  <a:lnTo>
                    <a:pt x="1979" y="600"/>
                  </a:lnTo>
                  <a:lnTo>
                    <a:pt x="1981" y="608"/>
                  </a:lnTo>
                  <a:lnTo>
                    <a:pt x="1983" y="615"/>
                  </a:lnTo>
                  <a:lnTo>
                    <a:pt x="1985" y="622"/>
                  </a:lnTo>
                  <a:lnTo>
                    <a:pt x="1987" y="630"/>
                  </a:lnTo>
                  <a:lnTo>
                    <a:pt x="1990" y="637"/>
                  </a:lnTo>
                  <a:lnTo>
                    <a:pt x="1992" y="644"/>
                  </a:lnTo>
                  <a:lnTo>
                    <a:pt x="1994" y="651"/>
                  </a:lnTo>
                  <a:lnTo>
                    <a:pt x="1996" y="659"/>
                  </a:lnTo>
                  <a:lnTo>
                    <a:pt x="1998" y="666"/>
                  </a:lnTo>
                  <a:lnTo>
                    <a:pt x="2001" y="673"/>
                  </a:lnTo>
                  <a:lnTo>
                    <a:pt x="2003" y="681"/>
                  </a:lnTo>
                  <a:lnTo>
                    <a:pt x="2005" y="688"/>
                  </a:lnTo>
                  <a:lnTo>
                    <a:pt x="2008" y="695"/>
                  </a:lnTo>
                  <a:lnTo>
                    <a:pt x="2010" y="702"/>
                  </a:lnTo>
                  <a:lnTo>
                    <a:pt x="2013" y="710"/>
                  </a:lnTo>
                  <a:lnTo>
                    <a:pt x="2016" y="717"/>
                  </a:lnTo>
                  <a:lnTo>
                    <a:pt x="2020" y="724"/>
                  </a:lnTo>
                  <a:lnTo>
                    <a:pt x="2023" y="731"/>
                  </a:lnTo>
                  <a:lnTo>
                    <a:pt x="2026" y="739"/>
                  </a:lnTo>
                  <a:lnTo>
                    <a:pt x="2030" y="746"/>
                  </a:lnTo>
                  <a:lnTo>
                    <a:pt x="2033" y="753"/>
                  </a:lnTo>
                  <a:lnTo>
                    <a:pt x="2037" y="759"/>
                  </a:lnTo>
                  <a:lnTo>
                    <a:pt x="2040" y="766"/>
                  </a:lnTo>
                  <a:lnTo>
                    <a:pt x="2044" y="773"/>
                  </a:lnTo>
                  <a:lnTo>
                    <a:pt x="2047" y="780"/>
                  </a:lnTo>
                  <a:lnTo>
                    <a:pt x="2051" y="786"/>
                  </a:lnTo>
                  <a:lnTo>
                    <a:pt x="2055" y="793"/>
                  </a:lnTo>
                  <a:lnTo>
                    <a:pt x="2059" y="799"/>
                  </a:lnTo>
                  <a:lnTo>
                    <a:pt x="2063" y="806"/>
                  </a:lnTo>
                  <a:lnTo>
                    <a:pt x="2067" y="812"/>
                  </a:lnTo>
                  <a:lnTo>
                    <a:pt x="2071" y="819"/>
                  </a:lnTo>
                  <a:lnTo>
                    <a:pt x="2075" y="825"/>
                  </a:lnTo>
                  <a:lnTo>
                    <a:pt x="2079" y="831"/>
                  </a:lnTo>
                  <a:lnTo>
                    <a:pt x="2083" y="837"/>
                  </a:lnTo>
                  <a:lnTo>
                    <a:pt x="2087" y="843"/>
                  </a:lnTo>
                  <a:lnTo>
                    <a:pt x="2091" y="849"/>
                  </a:lnTo>
                  <a:lnTo>
                    <a:pt x="2095" y="855"/>
                  </a:lnTo>
                  <a:lnTo>
                    <a:pt x="2100" y="861"/>
                  </a:lnTo>
                  <a:lnTo>
                    <a:pt x="2104" y="867"/>
                  </a:lnTo>
                  <a:lnTo>
                    <a:pt x="2108" y="872"/>
                  </a:lnTo>
                  <a:lnTo>
                    <a:pt x="2113" y="878"/>
                  </a:lnTo>
                  <a:lnTo>
                    <a:pt x="2117" y="884"/>
                  </a:lnTo>
                  <a:lnTo>
                    <a:pt x="2122" y="889"/>
                  </a:lnTo>
                  <a:lnTo>
                    <a:pt x="2126" y="895"/>
                  </a:lnTo>
                  <a:lnTo>
                    <a:pt x="2131" y="900"/>
                  </a:lnTo>
                  <a:lnTo>
                    <a:pt x="2135" y="906"/>
                  </a:lnTo>
                  <a:lnTo>
                    <a:pt x="2140" y="911"/>
                  </a:lnTo>
                  <a:lnTo>
                    <a:pt x="2145" y="916"/>
                  </a:lnTo>
                  <a:lnTo>
                    <a:pt x="2150" y="922"/>
                  </a:lnTo>
                  <a:lnTo>
                    <a:pt x="2154" y="927"/>
                  </a:lnTo>
                  <a:lnTo>
                    <a:pt x="2159" y="932"/>
                  </a:lnTo>
                  <a:lnTo>
                    <a:pt x="2164" y="937"/>
                  </a:lnTo>
                  <a:lnTo>
                    <a:pt x="2169" y="942"/>
                  </a:lnTo>
                  <a:lnTo>
                    <a:pt x="2174" y="947"/>
                  </a:lnTo>
                  <a:lnTo>
                    <a:pt x="2179" y="952"/>
                  </a:lnTo>
                  <a:lnTo>
                    <a:pt x="2184" y="957"/>
                  </a:lnTo>
                  <a:lnTo>
                    <a:pt x="2189" y="962"/>
                  </a:lnTo>
                  <a:lnTo>
                    <a:pt x="2194" y="967"/>
                  </a:lnTo>
                  <a:lnTo>
                    <a:pt x="2199" y="971"/>
                  </a:lnTo>
                  <a:lnTo>
                    <a:pt x="2204" y="976"/>
                  </a:lnTo>
                  <a:lnTo>
                    <a:pt x="2209" y="981"/>
                  </a:lnTo>
                  <a:lnTo>
                    <a:pt x="2214" y="985"/>
                  </a:lnTo>
                  <a:lnTo>
                    <a:pt x="2219" y="990"/>
                  </a:lnTo>
                  <a:lnTo>
                    <a:pt x="2224" y="994"/>
                  </a:lnTo>
                  <a:lnTo>
                    <a:pt x="2230" y="999"/>
                  </a:lnTo>
                  <a:lnTo>
                    <a:pt x="2235" y="1003"/>
                  </a:lnTo>
                  <a:lnTo>
                    <a:pt x="2240" y="1008"/>
                  </a:lnTo>
                  <a:lnTo>
                    <a:pt x="2245" y="1012"/>
                  </a:lnTo>
                  <a:lnTo>
                    <a:pt x="2251" y="1016"/>
                  </a:lnTo>
                  <a:lnTo>
                    <a:pt x="2256" y="1021"/>
                  </a:lnTo>
                  <a:lnTo>
                    <a:pt x="2262" y="1025"/>
                  </a:lnTo>
                  <a:lnTo>
                    <a:pt x="2267" y="1029"/>
                  </a:lnTo>
                  <a:lnTo>
                    <a:pt x="2272" y="1033"/>
                  </a:lnTo>
                  <a:lnTo>
                    <a:pt x="2278" y="1037"/>
                  </a:lnTo>
                  <a:lnTo>
                    <a:pt x="2283" y="1042"/>
                  </a:lnTo>
                  <a:lnTo>
                    <a:pt x="2289" y="1046"/>
                  </a:lnTo>
                  <a:lnTo>
                    <a:pt x="2294" y="1050"/>
                  </a:lnTo>
                  <a:lnTo>
                    <a:pt x="2300" y="1054"/>
                  </a:lnTo>
                  <a:lnTo>
                    <a:pt x="2305" y="1058"/>
                  </a:lnTo>
                  <a:lnTo>
                    <a:pt x="2311" y="1061"/>
                  </a:lnTo>
                  <a:lnTo>
                    <a:pt x="2316" y="1065"/>
                  </a:lnTo>
                  <a:lnTo>
                    <a:pt x="2322" y="1069"/>
                  </a:lnTo>
                  <a:lnTo>
                    <a:pt x="2327" y="1073"/>
                  </a:lnTo>
                  <a:lnTo>
                    <a:pt x="2333" y="1077"/>
                  </a:lnTo>
                  <a:lnTo>
                    <a:pt x="2338" y="1081"/>
                  </a:lnTo>
                  <a:lnTo>
                    <a:pt x="2344" y="1084"/>
                  </a:lnTo>
                  <a:lnTo>
                    <a:pt x="2350" y="1088"/>
                  </a:lnTo>
                  <a:lnTo>
                    <a:pt x="2355" y="1092"/>
                  </a:lnTo>
                  <a:lnTo>
                    <a:pt x="2361" y="1095"/>
                  </a:lnTo>
                  <a:lnTo>
                    <a:pt x="2367" y="1099"/>
                  </a:lnTo>
                  <a:lnTo>
                    <a:pt x="2372" y="1103"/>
                  </a:lnTo>
                  <a:lnTo>
                    <a:pt x="2378" y="1106"/>
                  </a:lnTo>
                  <a:lnTo>
                    <a:pt x="2384" y="1110"/>
                  </a:lnTo>
                  <a:lnTo>
                    <a:pt x="2389" y="1113"/>
                  </a:lnTo>
                  <a:lnTo>
                    <a:pt x="2395" y="1117"/>
                  </a:lnTo>
                  <a:lnTo>
                    <a:pt x="2401" y="1120"/>
                  </a:lnTo>
                  <a:lnTo>
                    <a:pt x="2406" y="1124"/>
                  </a:lnTo>
                  <a:lnTo>
                    <a:pt x="2412" y="1127"/>
                  </a:lnTo>
                  <a:lnTo>
                    <a:pt x="2418" y="1131"/>
                  </a:lnTo>
                  <a:lnTo>
                    <a:pt x="2423" y="1134"/>
                  </a:lnTo>
                  <a:lnTo>
                    <a:pt x="2429" y="1137"/>
                  </a:lnTo>
                  <a:lnTo>
                    <a:pt x="2435" y="1141"/>
                  </a:lnTo>
                  <a:lnTo>
                    <a:pt x="2440" y="1144"/>
                  </a:lnTo>
                  <a:lnTo>
                    <a:pt x="2446" y="1147"/>
                  </a:lnTo>
                  <a:lnTo>
                    <a:pt x="2452" y="1151"/>
                  </a:lnTo>
                  <a:lnTo>
                    <a:pt x="2458" y="1154"/>
                  </a:lnTo>
                  <a:lnTo>
                    <a:pt x="2463" y="1157"/>
                  </a:lnTo>
                  <a:lnTo>
                    <a:pt x="2469" y="1160"/>
                  </a:lnTo>
                  <a:lnTo>
                    <a:pt x="2475" y="1164"/>
                  </a:lnTo>
                  <a:lnTo>
                    <a:pt x="2480" y="1167"/>
                  </a:lnTo>
                  <a:lnTo>
                    <a:pt x="2486" y="1170"/>
                  </a:lnTo>
                  <a:lnTo>
                    <a:pt x="2492" y="1173"/>
                  </a:lnTo>
                  <a:lnTo>
                    <a:pt x="2497" y="1177"/>
                  </a:lnTo>
                  <a:lnTo>
                    <a:pt x="2503" y="1180"/>
                  </a:lnTo>
                  <a:lnTo>
                    <a:pt x="2509" y="1183"/>
                  </a:lnTo>
                  <a:lnTo>
                    <a:pt x="2514" y="1186"/>
                  </a:lnTo>
                  <a:lnTo>
                    <a:pt x="2520" y="1189"/>
                  </a:lnTo>
                  <a:lnTo>
                    <a:pt x="2525" y="1192"/>
                  </a:lnTo>
                  <a:lnTo>
                    <a:pt x="2531" y="1195"/>
                  </a:lnTo>
                  <a:lnTo>
                    <a:pt x="2537" y="1199"/>
                  </a:lnTo>
                  <a:lnTo>
                    <a:pt x="2542" y="1202"/>
                  </a:lnTo>
                  <a:lnTo>
                    <a:pt x="2548" y="1205"/>
                  </a:lnTo>
                  <a:lnTo>
                    <a:pt x="2551" y="1199"/>
                  </a:lnTo>
                  <a:lnTo>
                    <a:pt x="2554" y="1193"/>
                  </a:lnTo>
                  <a:lnTo>
                    <a:pt x="2556" y="1187"/>
                  </a:lnTo>
                  <a:lnTo>
                    <a:pt x="2559" y="1180"/>
                  </a:lnTo>
                  <a:lnTo>
                    <a:pt x="2562" y="1174"/>
                  </a:lnTo>
                  <a:lnTo>
                    <a:pt x="2566" y="1167"/>
                  </a:lnTo>
                  <a:lnTo>
                    <a:pt x="2569" y="1160"/>
                  </a:lnTo>
                  <a:lnTo>
                    <a:pt x="2572" y="1154"/>
                  </a:lnTo>
                  <a:lnTo>
                    <a:pt x="2575" y="1147"/>
                  </a:lnTo>
                  <a:lnTo>
                    <a:pt x="2578" y="1140"/>
                  </a:lnTo>
                  <a:lnTo>
                    <a:pt x="2581" y="1133"/>
                  </a:lnTo>
                  <a:lnTo>
                    <a:pt x="2584" y="1126"/>
                  </a:lnTo>
                  <a:lnTo>
                    <a:pt x="2588" y="1119"/>
                  </a:lnTo>
                  <a:lnTo>
                    <a:pt x="2591" y="1111"/>
                  </a:lnTo>
                  <a:lnTo>
                    <a:pt x="2594" y="1104"/>
                  </a:lnTo>
                  <a:lnTo>
                    <a:pt x="2598" y="1097"/>
                  </a:lnTo>
                  <a:lnTo>
                    <a:pt x="2601" y="1090"/>
                  </a:lnTo>
                  <a:lnTo>
                    <a:pt x="2604" y="1083"/>
                  </a:lnTo>
                  <a:lnTo>
                    <a:pt x="2608" y="1076"/>
                  </a:lnTo>
                  <a:lnTo>
                    <a:pt x="2611" y="1069"/>
                  </a:lnTo>
                  <a:lnTo>
                    <a:pt x="2615" y="1063"/>
                  </a:lnTo>
                  <a:lnTo>
                    <a:pt x="2619" y="1056"/>
                  </a:lnTo>
                  <a:lnTo>
                    <a:pt x="2622" y="1049"/>
                  </a:lnTo>
                  <a:lnTo>
                    <a:pt x="2626" y="1043"/>
                  </a:lnTo>
                  <a:lnTo>
                    <a:pt x="2630" y="1036"/>
                  </a:lnTo>
                  <a:lnTo>
                    <a:pt x="2634" y="1030"/>
                  </a:lnTo>
                  <a:lnTo>
                    <a:pt x="2638" y="1024"/>
                  </a:lnTo>
                  <a:lnTo>
                    <a:pt x="2642" y="1019"/>
                  </a:lnTo>
                  <a:lnTo>
                    <a:pt x="2646" y="1013"/>
                  </a:lnTo>
                  <a:lnTo>
                    <a:pt x="2650" y="1008"/>
                  </a:lnTo>
                  <a:lnTo>
                    <a:pt x="2654" y="1002"/>
                  </a:lnTo>
                  <a:lnTo>
                    <a:pt x="2658" y="997"/>
                  </a:lnTo>
                  <a:lnTo>
                    <a:pt x="2662" y="993"/>
                  </a:lnTo>
                  <a:lnTo>
                    <a:pt x="2667" y="988"/>
                  </a:lnTo>
                  <a:lnTo>
                    <a:pt x="2671" y="984"/>
                  </a:lnTo>
                  <a:lnTo>
                    <a:pt x="2676" y="981"/>
                  </a:lnTo>
                  <a:lnTo>
                    <a:pt x="2680" y="977"/>
                  </a:lnTo>
                  <a:lnTo>
                    <a:pt x="2685" y="974"/>
                  </a:lnTo>
                  <a:lnTo>
                    <a:pt x="2690" y="971"/>
                  </a:lnTo>
                  <a:lnTo>
                    <a:pt x="2694" y="968"/>
                  </a:lnTo>
                  <a:lnTo>
                    <a:pt x="2699" y="966"/>
                  </a:lnTo>
                  <a:lnTo>
                    <a:pt x="2704" y="965"/>
                  </a:lnTo>
                  <a:lnTo>
                    <a:pt x="2709" y="965"/>
                  </a:lnTo>
                  <a:lnTo>
                    <a:pt x="2714" y="966"/>
                  </a:lnTo>
                  <a:lnTo>
                    <a:pt x="2719" y="968"/>
                  </a:lnTo>
                  <a:lnTo>
                    <a:pt x="2724" y="969"/>
                  </a:lnTo>
                  <a:lnTo>
                    <a:pt x="2729" y="971"/>
                  </a:lnTo>
                  <a:lnTo>
                    <a:pt x="2734" y="973"/>
                  </a:lnTo>
                  <a:lnTo>
                    <a:pt x="2739" y="975"/>
                  </a:lnTo>
                  <a:lnTo>
                    <a:pt x="2745" y="977"/>
                  </a:lnTo>
                  <a:lnTo>
                    <a:pt x="2750" y="979"/>
                  </a:lnTo>
                  <a:lnTo>
                    <a:pt x="2755" y="982"/>
                  </a:lnTo>
                  <a:lnTo>
                    <a:pt x="2760" y="985"/>
                  </a:lnTo>
                  <a:lnTo>
                    <a:pt x="2765" y="988"/>
                  </a:lnTo>
                  <a:lnTo>
                    <a:pt x="2771" y="991"/>
                  </a:lnTo>
                  <a:lnTo>
                    <a:pt x="2776" y="995"/>
                  </a:lnTo>
                  <a:lnTo>
                    <a:pt x="2781" y="998"/>
                  </a:lnTo>
                  <a:lnTo>
                    <a:pt x="2786" y="1002"/>
                  </a:lnTo>
                  <a:lnTo>
                    <a:pt x="2791" y="1006"/>
                  </a:lnTo>
                  <a:lnTo>
                    <a:pt x="2796" y="1011"/>
                  </a:lnTo>
                  <a:lnTo>
                    <a:pt x="2801" y="1015"/>
                  </a:lnTo>
                  <a:lnTo>
                    <a:pt x="2806" y="1020"/>
                  </a:lnTo>
                  <a:lnTo>
                    <a:pt x="2811" y="1025"/>
                  </a:lnTo>
                  <a:lnTo>
                    <a:pt x="2816" y="1030"/>
                  </a:lnTo>
                  <a:lnTo>
                    <a:pt x="2820" y="1035"/>
                  </a:lnTo>
                  <a:lnTo>
                    <a:pt x="2825" y="1041"/>
                  </a:lnTo>
                  <a:lnTo>
                    <a:pt x="2829" y="1046"/>
                  </a:lnTo>
                  <a:lnTo>
                    <a:pt x="2834" y="1052"/>
                  </a:lnTo>
                  <a:lnTo>
                    <a:pt x="2838" y="1058"/>
                  </a:lnTo>
                  <a:lnTo>
                    <a:pt x="2842" y="1065"/>
                  </a:lnTo>
                  <a:lnTo>
                    <a:pt x="2846" y="1071"/>
                  </a:lnTo>
                  <a:lnTo>
                    <a:pt x="2850" y="1078"/>
                  </a:lnTo>
                  <a:lnTo>
                    <a:pt x="2854" y="1085"/>
                  </a:lnTo>
                  <a:lnTo>
                    <a:pt x="2857" y="1092"/>
                  </a:lnTo>
                  <a:lnTo>
                    <a:pt x="2861" y="1099"/>
                  </a:lnTo>
                  <a:lnTo>
                    <a:pt x="2864" y="1107"/>
                  </a:lnTo>
                  <a:lnTo>
                    <a:pt x="2867" y="1114"/>
                  </a:lnTo>
                  <a:lnTo>
                    <a:pt x="2870" y="1122"/>
                  </a:lnTo>
                  <a:lnTo>
                    <a:pt x="2873" y="1130"/>
                  </a:lnTo>
                  <a:lnTo>
                    <a:pt x="2875" y="1138"/>
                  </a:lnTo>
                  <a:lnTo>
                    <a:pt x="2878" y="1147"/>
                  </a:lnTo>
                  <a:lnTo>
                    <a:pt x="2880" y="1155"/>
                  </a:lnTo>
                  <a:lnTo>
                    <a:pt x="2882" y="1164"/>
                  </a:lnTo>
                  <a:lnTo>
                    <a:pt x="2883" y="1173"/>
                  </a:lnTo>
                  <a:lnTo>
                    <a:pt x="2884" y="1183"/>
                  </a:lnTo>
                  <a:lnTo>
                    <a:pt x="2883" y="1192"/>
                  </a:lnTo>
                  <a:lnTo>
                    <a:pt x="2883" y="1201"/>
                  </a:lnTo>
                  <a:lnTo>
                    <a:pt x="2883" y="1210"/>
                  </a:lnTo>
                  <a:lnTo>
                    <a:pt x="2882" y="1219"/>
                  </a:lnTo>
                  <a:lnTo>
                    <a:pt x="2881" y="1228"/>
                  </a:lnTo>
                  <a:lnTo>
                    <a:pt x="2881" y="1236"/>
                  </a:lnTo>
                  <a:lnTo>
                    <a:pt x="2880" y="1245"/>
                  </a:lnTo>
                  <a:lnTo>
                    <a:pt x="2879" y="1253"/>
                  </a:lnTo>
                  <a:lnTo>
                    <a:pt x="2877" y="1261"/>
                  </a:lnTo>
                  <a:lnTo>
                    <a:pt x="2876" y="1270"/>
                  </a:lnTo>
                  <a:lnTo>
                    <a:pt x="2874" y="1278"/>
                  </a:lnTo>
                  <a:lnTo>
                    <a:pt x="2873" y="1286"/>
                  </a:lnTo>
                  <a:lnTo>
                    <a:pt x="2871" y="1293"/>
                  </a:lnTo>
                  <a:lnTo>
                    <a:pt x="2869" y="1301"/>
                  </a:lnTo>
                  <a:lnTo>
                    <a:pt x="2867" y="1308"/>
                  </a:lnTo>
                  <a:lnTo>
                    <a:pt x="2865" y="1316"/>
                  </a:lnTo>
                  <a:lnTo>
                    <a:pt x="2863" y="1323"/>
                  </a:lnTo>
                  <a:lnTo>
                    <a:pt x="2861" y="1330"/>
                  </a:lnTo>
                  <a:lnTo>
                    <a:pt x="2859" y="1337"/>
                  </a:lnTo>
                  <a:lnTo>
                    <a:pt x="2856" y="1343"/>
                  </a:lnTo>
                  <a:lnTo>
                    <a:pt x="2854" y="1350"/>
                  </a:lnTo>
                  <a:lnTo>
                    <a:pt x="2851" y="1356"/>
                  </a:lnTo>
                  <a:lnTo>
                    <a:pt x="2848" y="1362"/>
                  </a:lnTo>
                  <a:lnTo>
                    <a:pt x="2846" y="1368"/>
                  </a:lnTo>
                  <a:lnTo>
                    <a:pt x="2843" y="1374"/>
                  </a:lnTo>
                  <a:lnTo>
                    <a:pt x="2840" y="1379"/>
                  </a:lnTo>
                  <a:lnTo>
                    <a:pt x="2837" y="1385"/>
                  </a:lnTo>
                  <a:lnTo>
                    <a:pt x="2834" y="1390"/>
                  </a:lnTo>
                  <a:lnTo>
                    <a:pt x="2831" y="1395"/>
                  </a:lnTo>
                  <a:lnTo>
                    <a:pt x="2828" y="1399"/>
                  </a:lnTo>
                  <a:lnTo>
                    <a:pt x="2825" y="1403"/>
                  </a:lnTo>
                  <a:lnTo>
                    <a:pt x="2822" y="1408"/>
                  </a:lnTo>
                  <a:lnTo>
                    <a:pt x="2818" y="1412"/>
                  </a:lnTo>
                  <a:lnTo>
                    <a:pt x="2815" y="1416"/>
                  </a:lnTo>
                  <a:lnTo>
                    <a:pt x="2812" y="1420"/>
                  </a:lnTo>
                  <a:lnTo>
                    <a:pt x="2808" y="1423"/>
                  </a:lnTo>
                  <a:lnTo>
                    <a:pt x="2805" y="1427"/>
                  </a:lnTo>
                  <a:lnTo>
                    <a:pt x="2802" y="1430"/>
                  </a:lnTo>
                  <a:lnTo>
                    <a:pt x="2807" y="1433"/>
                  </a:lnTo>
                  <a:lnTo>
                    <a:pt x="2813" y="1435"/>
                  </a:lnTo>
                  <a:lnTo>
                    <a:pt x="2819" y="1438"/>
                  </a:lnTo>
                  <a:lnTo>
                    <a:pt x="2825" y="1441"/>
                  </a:lnTo>
                  <a:lnTo>
                    <a:pt x="2831" y="1443"/>
                  </a:lnTo>
                  <a:lnTo>
                    <a:pt x="2837" y="1445"/>
                  </a:lnTo>
                  <a:lnTo>
                    <a:pt x="2843" y="1448"/>
                  </a:lnTo>
                  <a:lnTo>
                    <a:pt x="2849" y="1450"/>
                  </a:lnTo>
                  <a:lnTo>
                    <a:pt x="2856" y="1452"/>
                  </a:lnTo>
                  <a:lnTo>
                    <a:pt x="2862" y="1454"/>
                  </a:lnTo>
                  <a:lnTo>
                    <a:pt x="2868" y="1456"/>
                  </a:lnTo>
                  <a:lnTo>
                    <a:pt x="2874" y="1457"/>
                  </a:lnTo>
                  <a:lnTo>
                    <a:pt x="2881" y="1459"/>
                  </a:lnTo>
                  <a:lnTo>
                    <a:pt x="2887" y="1461"/>
                  </a:lnTo>
                  <a:lnTo>
                    <a:pt x="2894" y="1462"/>
                  </a:lnTo>
                  <a:lnTo>
                    <a:pt x="2900" y="1464"/>
                  </a:lnTo>
                  <a:lnTo>
                    <a:pt x="2906" y="1465"/>
                  </a:lnTo>
                  <a:lnTo>
                    <a:pt x="2913" y="1467"/>
                  </a:lnTo>
                  <a:lnTo>
                    <a:pt x="2920" y="1468"/>
                  </a:lnTo>
                  <a:lnTo>
                    <a:pt x="2926" y="1469"/>
                  </a:lnTo>
                  <a:lnTo>
                    <a:pt x="2933" y="1470"/>
                  </a:lnTo>
                  <a:lnTo>
                    <a:pt x="2939" y="1471"/>
                  </a:lnTo>
                  <a:lnTo>
                    <a:pt x="2946" y="1472"/>
                  </a:lnTo>
                  <a:lnTo>
                    <a:pt x="2953" y="1473"/>
                  </a:lnTo>
                  <a:lnTo>
                    <a:pt x="2959" y="1474"/>
                  </a:lnTo>
                  <a:lnTo>
                    <a:pt x="2966" y="1475"/>
                  </a:lnTo>
                  <a:lnTo>
                    <a:pt x="2973" y="1476"/>
                  </a:lnTo>
                  <a:lnTo>
                    <a:pt x="2979" y="1477"/>
                  </a:lnTo>
                  <a:lnTo>
                    <a:pt x="2986" y="1478"/>
                  </a:lnTo>
                  <a:lnTo>
                    <a:pt x="2993" y="1479"/>
                  </a:lnTo>
                  <a:lnTo>
                    <a:pt x="3000" y="1480"/>
                  </a:lnTo>
                  <a:lnTo>
                    <a:pt x="3007" y="1481"/>
                  </a:lnTo>
                  <a:lnTo>
                    <a:pt x="3013" y="1481"/>
                  </a:lnTo>
                  <a:lnTo>
                    <a:pt x="3020" y="1482"/>
                  </a:lnTo>
                  <a:lnTo>
                    <a:pt x="3027" y="1483"/>
                  </a:lnTo>
                  <a:lnTo>
                    <a:pt x="3034" y="1484"/>
                  </a:lnTo>
                  <a:lnTo>
                    <a:pt x="3040" y="1485"/>
                  </a:lnTo>
                  <a:lnTo>
                    <a:pt x="3047" y="1485"/>
                  </a:lnTo>
                  <a:lnTo>
                    <a:pt x="3054" y="1486"/>
                  </a:lnTo>
                  <a:lnTo>
                    <a:pt x="3061" y="1487"/>
                  </a:lnTo>
                  <a:lnTo>
                    <a:pt x="3067" y="1488"/>
                  </a:lnTo>
                  <a:lnTo>
                    <a:pt x="3074" y="1489"/>
                  </a:lnTo>
                  <a:lnTo>
                    <a:pt x="3081" y="1490"/>
                  </a:lnTo>
                  <a:lnTo>
                    <a:pt x="3087" y="1491"/>
                  </a:lnTo>
                  <a:lnTo>
                    <a:pt x="3094" y="1492"/>
                  </a:lnTo>
                  <a:lnTo>
                    <a:pt x="3101" y="1493"/>
                  </a:lnTo>
                  <a:lnTo>
                    <a:pt x="3107" y="1494"/>
                  </a:lnTo>
                  <a:lnTo>
                    <a:pt x="3114" y="1495"/>
                  </a:lnTo>
                  <a:lnTo>
                    <a:pt x="3121" y="1496"/>
                  </a:lnTo>
                  <a:lnTo>
                    <a:pt x="3127" y="1497"/>
                  </a:lnTo>
                  <a:lnTo>
                    <a:pt x="3134" y="1499"/>
                  </a:lnTo>
                  <a:lnTo>
                    <a:pt x="3140" y="1500"/>
                  </a:lnTo>
                  <a:lnTo>
                    <a:pt x="3147" y="1502"/>
                  </a:lnTo>
                  <a:lnTo>
                    <a:pt x="3153" y="1503"/>
                  </a:lnTo>
                  <a:lnTo>
                    <a:pt x="3160" y="1505"/>
                  </a:lnTo>
                  <a:lnTo>
                    <a:pt x="3166" y="1506"/>
                  </a:lnTo>
                  <a:lnTo>
                    <a:pt x="3172" y="1508"/>
                  </a:lnTo>
                  <a:lnTo>
                    <a:pt x="3179" y="1510"/>
                  </a:lnTo>
                  <a:lnTo>
                    <a:pt x="3185" y="1512"/>
                  </a:lnTo>
                  <a:lnTo>
                    <a:pt x="3191" y="1513"/>
                  </a:lnTo>
                  <a:lnTo>
                    <a:pt x="3197" y="1516"/>
                  </a:lnTo>
                  <a:lnTo>
                    <a:pt x="3203" y="1518"/>
                  </a:lnTo>
                  <a:lnTo>
                    <a:pt x="3209" y="1520"/>
                  </a:lnTo>
                  <a:lnTo>
                    <a:pt x="3215" y="1522"/>
                  </a:lnTo>
                  <a:lnTo>
                    <a:pt x="3221" y="1525"/>
                  </a:lnTo>
                  <a:lnTo>
                    <a:pt x="3227" y="1527"/>
                  </a:lnTo>
                  <a:lnTo>
                    <a:pt x="3233" y="1530"/>
                  </a:lnTo>
                  <a:lnTo>
                    <a:pt x="3239" y="1533"/>
                  </a:lnTo>
                  <a:lnTo>
                    <a:pt x="3245" y="1536"/>
                  </a:lnTo>
                  <a:lnTo>
                    <a:pt x="3250" y="1539"/>
                  </a:lnTo>
                  <a:lnTo>
                    <a:pt x="3256" y="1542"/>
                  </a:lnTo>
                  <a:lnTo>
                    <a:pt x="3261" y="1545"/>
                  </a:lnTo>
                  <a:lnTo>
                    <a:pt x="3267" y="1549"/>
                  </a:lnTo>
                  <a:lnTo>
                    <a:pt x="3272" y="1552"/>
                  </a:lnTo>
                  <a:lnTo>
                    <a:pt x="3278" y="1556"/>
                  </a:lnTo>
                  <a:lnTo>
                    <a:pt x="3283" y="1560"/>
                  </a:lnTo>
                  <a:lnTo>
                    <a:pt x="3288" y="1564"/>
                  </a:lnTo>
                  <a:lnTo>
                    <a:pt x="3293" y="1568"/>
                  </a:lnTo>
                  <a:lnTo>
                    <a:pt x="3298" y="1573"/>
                  </a:lnTo>
                  <a:lnTo>
                    <a:pt x="3303" y="1577"/>
                  </a:lnTo>
                  <a:lnTo>
                    <a:pt x="3308" y="1582"/>
                  </a:lnTo>
                  <a:lnTo>
                    <a:pt x="3314" y="1588"/>
                  </a:lnTo>
                  <a:lnTo>
                    <a:pt x="3319" y="1594"/>
                  </a:lnTo>
                  <a:lnTo>
                    <a:pt x="3324" y="1600"/>
                  </a:lnTo>
                  <a:lnTo>
                    <a:pt x="3329" y="1606"/>
                  </a:lnTo>
                  <a:lnTo>
                    <a:pt x="3333" y="1612"/>
                  </a:lnTo>
                  <a:lnTo>
                    <a:pt x="3337" y="1618"/>
                  </a:lnTo>
                  <a:lnTo>
                    <a:pt x="3341" y="1624"/>
                  </a:lnTo>
                  <a:lnTo>
                    <a:pt x="3345" y="1631"/>
                  </a:lnTo>
                  <a:lnTo>
                    <a:pt x="3348" y="1637"/>
                  </a:lnTo>
                  <a:lnTo>
                    <a:pt x="3352" y="1644"/>
                  </a:lnTo>
                  <a:lnTo>
                    <a:pt x="3355" y="1651"/>
                  </a:lnTo>
                  <a:lnTo>
                    <a:pt x="3357" y="1657"/>
                  </a:lnTo>
                  <a:lnTo>
                    <a:pt x="3360" y="1664"/>
                  </a:lnTo>
                  <a:lnTo>
                    <a:pt x="3362" y="1671"/>
                  </a:lnTo>
                  <a:lnTo>
                    <a:pt x="3365" y="1678"/>
                  </a:lnTo>
                  <a:lnTo>
                    <a:pt x="3367" y="1685"/>
                  </a:lnTo>
                  <a:lnTo>
                    <a:pt x="3368" y="1692"/>
                  </a:lnTo>
                  <a:lnTo>
                    <a:pt x="3370" y="1699"/>
                  </a:lnTo>
                  <a:lnTo>
                    <a:pt x="3372" y="1706"/>
                  </a:lnTo>
                  <a:lnTo>
                    <a:pt x="3373" y="1712"/>
                  </a:lnTo>
                  <a:lnTo>
                    <a:pt x="3375" y="1719"/>
                  </a:lnTo>
                  <a:lnTo>
                    <a:pt x="3376" y="1726"/>
                  </a:lnTo>
                  <a:lnTo>
                    <a:pt x="3377" y="1733"/>
                  </a:lnTo>
                  <a:lnTo>
                    <a:pt x="3378" y="1740"/>
                  </a:lnTo>
                  <a:lnTo>
                    <a:pt x="3379" y="1747"/>
                  </a:lnTo>
                  <a:lnTo>
                    <a:pt x="3380" y="1754"/>
                  </a:lnTo>
                  <a:lnTo>
                    <a:pt x="3380" y="1761"/>
                  </a:lnTo>
                  <a:lnTo>
                    <a:pt x="3381" y="1768"/>
                  </a:lnTo>
                  <a:lnTo>
                    <a:pt x="3382" y="1774"/>
                  </a:lnTo>
                  <a:lnTo>
                    <a:pt x="3383" y="1781"/>
                  </a:lnTo>
                  <a:lnTo>
                    <a:pt x="3383" y="1788"/>
                  </a:lnTo>
                  <a:lnTo>
                    <a:pt x="3384" y="1794"/>
                  </a:lnTo>
                  <a:lnTo>
                    <a:pt x="3384" y="1801"/>
                  </a:lnTo>
                  <a:lnTo>
                    <a:pt x="3385" y="1807"/>
                  </a:lnTo>
                  <a:lnTo>
                    <a:pt x="3385" y="1813"/>
                  </a:lnTo>
                  <a:lnTo>
                    <a:pt x="3385" y="1816"/>
                  </a:lnTo>
                  <a:lnTo>
                    <a:pt x="3384" y="1819"/>
                  </a:lnTo>
                  <a:lnTo>
                    <a:pt x="3383" y="1821"/>
                  </a:lnTo>
                  <a:lnTo>
                    <a:pt x="3381" y="1823"/>
                  </a:lnTo>
                  <a:lnTo>
                    <a:pt x="3380" y="1826"/>
                  </a:lnTo>
                  <a:lnTo>
                    <a:pt x="3378" y="1828"/>
                  </a:lnTo>
                  <a:lnTo>
                    <a:pt x="3376" y="1830"/>
                  </a:lnTo>
                  <a:lnTo>
                    <a:pt x="3374" y="1832"/>
                  </a:lnTo>
                  <a:lnTo>
                    <a:pt x="3372" y="1834"/>
                  </a:lnTo>
                  <a:lnTo>
                    <a:pt x="3369" y="1836"/>
                  </a:lnTo>
                  <a:lnTo>
                    <a:pt x="3366" y="1837"/>
                  </a:lnTo>
                  <a:lnTo>
                    <a:pt x="3363" y="1839"/>
                  </a:lnTo>
                  <a:lnTo>
                    <a:pt x="3360" y="1841"/>
                  </a:lnTo>
                  <a:lnTo>
                    <a:pt x="3357" y="1842"/>
                  </a:lnTo>
                  <a:lnTo>
                    <a:pt x="3354" y="1844"/>
                  </a:lnTo>
                  <a:lnTo>
                    <a:pt x="3350" y="1845"/>
                  </a:lnTo>
                  <a:lnTo>
                    <a:pt x="3347" y="1846"/>
                  </a:lnTo>
                  <a:lnTo>
                    <a:pt x="3343" y="1847"/>
                  </a:lnTo>
                  <a:lnTo>
                    <a:pt x="3339" y="1849"/>
                  </a:lnTo>
                  <a:lnTo>
                    <a:pt x="3335" y="1850"/>
                  </a:lnTo>
                  <a:lnTo>
                    <a:pt x="3330" y="1851"/>
                  </a:lnTo>
                  <a:lnTo>
                    <a:pt x="3326" y="1852"/>
                  </a:lnTo>
                  <a:lnTo>
                    <a:pt x="3321" y="1853"/>
                  </a:lnTo>
                  <a:lnTo>
                    <a:pt x="3316" y="1854"/>
                  </a:lnTo>
                  <a:lnTo>
                    <a:pt x="3311" y="1854"/>
                  </a:lnTo>
                  <a:lnTo>
                    <a:pt x="3306" y="1855"/>
                  </a:lnTo>
                  <a:lnTo>
                    <a:pt x="3301" y="1856"/>
                  </a:lnTo>
                  <a:lnTo>
                    <a:pt x="3296" y="1856"/>
                  </a:lnTo>
                  <a:lnTo>
                    <a:pt x="3290" y="1857"/>
                  </a:lnTo>
                  <a:lnTo>
                    <a:pt x="3285" y="1858"/>
                  </a:lnTo>
                  <a:lnTo>
                    <a:pt x="3279" y="1858"/>
                  </a:lnTo>
                  <a:lnTo>
                    <a:pt x="3273" y="1858"/>
                  </a:lnTo>
                  <a:lnTo>
                    <a:pt x="3267" y="1859"/>
                  </a:lnTo>
                  <a:lnTo>
                    <a:pt x="3261" y="1859"/>
                  </a:lnTo>
                  <a:lnTo>
                    <a:pt x="3255" y="1860"/>
                  </a:lnTo>
                  <a:lnTo>
                    <a:pt x="3249" y="1860"/>
                  </a:lnTo>
                  <a:lnTo>
                    <a:pt x="3243" y="1860"/>
                  </a:lnTo>
                  <a:lnTo>
                    <a:pt x="3236" y="1860"/>
                  </a:lnTo>
                  <a:lnTo>
                    <a:pt x="3230" y="1860"/>
                  </a:lnTo>
                  <a:lnTo>
                    <a:pt x="3223" y="1861"/>
                  </a:lnTo>
                  <a:lnTo>
                    <a:pt x="3216" y="1861"/>
                  </a:lnTo>
                  <a:lnTo>
                    <a:pt x="3209" y="1861"/>
                  </a:lnTo>
                  <a:lnTo>
                    <a:pt x="3202" y="1861"/>
                  </a:lnTo>
                  <a:lnTo>
                    <a:pt x="3195" y="1861"/>
                  </a:lnTo>
                  <a:lnTo>
                    <a:pt x="3188" y="1861"/>
                  </a:lnTo>
                  <a:lnTo>
                    <a:pt x="3181" y="1861"/>
                  </a:lnTo>
                  <a:lnTo>
                    <a:pt x="3174" y="1861"/>
                  </a:lnTo>
                  <a:lnTo>
                    <a:pt x="3166" y="1861"/>
                  </a:lnTo>
                  <a:lnTo>
                    <a:pt x="3159" y="1861"/>
                  </a:lnTo>
                  <a:lnTo>
                    <a:pt x="3152" y="1860"/>
                  </a:lnTo>
                  <a:lnTo>
                    <a:pt x="3144" y="1860"/>
                  </a:lnTo>
                  <a:lnTo>
                    <a:pt x="3136" y="1860"/>
                  </a:lnTo>
                  <a:lnTo>
                    <a:pt x="3129" y="1860"/>
                  </a:lnTo>
                  <a:lnTo>
                    <a:pt x="3121" y="1860"/>
                  </a:lnTo>
                  <a:lnTo>
                    <a:pt x="3113" y="1860"/>
                  </a:lnTo>
                  <a:lnTo>
                    <a:pt x="3106" y="1860"/>
                  </a:lnTo>
                  <a:lnTo>
                    <a:pt x="3098" y="1859"/>
                  </a:lnTo>
                  <a:lnTo>
                    <a:pt x="3090" y="1859"/>
                  </a:lnTo>
                  <a:lnTo>
                    <a:pt x="3082" y="1859"/>
                  </a:lnTo>
                  <a:lnTo>
                    <a:pt x="3074" y="1859"/>
                  </a:lnTo>
                  <a:lnTo>
                    <a:pt x="3066" y="1859"/>
                  </a:lnTo>
                  <a:lnTo>
                    <a:pt x="3058" y="1859"/>
                  </a:lnTo>
                  <a:lnTo>
                    <a:pt x="3050" y="1858"/>
                  </a:lnTo>
                  <a:lnTo>
                    <a:pt x="3042" y="1858"/>
                  </a:lnTo>
                  <a:lnTo>
                    <a:pt x="3033" y="1858"/>
                  </a:lnTo>
                  <a:lnTo>
                    <a:pt x="3025" y="1858"/>
                  </a:lnTo>
                  <a:lnTo>
                    <a:pt x="3017" y="1858"/>
                  </a:lnTo>
                  <a:lnTo>
                    <a:pt x="3009" y="1858"/>
                  </a:lnTo>
                  <a:lnTo>
                    <a:pt x="3001" y="1858"/>
                  </a:lnTo>
                  <a:lnTo>
                    <a:pt x="2992" y="1857"/>
                  </a:lnTo>
                  <a:lnTo>
                    <a:pt x="2984" y="1857"/>
                  </a:lnTo>
                  <a:lnTo>
                    <a:pt x="2976" y="1857"/>
                  </a:lnTo>
                  <a:lnTo>
                    <a:pt x="2968" y="1857"/>
                  </a:lnTo>
                  <a:lnTo>
                    <a:pt x="2960" y="1857"/>
                  </a:lnTo>
                  <a:lnTo>
                    <a:pt x="2951" y="1857"/>
                  </a:lnTo>
                  <a:lnTo>
                    <a:pt x="2943" y="1857"/>
                  </a:lnTo>
                  <a:lnTo>
                    <a:pt x="2935" y="1857"/>
                  </a:lnTo>
                  <a:lnTo>
                    <a:pt x="2927" y="1858"/>
                  </a:lnTo>
                  <a:lnTo>
                    <a:pt x="2919" y="1858"/>
                  </a:lnTo>
                  <a:lnTo>
                    <a:pt x="2910" y="1858"/>
                  </a:lnTo>
                  <a:lnTo>
                    <a:pt x="2902" y="1858"/>
                  </a:lnTo>
                  <a:lnTo>
                    <a:pt x="2894" y="1858"/>
                  </a:lnTo>
                  <a:lnTo>
                    <a:pt x="2886" y="1858"/>
                  </a:lnTo>
                  <a:lnTo>
                    <a:pt x="2878" y="1859"/>
                  </a:lnTo>
                  <a:lnTo>
                    <a:pt x="2870" y="1859"/>
                  </a:lnTo>
                  <a:lnTo>
                    <a:pt x="2862" y="1859"/>
                  </a:lnTo>
                  <a:lnTo>
                    <a:pt x="2854" y="1860"/>
                  </a:lnTo>
                  <a:lnTo>
                    <a:pt x="2846" y="1860"/>
                  </a:lnTo>
                  <a:lnTo>
                    <a:pt x="2838" y="1861"/>
                  </a:lnTo>
                  <a:lnTo>
                    <a:pt x="2831" y="1861"/>
                  </a:lnTo>
                  <a:lnTo>
                    <a:pt x="2823" y="1862"/>
                  </a:lnTo>
                  <a:lnTo>
                    <a:pt x="2815" y="1863"/>
                  </a:lnTo>
                  <a:lnTo>
                    <a:pt x="2808" y="1863"/>
                  </a:lnTo>
                  <a:lnTo>
                    <a:pt x="2800" y="1864"/>
                  </a:lnTo>
                  <a:lnTo>
                    <a:pt x="2793" y="1865"/>
                  </a:lnTo>
                  <a:lnTo>
                    <a:pt x="2785" y="1866"/>
                  </a:lnTo>
                  <a:lnTo>
                    <a:pt x="2778" y="1867"/>
                  </a:lnTo>
                  <a:lnTo>
                    <a:pt x="2770" y="1868"/>
                  </a:lnTo>
                  <a:lnTo>
                    <a:pt x="2763" y="1869"/>
                  </a:lnTo>
                  <a:lnTo>
                    <a:pt x="2756" y="1870"/>
                  </a:lnTo>
                  <a:lnTo>
                    <a:pt x="2749" y="1871"/>
                  </a:lnTo>
                  <a:lnTo>
                    <a:pt x="2742" y="1873"/>
                  </a:lnTo>
                  <a:lnTo>
                    <a:pt x="2735" y="1874"/>
                  </a:lnTo>
                  <a:lnTo>
                    <a:pt x="2728" y="1875"/>
                  </a:lnTo>
                  <a:lnTo>
                    <a:pt x="2722" y="1877"/>
                  </a:lnTo>
                  <a:lnTo>
                    <a:pt x="2715" y="1878"/>
                  </a:lnTo>
                  <a:lnTo>
                    <a:pt x="2708" y="1880"/>
                  </a:lnTo>
                  <a:lnTo>
                    <a:pt x="2702" y="1882"/>
                  </a:lnTo>
                  <a:lnTo>
                    <a:pt x="2696" y="1884"/>
                  </a:lnTo>
                  <a:lnTo>
                    <a:pt x="2689" y="1885"/>
                  </a:lnTo>
                  <a:lnTo>
                    <a:pt x="2682" y="1890"/>
                  </a:lnTo>
                  <a:lnTo>
                    <a:pt x="2676" y="1895"/>
                  </a:lnTo>
                  <a:lnTo>
                    <a:pt x="2669" y="1899"/>
                  </a:lnTo>
                  <a:lnTo>
                    <a:pt x="2663" y="1904"/>
                  </a:lnTo>
                  <a:lnTo>
                    <a:pt x="2658" y="1909"/>
                  </a:lnTo>
                  <a:lnTo>
                    <a:pt x="2652" y="1914"/>
                  </a:lnTo>
                  <a:lnTo>
                    <a:pt x="2647" y="1919"/>
                  </a:lnTo>
                  <a:lnTo>
                    <a:pt x="2643" y="1924"/>
                  </a:lnTo>
                  <a:lnTo>
                    <a:pt x="2638" y="1930"/>
                  </a:lnTo>
                  <a:lnTo>
                    <a:pt x="2634" y="1935"/>
                  </a:lnTo>
                  <a:lnTo>
                    <a:pt x="2630" y="1941"/>
                  </a:lnTo>
                  <a:lnTo>
                    <a:pt x="2627" y="1946"/>
                  </a:lnTo>
                  <a:lnTo>
                    <a:pt x="2623" y="1952"/>
                  </a:lnTo>
                  <a:lnTo>
                    <a:pt x="2620" y="1957"/>
                  </a:lnTo>
                  <a:lnTo>
                    <a:pt x="2617" y="1963"/>
                  </a:lnTo>
                  <a:lnTo>
                    <a:pt x="2614" y="1969"/>
                  </a:lnTo>
                  <a:lnTo>
                    <a:pt x="2611" y="1975"/>
                  </a:lnTo>
                  <a:lnTo>
                    <a:pt x="2608" y="1981"/>
                  </a:lnTo>
                  <a:lnTo>
                    <a:pt x="2606" y="1987"/>
                  </a:lnTo>
                  <a:lnTo>
                    <a:pt x="2604" y="1993"/>
                  </a:lnTo>
                  <a:lnTo>
                    <a:pt x="2601" y="1999"/>
                  </a:lnTo>
                  <a:lnTo>
                    <a:pt x="2599" y="2006"/>
                  </a:lnTo>
                  <a:lnTo>
                    <a:pt x="2597" y="2012"/>
                  </a:lnTo>
                  <a:lnTo>
                    <a:pt x="2595" y="2018"/>
                  </a:lnTo>
                  <a:lnTo>
                    <a:pt x="2593" y="2025"/>
                  </a:lnTo>
                  <a:lnTo>
                    <a:pt x="2591" y="2032"/>
                  </a:lnTo>
                  <a:lnTo>
                    <a:pt x="2589" y="2038"/>
                  </a:lnTo>
                  <a:lnTo>
                    <a:pt x="2587" y="2045"/>
                  </a:lnTo>
                  <a:lnTo>
                    <a:pt x="2585" y="2052"/>
                  </a:lnTo>
                  <a:lnTo>
                    <a:pt x="2583" y="2059"/>
                  </a:lnTo>
                  <a:lnTo>
                    <a:pt x="2581" y="2066"/>
                  </a:lnTo>
                  <a:lnTo>
                    <a:pt x="2578" y="2073"/>
                  </a:lnTo>
                  <a:lnTo>
                    <a:pt x="2576" y="2080"/>
                  </a:lnTo>
                  <a:lnTo>
                    <a:pt x="2574" y="2087"/>
                  </a:lnTo>
                  <a:lnTo>
                    <a:pt x="2571" y="2081"/>
                  </a:lnTo>
                  <a:lnTo>
                    <a:pt x="2569" y="2075"/>
                  </a:lnTo>
                  <a:lnTo>
                    <a:pt x="2566" y="2070"/>
                  </a:lnTo>
                  <a:lnTo>
                    <a:pt x="2563" y="2064"/>
                  </a:lnTo>
                  <a:lnTo>
                    <a:pt x="2560" y="2058"/>
                  </a:lnTo>
                  <a:lnTo>
                    <a:pt x="2557" y="2053"/>
                  </a:lnTo>
                  <a:lnTo>
                    <a:pt x="2554" y="2047"/>
                  </a:lnTo>
                  <a:lnTo>
                    <a:pt x="2551" y="2041"/>
                  </a:lnTo>
                  <a:lnTo>
                    <a:pt x="2548" y="2036"/>
                  </a:lnTo>
                  <a:lnTo>
                    <a:pt x="2544" y="2030"/>
                  </a:lnTo>
                  <a:lnTo>
                    <a:pt x="2541" y="2025"/>
                  </a:lnTo>
                  <a:lnTo>
                    <a:pt x="2537" y="2019"/>
                  </a:lnTo>
                  <a:lnTo>
                    <a:pt x="2533" y="2014"/>
                  </a:lnTo>
                  <a:lnTo>
                    <a:pt x="2530" y="2008"/>
                  </a:lnTo>
                  <a:lnTo>
                    <a:pt x="2526" y="2003"/>
                  </a:lnTo>
                  <a:lnTo>
                    <a:pt x="2522" y="1998"/>
                  </a:lnTo>
                  <a:lnTo>
                    <a:pt x="2518" y="1992"/>
                  </a:lnTo>
                  <a:lnTo>
                    <a:pt x="2513" y="1987"/>
                  </a:lnTo>
                  <a:lnTo>
                    <a:pt x="2509" y="1982"/>
                  </a:lnTo>
                  <a:lnTo>
                    <a:pt x="2505" y="1977"/>
                  </a:lnTo>
                  <a:lnTo>
                    <a:pt x="2500" y="1972"/>
                  </a:lnTo>
                  <a:lnTo>
                    <a:pt x="2496" y="1967"/>
                  </a:lnTo>
                  <a:lnTo>
                    <a:pt x="2491" y="1962"/>
                  </a:lnTo>
                  <a:lnTo>
                    <a:pt x="2486" y="1957"/>
                  </a:lnTo>
                  <a:lnTo>
                    <a:pt x="2482" y="1952"/>
                  </a:lnTo>
                  <a:lnTo>
                    <a:pt x="2477" y="1947"/>
                  </a:lnTo>
                  <a:lnTo>
                    <a:pt x="2472" y="1943"/>
                  </a:lnTo>
                  <a:lnTo>
                    <a:pt x="2467" y="1938"/>
                  </a:lnTo>
                  <a:lnTo>
                    <a:pt x="2461" y="1933"/>
                  </a:lnTo>
                  <a:lnTo>
                    <a:pt x="2456" y="1929"/>
                  </a:lnTo>
                  <a:lnTo>
                    <a:pt x="2451" y="1924"/>
                  </a:lnTo>
                  <a:lnTo>
                    <a:pt x="2446" y="1920"/>
                  </a:lnTo>
                  <a:lnTo>
                    <a:pt x="2440" y="1916"/>
                  </a:lnTo>
                  <a:lnTo>
                    <a:pt x="2435" y="1911"/>
                  </a:lnTo>
                  <a:lnTo>
                    <a:pt x="2429" y="1907"/>
                  </a:lnTo>
                  <a:lnTo>
                    <a:pt x="2423" y="1903"/>
                  </a:lnTo>
                  <a:lnTo>
                    <a:pt x="2418" y="1899"/>
                  </a:lnTo>
                  <a:lnTo>
                    <a:pt x="2412" y="1895"/>
                  </a:lnTo>
                  <a:lnTo>
                    <a:pt x="2406" y="1891"/>
                  </a:lnTo>
                  <a:lnTo>
                    <a:pt x="2400" y="1888"/>
                  </a:lnTo>
                  <a:lnTo>
                    <a:pt x="2394" y="1884"/>
                  </a:lnTo>
                  <a:lnTo>
                    <a:pt x="2388" y="1880"/>
                  </a:lnTo>
                  <a:lnTo>
                    <a:pt x="2382" y="1877"/>
                  </a:lnTo>
                  <a:lnTo>
                    <a:pt x="2376" y="1873"/>
                  </a:lnTo>
                  <a:lnTo>
                    <a:pt x="2370" y="1870"/>
                  </a:lnTo>
                  <a:lnTo>
                    <a:pt x="2364" y="1867"/>
                  </a:lnTo>
                  <a:lnTo>
                    <a:pt x="2358" y="1864"/>
                  </a:lnTo>
                  <a:lnTo>
                    <a:pt x="2351" y="1861"/>
                  </a:lnTo>
                  <a:lnTo>
                    <a:pt x="2345" y="1858"/>
                  </a:lnTo>
                  <a:lnTo>
                    <a:pt x="2338" y="1855"/>
                  </a:lnTo>
                  <a:lnTo>
                    <a:pt x="2332" y="1852"/>
                  </a:lnTo>
                  <a:lnTo>
                    <a:pt x="2325" y="1849"/>
                  </a:lnTo>
                  <a:lnTo>
                    <a:pt x="2319" y="1847"/>
                  </a:lnTo>
                  <a:lnTo>
                    <a:pt x="2312" y="1845"/>
                  </a:lnTo>
                  <a:lnTo>
                    <a:pt x="2306" y="1842"/>
                  </a:lnTo>
                  <a:lnTo>
                    <a:pt x="2299" y="1840"/>
                  </a:lnTo>
                  <a:lnTo>
                    <a:pt x="2292" y="1838"/>
                  </a:lnTo>
                  <a:lnTo>
                    <a:pt x="2286" y="1836"/>
                  </a:lnTo>
                  <a:lnTo>
                    <a:pt x="2279" y="1834"/>
                  </a:lnTo>
                  <a:lnTo>
                    <a:pt x="2272" y="1832"/>
                  </a:lnTo>
                  <a:lnTo>
                    <a:pt x="2265" y="1831"/>
                  </a:lnTo>
                  <a:lnTo>
                    <a:pt x="2258" y="1829"/>
                  </a:lnTo>
                  <a:lnTo>
                    <a:pt x="2251" y="1828"/>
                  </a:lnTo>
                  <a:lnTo>
                    <a:pt x="2245" y="1827"/>
                  </a:lnTo>
                  <a:lnTo>
                    <a:pt x="2238" y="1826"/>
                  </a:lnTo>
                  <a:lnTo>
                    <a:pt x="2231" y="1825"/>
                  </a:lnTo>
                  <a:lnTo>
                    <a:pt x="2224" y="1824"/>
                  </a:lnTo>
                  <a:lnTo>
                    <a:pt x="2217" y="1823"/>
                  </a:lnTo>
                  <a:lnTo>
                    <a:pt x="2210" y="1823"/>
                  </a:lnTo>
                  <a:lnTo>
                    <a:pt x="2203" y="1822"/>
                  </a:lnTo>
                  <a:lnTo>
                    <a:pt x="2196" y="1822"/>
                  </a:lnTo>
                  <a:lnTo>
                    <a:pt x="2189" y="1822"/>
                  </a:lnTo>
                  <a:lnTo>
                    <a:pt x="2181" y="1822"/>
                  </a:lnTo>
                  <a:lnTo>
                    <a:pt x="2190" y="1816"/>
                  </a:lnTo>
                  <a:lnTo>
                    <a:pt x="2198" y="1809"/>
                  </a:lnTo>
                  <a:lnTo>
                    <a:pt x="2204" y="1803"/>
                  </a:lnTo>
                  <a:lnTo>
                    <a:pt x="2210" y="1797"/>
                  </a:lnTo>
                  <a:lnTo>
                    <a:pt x="2215" y="1791"/>
                  </a:lnTo>
                  <a:lnTo>
                    <a:pt x="2219" y="1785"/>
                  </a:lnTo>
                  <a:lnTo>
                    <a:pt x="2223" y="1779"/>
                  </a:lnTo>
                  <a:lnTo>
                    <a:pt x="2226" y="1772"/>
                  </a:lnTo>
                  <a:lnTo>
                    <a:pt x="2229" y="1766"/>
                  </a:lnTo>
                  <a:lnTo>
                    <a:pt x="2231" y="1760"/>
                  </a:lnTo>
                  <a:lnTo>
                    <a:pt x="2233" y="1754"/>
                  </a:lnTo>
                  <a:lnTo>
                    <a:pt x="2234" y="1748"/>
                  </a:lnTo>
                  <a:lnTo>
                    <a:pt x="2236" y="1742"/>
                  </a:lnTo>
                  <a:lnTo>
                    <a:pt x="2237" y="1736"/>
                  </a:lnTo>
                  <a:lnTo>
                    <a:pt x="2239" y="1730"/>
                  </a:lnTo>
                  <a:lnTo>
                    <a:pt x="2240" y="1724"/>
                  </a:lnTo>
                  <a:lnTo>
                    <a:pt x="2241" y="1717"/>
                  </a:lnTo>
                  <a:lnTo>
                    <a:pt x="2241" y="1709"/>
                  </a:lnTo>
                  <a:lnTo>
                    <a:pt x="2241" y="1702"/>
                  </a:lnTo>
                  <a:lnTo>
                    <a:pt x="2241" y="1695"/>
                  </a:lnTo>
                  <a:lnTo>
                    <a:pt x="2241" y="1688"/>
                  </a:lnTo>
                  <a:lnTo>
                    <a:pt x="2241" y="1681"/>
                  </a:lnTo>
                  <a:lnTo>
                    <a:pt x="2241" y="1674"/>
                  </a:lnTo>
                  <a:lnTo>
                    <a:pt x="2241" y="1667"/>
                  </a:lnTo>
                  <a:lnTo>
                    <a:pt x="2240" y="1660"/>
                  </a:lnTo>
                  <a:lnTo>
                    <a:pt x="2239" y="1652"/>
                  </a:lnTo>
                  <a:lnTo>
                    <a:pt x="2239" y="1645"/>
                  </a:lnTo>
                  <a:lnTo>
                    <a:pt x="2238" y="1638"/>
                  </a:lnTo>
                  <a:lnTo>
                    <a:pt x="2237" y="1631"/>
                  </a:lnTo>
                  <a:lnTo>
                    <a:pt x="2235" y="1624"/>
                  </a:lnTo>
                  <a:lnTo>
                    <a:pt x="2234" y="1617"/>
                  </a:lnTo>
                  <a:lnTo>
                    <a:pt x="2233" y="1610"/>
                  </a:lnTo>
                  <a:lnTo>
                    <a:pt x="2231" y="1603"/>
                  </a:lnTo>
                  <a:lnTo>
                    <a:pt x="2230" y="1596"/>
                  </a:lnTo>
                  <a:lnTo>
                    <a:pt x="2228" y="1590"/>
                  </a:lnTo>
                  <a:lnTo>
                    <a:pt x="2226" y="1583"/>
                  </a:lnTo>
                  <a:lnTo>
                    <a:pt x="2224" y="1576"/>
                  </a:lnTo>
                  <a:lnTo>
                    <a:pt x="2222" y="1569"/>
                  </a:lnTo>
                  <a:lnTo>
                    <a:pt x="2220" y="1562"/>
                  </a:lnTo>
                  <a:lnTo>
                    <a:pt x="2218" y="1555"/>
                  </a:lnTo>
                  <a:lnTo>
                    <a:pt x="2215" y="1549"/>
                  </a:lnTo>
                  <a:lnTo>
                    <a:pt x="2213" y="1542"/>
                  </a:lnTo>
                  <a:lnTo>
                    <a:pt x="2210" y="1535"/>
                  </a:lnTo>
                  <a:lnTo>
                    <a:pt x="2208" y="1529"/>
                  </a:lnTo>
                  <a:lnTo>
                    <a:pt x="2205" y="1522"/>
                  </a:lnTo>
                  <a:lnTo>
                    <a:pt x="2202" y="1515"/>
                  </a:lnTo>
                  <a:lnTo>
                    <a:pt x="2200" y="1509"/>
                  </a:lnTo>
                  <a:lnTo>
                    <a:pt x="2197" y="1502"/>
                  </a:lnTo>
                  <a:lnTo>
                    <a:pt x="2194" y="1496"/>
                  </a:lnTo>
                  <a:lnTo>
                    <a:pt x="2190" y="1489"/>
                  </a:lnTo>
                  <a:lnTo>
                    <a:pt x="2187" y="1483"/>
                  </a:lnTo>
                  <a:lnTo>
                    <a:pt x="2184" y="1477"/>
                  </a:lnTo>
                  <a:lnTo>
                    <a:pt x="2181" y="1470"/>
                  </a:lnTo>
                  <a:lnTo>
                    <a:pt x="2177" y="1464"/>
                  </a:lnTo>
                  <a:lnTo>
                    <a:pt x="2174" y="1458"/>
                  </a:lnTo>
                  <a:lnTo>
                    <a:pt x="2170" y="1452"/>
                  </a:lnTo>
                  <a:lnTo>
                    <a:pt x="2167" y="1446"/>
                  </a:lnTo>
                  <a:lnTo>
                    <a:pt x="2163" y="1440"/>
                  </a:lnTo>
                  <a:lnTo>
                    <a:pt x="2160" y="1434"/>
                  </a:lnTo>
                  <a:lnTo>
                    <a:pt x="2156" y="1428"/>
                  </a:lnTo>
                  <a:lnTo>
                    <a:pt x="2152" y="1422"/>
                  </a:lnTo>
                  <a:lnTo>
                    <a:pt x="2148" y="1416"/>
                  </a:lnTo>
                  <a:lnTo>
                    <a:pt x="2144" y="1410"/>
                  </a:lnTo>
                  <a:lnTo>
                    <a:pt x="2140" y="1404"/>
                  </a:lnTo>
                  <a:lnTo>
                    <a:pt x="2137" y="1398"/>
                  </a:lnTo>
                  <a:lnTo>
                    <a:pt x="2133" y="1394"/>
                  </a:lnTo>
                  <a:lnTo>
                    <a:pt x="2128" y="1388"/>
                  </a:lnTo>
                  <a:lnTo>
                    <a:pt x="2124" y="1382"/>
                  </a:lnTo>
                  <a:lnTo>
                    <a:pt x="2120" y="1377"/>
                  </a:lnTo>
                  <a:lnTo>
                    <a:pt x="2116" y="1372"/>
                  </a:lnTo>
                  <a:lnTo>
                    <a:pt x="2112" y="1366"/>
                  </a:lnTo>
                  <a:lnTo>
                    <a:pt x="2108" y="1361"/>
                  </a:lnTo>
                  <a:lnTo>
                    <a:pt x="2103" y="1356"/>
                  </a:lnTo>
                  <a:lnTo>
                    <a:pt x="2099" y="1350"/>
                  </a:lnTo>
                  <a:lnTo>
                    <a:pt x="2095" y="1345"/>
                  </a:lnTo>
                  <a:lnTo>
                    <a:pt x="2091" y="1340"/>
                  </a:lnTo>
                  <a:lnTo>
                    <a:pt x="2086" y="1335"/>
                  </a:lnTo>
                  <a:lnTo>
                    <a:pt x="2082" y="1330"/>
                  </a:lnTo>
                  <a:lnTo>
                    <a:pt x="2078" y="1325"/>
                  </a:lnTo>
                  <a:lnTo>
                    <a:pt x="2073" y="1320"/>
                  </a:lnTo>
                  <a:lnTo>
                    <a:pt x="2069" y="1316"/>
                  </a:lnTo>
                  <a:lnTo>
                    <a:pt x="2065" y="1311"/>
                  </a:lnTo>
                  <a:lnTo>
                    <a:pt x="2059" y="1305"/>
                  </a:lnTo>
                  <a:lnTo>
                    <a:pt x="2054" y="1299"/>
                  </a:lnTo>
                  <a:lnTo>
                    <a:pt x="2048" y="1293"/>
                  </a:lnTo>
                  <a:lnTo>
                    <a:pt x="2043" y="1288"/>
                  </a:lnTo>
                  <a:lnTo>
                    <a:pt x="2038" y="1282"/>
                  </a:lnTo>
                  <a:lnTo>
                    <a:pt x="2032" y="1276"/>
                  </a:lnTo>
                  <a:lnTo>
                    <a:pt x="2027" y="1271"/>
                  </a:lnTo>
                  <a:lnTo>
                    <a:pt x="2022" y="1265"/>
                  </a:lnTo>
                  <a:lnTo>
                    <a:pt x="2017" y="1260"/>
                  </a:lnTo>
                  <a:lnTo>
                    <a:pt x="2011" y="1254"/>
                  </a:lnTo>
                  <a:lnTo>
                    <a:pt x="2006" y="1249"/>
                  </a:lnTo>
                  <a:lnTo>
                    <a:pt x="2001" y="1244"/>
                  </a:lnTo>
                  <a:lnTo>
                    <a:pt x="1996" y="1239"/>
                  </a:lnTo>
                  <a:lnTo>
                    <a:pt x="1991" y="1234"/>
                  </a:lnTo>
                  <a:lnTo>
                    <a:pt x="1986" y="1229"/>
                  </a:lnTo>
                  <a:lnTo>
                    <a:pt x="1981" y="1224"/>
                  </a:lnTo>
                  <a:lnTo>
                    <a:pt x="1976" y="1219"/>
                  </a:lnTo>
                  <a:lnTo>
                    <a:pt x="1971" y="1214"/>
                  </a:lnTo>
                  <a:lnTo>
                    <a:pt x="1966" y="1209"/>
                  </a:lnTo>
                  <a:lnTo>
                    <a:pt x="1961" y="1205"/>
                  </a:lnTo>
                  <a:lnTo>
                    <a:pt x="1956" y="1200"/>
                  </a:lnTo>
                  <a:lnTo>
                    <a:pt x="1950" y="1196"/>
                  </a:lnTo>
                  <a:lnTo>
                    <a:pt x="1945" y="1191"/>
                  </a:lnTo>
                  <a:lnTo>
                    <a:pt x="1940" y="1187"/>
                  </a:lnTo>
                  <a:lnTo>
                    <a:pt x="1935" y="1182"/>
                  </a:lnTo>
                  <a:lnTo>
                    <a:pt x="1930" y="1178"/>
                  </a:lnTo>
                  <a:lnTo>
                    <a:pt x="1925" y="1174"/>
                  </a:lnTo>
                  <a:lnTo>
                    <a:pt x="1920" y="1170"/>
                  </a:lnTo>
                  <a:lnTo>
                    <a:pt x="1914" y="1166"/>
                  </a:lnTo>
                  <a:lnTo>
                    <a:pt x="1909" y="1162"/>
                  </a:lnTo>
                  <a:lnTo>
                    <a:pt x="1904" y="1158"/>
                  </a:lnTo>
                  <a:lnTo>
                    <a:pt x="1899" y="1154"/>
                  </a:lnTo>
                  <a:lnTo>
                    <a:pt x="1893" y="1151"/>
                  </a:lnTo>
                  <a:lnTo>
                    <a:pt x="1888" y="1147"/>
                  </a:lnTo>
                  <a:lnTo>
                    <a:pt x="1882" y="1143"/>
                  </a:lnTo>
                  <a:lnTo>
                    <a:pt x="1877" y="1140"/>
                  </a:lnTo>
                  <a:lnTo>
                    <a:pt x="1871" y="1136"/>
                  </a:lnTo>
                  <a:lnTo>
                    <a:pt x="1866" y="1133"/>
                  </a:lnTo>
                  <a:lnTo>
                    <a:pt x="1860" y="1130"/>
                  </a:lnTo>
                  <a:lnTo>
                    <a:pt x="1854" y="1127"/>
                  </a:lnTo>
                  <a:lnTo>
                    <a:pt x="1849" y="1124"/>
                  </a:lnTo>
                  <a:lnTo>
                    <a:pt x="1843" y="1121"/>
                  </a:lnTo>
                  <a:lnTo>
                    <a:pt x="1837" y="1118"/>
                  </a:lnTo>
                  <a:lnTo>
                    <a:pt x="1831" y="1115"/>
                  </a:lnTo>
                  <a:lnTo>
                    <a:pt x="1825" y="1112"/>
                  </a:lnTo>
                  <a:lnTo>
                    <a:pt x="1819" y="1109"/>
                  </a:lnTo>
                  <a:lnTo>
                    <a:pt x="1812" y="1107"/>
                  </a:lnTo>
                  <a:lnTo>
                    <a:pt x="1806" y="1104"/>
                  </a:lnTo>
                  <a:lnTo>
                    <a:pt x="1800" y="1102"/>
                  </a:lnTo>
                  <a:lnTo>
                    <a:pt x="1793" y="1099"/>
                  </a:lnTo>
                  <a:lnTo>
                    <a:pt x="1787" y="1097"/>
                  </a:lnTo>
                  <a:lnTo>
                    <a:pt x="1780" y="1095"/>
                  </a:lnTo>
                  <a:lnTo>
                    <a:pt x="1773" y="1092"/>
                  </a:lnTo>
                  <a:lnTo>
                    <a:pt x="1766" y="1090"/>
                  </a:lnTo>
                  <a:lnTo>
                    <a:pt x="1759" y="1088"/>
                  </a:lnTo>
                  <a:lnTo>
                    <a:pt x="1752" y="1086"/>
                  </a:lnTo>
                  <a:lnTo>
                    <a:pt x="1745" y="1085"/>
                  </a:lnTo>
                  <a:lnTo>
                    <a:pt x="1738" y="1083"/>
                  </a:lnTo>
                  <a:lnTo>
                    <a:pt x="1731" y="1081"/>
                  </a:lnTo>
                  <a:lnTo>
                    <a:pt x="1723" y="1080"/>
                  </a:lnTo>
                  <a:lnTo>
                    <a:pt x="1715" y="1078"/>
                  </a:lnTo>
                  <a:lnTo>
                    <a:pt x="1708" y="1077"/>
                  </a:lnTo>
                  <a:lnTo>
                    <a:pt x="1700" y="1075"/>
                  </a:lnTo>
                  <a:lnTo>
                    <a:pt x="1695" y="1075"/>
                  </a:lnTo>
                  <a:lnTo>
                    <a:pt x="1689" y="1075"/>
                  </a:lnTo>
                  <a:lnTo>
                    <a:pt x="1684" y="1075"/>
                  </a:lnTo>
                  <a:lnTo>
                    <a:pt x="1678" y="1075"/>
                  </a:lnTo>
                  <a:lnTo>
                    <a:pt x="1673" y="1075"/>
                  </a:lnTo>
                  <a:lnTo>
                    <a:pt x="1667" y="1076"/>
                  </a:lnTo>
                  <a:lnTo>
                    <a:pt x="1662" y="1077"/>
                  </a:lnTo>
                  <a:lnTo>
                    <a:pt x="1656" y="1077"/>
                  </a:lnTo>
                  <a:lnTo>
                    <a:pt x="1650" y="1078"/>
                  </a:lnTo>
                  <a:lnTo>
                    <a:pt x="1644" y="1080"/>
                  </a:lnTo>
                  <a:lnTo>
                    <a:pt x="1638" y="1081"/>
                  </a:lnTo>
                  <a:lnTo>
                    <a:pt x="1633" y="1082"/>
                  </a:lnTo>
                  <a:lnTo>
                    <a:pt x="1627" y="1084"/>
                  </a:lnTo>
                  <a:lnTo>
                    <a:pt x="1621" y="1086"/>
                  </a:lnTo>
                  <a:lnTo>
                    <a:pt x="1615" y="1087"/>
                  </a:lnTo>
                  <a:lnTo>
                    <a:pt x="1609" y="1089"/>
                  </a:lnTo>
                  <a:lnTo>
                    <a:pt x="1602" y="1092"/>
                  </a:lnTo>
                  <a:lnTo>
                    <a:pt x="1596" y="1094"/>
                  </a:lnTo>
                  <a:lnTo>
                    <a:pt x="1590" y="1096"/>
                  </a:lnTo>
                  <a:lnTo>
                    <a:pt x="1584" y="1099"/>
                  </a:lnTo>
                  <a:lnTo>
                    <a:pt x="1578" y="1101"/>
                  </a:lnTo>
                  <a:lnTo>
                    <a:pt x="1572" y="1104"/>
                  </a:lnTo>
                  <a:lnTo>
                    <a:pt x="1565" y="1107"/>
                  </a:lnTo>
                  <a:lnTo>
                    <a:pt x="1559" y="1110"/>
                  </a:lnTo>
                  <a:lnTo>
                    <a:pt x="1553" y="1113"/>
                  </a:lnTo>
                  <a:lnTo>
                    <a:pt x="1547" y="1117"/>
                  </a:lnTo>
                  <a:lnTo>
                    <a:pt x="1540" y="1120"/>
                  </a:lnTo>
                  <a:lnTo>
                    <a:pt x="1534" y="1123"/>
                  </a:lnTo>
                  <a:lnTo>
                    <a:pt x="1528" y="1127"/>
                  </a:lnTo>
                  <a:lnTo>
                    <a:pt x="1521" y="1131"/>
                  </a:lnTo>
                  <a:lnTo>
                    <a:pt x="1515" y="1134"/>
                  </a:lnTo>
                  <a:lnTo>
                    <a:pt x="1509" y="1138"/>
                  </a:lnTo>
                  <a:lnTo>
                    <a:pt x="1503" y="1142"/>
                  </a:lnTo>
                  <a:lnTo>
                    <a:pt x="1496" y="1146"/>
                  </a:lnTo>
                  <a:lnTo>
                    <a:pt x="1490" y="1150"/>
                  </a:lnTo>
                  <a:lnTo>
                    <a:pt x="1484" y="1154"/>
                  </a:lnTo>
                  <a:lnTo>
                    <a:pt x="1478" y="1159"/>
                  </a:lnTo>
                  <a:lnTo>
                    <a:pt x="1471" y="1163"/>
                  </a:lnTo>
                  <a:lnTo>
                    <a:pt x="1465" y="1167"/>
                  </a:lnTo>
                  <a:lnTo>
                    <a:pt x="1459" y="1172"/>
                  </a:lnTo>
                  <a:lnTo>
                    <a:pt x="1453" y="1177"/>
                  </a:lnTo>
                  <a:lnTo>
                    <a:pt x="1447" y="1181"/>
                  </a:lnTo>
                  <a:lnTo>
                    <a:pt x="1441" y="1186"/>
                  </a:lnTo>
                  <a:lnTo>
                    <a:pt x="1435" y="1191"/>
                  </a:lnTo>
                  <a:lnTo>
                    <a:pt x="1429" y="1195"/>
                  </a:lnTo>
                  <a:lnTo>
                    <a:pt x="1423" y="1200"/>
                  </a:lnTo>
                  <a:lnTo>
                    <a:pt x="1417" y="1205"/>
                  </a:lnTo>
                  <a:lnTo>
                    <a:pt x="1411" y="1210"/>
                  </a:lnTo>
                  <a:lnTo>
                    <a:pt x="1405" y="1215"/>
                  </a:lnTo>
                  <a:lnTo>
                    <a:pt x="1400" y="1220"/>
                  </a:lnTo>
                  <a:lnTo>
                    <a:pt x="1394" y="1225"/>
                  </a:lnTo>
                  <a:lnTo>
                    <a:pt x="1388" y="1231"/>
                  </a:lnTo>
                  <a:lnTo>
                    <a:pt x="1383" y="1236"/>
                  </a:lnTo>
                  <a:lnTo>
                    <a:pt x="1377" y="1241"/>
                  </a:lnTo>
                  <a:lnTo>
                    <a:pt x="1372" y="1246"/>
                  </a:lnTo>
                  <a:lnTo>
                    <a:pt x="1366" y="1252"/>
                  </a:lnTo>
                  <a:lnTo>
                    <a:pt x="1361" y="1257"/>
                  </a:lnTo>
                  <a:lnTo>
                    <a:pt x="1356" y="1262"/>
                  </a:lnTo>
                  <a:lnTo>
                    <a:pt x="1351" y="1268"/>
                  </a:lnTo>
                  <a:lnTo>
                    <a:pt x="1345" y="1273"/>
                  </a:lnTo>
                  <a:lnTo>
                    <a:pt x="1340" y="1278"/>
                  </a:lnTo>
                  <a:lnTo>
                    <a:pt x="1335" y="1284"/>
                  </a:lnTo>
                  <a:lnTo>
                    <a:pt x="1331" y="1289"/>
                  </a:lnTo>
                  <a:lnTo>
                    <a:pt x="1326" y="1295"/>
                  </a:lnTo>
                  <a:lnTo>
                    <a:pt x="1321" y="1300"/>
                  </a:lnTo>
                  <a:lnTo>
                    <a:pt x="1316" y="1305"/>
                  </a:lnTo>
                  <a:lnTo>
                    <a:pt x="1312" y="1311"/>
                  </a:lnTo>
                  <a:lnTo>
                    <a:pt x="1308" y="1316"/>
                  </a:lnTo>
                  <a:lnTo>
                    <a:pt x="1303" y="1322"/>
                  </a:lnTo>
                  <a:lnTo>
                    <a:pt x="1299" y="1327"/>
                  </a:lnTo>
                  <a:lnTo>
                    <a:pt x="1295" y="1333"/>
                  </a:lnTo>
                  <a:lnTo>
                    <a:pt x="1291" y="1338"/>
                  </a:lnTo>
                  <a:lnTo>
                    <a:pt x="1287" y="1343"/>
                  </a:lnTo>
                  <a:lnTo>
                    <a:pt x="1283" y="1349"/>
                  </a:lnTo>
                  <a:lnTo>
                    <a:pt x="1280" y="1354"/>
                  </a:lnTo>
                  <a:lnTo>
                    <a:pt x="1273" y="1362"/>
                  </a:lnTo>
                  <a:lnTo>
                    <a:pt x="1266" y="1371"/>
                  </a:lnTo>
                  <a:lnTo>
                    <a:pt x="1260" y="1379"/>
                  </a:lnTo>
                  <a:lnTo>
                    <a:pt x="1254" y="1387"/>
                  </a:lnTo>
                  <a:lnTo>
                    <a:pt x="1248" y="1395"/>
                  </a:lnTo>
                  <a:lnTo>
                    <a:pt x="1243" y="1401"/>
                  </a:lnTo>
                  <a:lnTo>
                    <a:pt x="1238" y="1409"/>
                  </a:lnTo>
                  <a:lnTo>
                    <a:pt x="1233" y="1416"/>
                  </a:lnTo>
                  <a:lnTo>
                    <a:pt x="1228" y="1423"/>
                  </a:lnTo>
                  <a:lnTo>
                    <a:pt x="1223" y="1430"/>
                  </a:lnTo>
                  <a:lnTo>
                    <a:pt x="1219" y="1437"/>
                  </a:lnTo>
                  <a:lnTo>
                    <a:pt x="1215" y="1444"/>
                  </a:lnTo>
                  <a:lnTo>
                    <a:pt x="1211" y="1451"/>
                  </a:lnTo>
                  <a:lnTo>
                    <a:pt x="1207" y="1457"/>
                  </a:lnTo>
                  <a:lnTo>
                    <a:pt x="1203" y="1464"/>
                  </a:lnTo>
                  <a:lnTo>
                    <a:pt x="1200" y="1470"/>
                  </a:lnTo>
                  <a:lnTo>
                    <a:pt x="1197" y="1477"/>
                  </a:lnTo>
                  <a:lnTo>
                    <a:pt x="1193" y="1483"/>
                  </a:lnTo>
                  <a:lnTo>
                    <a:pt x="1190" y="1489"/>
                  </a:lnTo>
                  <a:lnTo>
                    <a:pt x="1188" y="1495"/>
                  </a:lnTo>
                  <a:lnTo>
                    <a:pt x="1185" y="1501"/>
                  </a:lnTo>
                  <a:lnTo>
                    <a:pt x="1182" y="1507"/>
                  </a:lnTo>
                  <a:lnTo>
                    <a:pt x="1180" y="1513"/>
                  </a:lnTo>
                  <a:lnTo>
                    <a:pt x="1178" y="1518"/>
                  </a:lnTo>
                  <a:lnTo>
                    <a:pt x="1176" y="1524"/>
                  </a:lnTo>
                  <a:lnTo>
                    <a:pt x="1174" y="1530"/>
                  </a:lnTo>
                  <a:lnTo>
                    <a:pt x="1172" y="1536"/>
                  </a:lnTo>
                  <a:lnTo>
                    <a:pt x="1170" y="1541"/>
                  </a:lnTo>
                  <a:lnTo>
                    <a:pt x="1168" y="1547"/>
                  </a:lnTo>
                  <a:lnTo>
                    <a:pt x="1166" y="1553"/>
                  </a:lnTo>
                  <a:lnTo>
                    <a:pt x="1165" y="1558"/>
                  </a:lnTo>
                  <a:lnTo>
                    <a:pt x="1163" y="1564"/>
                  </a:lnTo>
                  <a:lnTo>
                    <a:pt x="1162" y="1570"/>
                  </a:lnTo>
                  <a:lnTo>
                    <a:pt x="1160" y="1575"/>
                  </a:lnTo>
                  <a:lnTo>
                    <a:pt x="1159" y="1581"/>
                  </a:lnTo>
                  <a:lnTo>
                    <a:pt x="1158" y="1587"/>
                  </a:lnTo>
                  <a:lnTo>
                    <a:pt x="1157" y="1593"/>
                  </a:lnTo>
                  <a:lnTo>
                    <a:pt x="1156" y="1598"/>
                  </a:lnTo>
                  <a:lnTo>
                    <a:pt x="1154" y="1604"/>
                  </a:lnTo>
                  <a:lnTo>
                    <a:pt x="1153" y="1610"/>
                  </a:lnTo>
                  <a:lnTo>
                    <a:pt x="1152" y="1616"/>
                  </a:lnTo>
                  <a:lnTo>
                    <a:pt x="1151" y="1622"/>
                  </a:lnTo>
                  <a:lnTo>
                    <a:pt x="1149" y="1628"/>
                  </a:lnTo>
                  <a:lnTo>
                    <a:pt x="1148" y="1635"/>
                  </a:lnTo>
                  <a:lnTo>
                    <a:pt x="1147" y="1641"/>
                  </a:lnTo>
                  <a:lnTo>
                    <a:pt x="1145" y="1647"/>
                  </a:lnTo>
                  <a:lnTo>
                    <a:pt x="1144" y="1654"/>
                  </a:lnTo>
                  <a:lnTo>
                    <a:pt x="1143" y="1660"/>
                  </a:lnTo>
                  <a:lnTo>
                    <a:pt x="1141" y="1667"/>
                  </a:lnTo>
                  <a:lnTo>
                    <a:pt x="1140" y="1674"/>
                  </a:lnTo>
                  <a:lnTo>
                    <a:pt x="1140" y="1686"/>
                  </a:lnTo>
                  <a:lnTo>
                    <a:pt x="1141" y="1697"/>
                  </a:lnTo>
                  <a:lnTo>
                    <a:pt x="1141" y="1708"/>
                  </a:lnTo>
                  <a:lnTo>
                    <a:pt x="1143" y="1718"/>
                  </a:lnTo>
                  <a:lnTo>
                    <a:pt x="1144" y="1727"/>
                  </a:lnTo>
                  <a:lnTo>
                    <a:pt x="1146" y="1736"/>
                  </a:lnTo>
                  <a:lnTo>
                    <a:pt x="1148" y="1744"/>
                  </a:lnTo>
                  <a:lnTo>
                    <a:pt x="1150" y="1751"/>
                  </a:lnTo>
                  <a:lnTo>
                    <a:pt x="1152" y="1758"/>
                  </a:lnTo>
                  <a:lnTo>
                    <a:pt x="1155" y="1764"/>
                  </a:lnTo>
                  <a:lnTo>
                    <a:pt x="1158" y="1770"/>
                  </a:lnTo>
                  <a:lnTo>
                    <a:pt x="1160" y="1776"/>
                  </a:lnTo>
                  <a:lnTo>
                    <a:pt x="1163" y="1781"/>
                  </a:lnTo>
                  <a:lnTo>
                    <a:pt x="1166" y="1786"/>
                  </a:lnTo>
                  <a:lnTo>
                    <a:pt x="1170" y="1790"/>
                  </a:lnTo>
                  <a:lnTo>
                    <a:pt x="1173" y="1794"/>
                  </a:lnTo>
                  <a:lnTo>
                    <a:pt x="1177" y="1798"/>
                  </a:lnTo>
                  <a:lnTo>
                    <a:pt x="1181" y="1802"/>
                  </a:lnTo>
                  <a:lnTo>
                    <a:pt x="1184" y="1805"/>
                  </a:lnTo>
                  <a:lnTo>
                    <a:pt x="1188" y="1809"/>
                  </a:lnTo>
                  <a:lnTo>
                    <a:pt x="1192" y="1812"/>
                  </a:lnTo>
                  <a:lnTo>
                    <a:pt x="1196" y="1815"/>
                  </a:lnTo>
                  <a:lnTo>
                    <a:pt x="1200" y="1818"/>
                  </a:lnTo>
                  <a:lnTo>
                    <a:pt x="1204" y="1822"/>
                  </a:lnTo>
                  <a:lnTo>
                    <a:pt x="1200" y="1822"/>
                  </a:lnTo>
                  <a:lnTo>
                    <a:pt x="1196" y="1823"/>
                  </a:lnTo>
                  <a:lnTo>
                    <a:pt x="1192" y="1823"/>
                  </a:lnTo>
                  <a:lnTo>
                    <a:pt x="1188" y="1823"/>
                  </a:lnTo>
                  <a:lnTo>
                    <a:pt x="1184" y="1824"/>
                  </a:lnTo>
                  <a:lnTo>
                    <a:pt x="1180" y="1825"/>
                  </a:lnTo>
                  <a:lnTo>
                    <a:pt x="1175" y="1825"/>
                  </a:lnTo>
                  <a:lnTo>
                    <a:pt x="1171" y="1826"/>
                  </a:lnTo>
                  <a:lnTo>
                    <a:pt x="1166" y="1827"/>
                  </a:lnTo>
                  <a:lnTo>
                    <a:pt x="1162" y="1827"/>
                  </a:lnTo>
                  <a:lnTo>
                    <a:pt x="1158" y="1828"/>
                  </a:lnTo>
                  <a:lnTo>
                    <a:pt x="1154" y="1829"/>
                  </a:lnTo>
                  <a:lnTo>
                    <a:pt x="1149" y="1830"/>
                  </a:lnTo>
                  <a:lnTo>
                    <a:pt x="1144" y="1831"/>
                  </a:lnTo>
                  <a:lnTo>
                    <a:pt x="1139" y="1832"/>
                  </a:lnTo>
                  <a:lnTo>
                    <a:pt x="1134" y="1833"/>
                  </a:lnTo>
                  <a:lnTo>
                    <a:pt x="1129" y="1834"/>
                  </a:lnTo>
                  <a:lnTo>
                    <a:pt x="1124" y="1835"/>
                  </a:lnTo>
                  <a:lnTo>
                    <a:pt x="1119" y="1836"/>
                  </a:lnTo>
                  <a:lnTo>
                    <a:pt x="1114" y="1838"/>
                  </a:lnTo>
                  <a:lnTo>
                    <a:pt x="1108" y="1839"/>
                  </a:lnTo>
                  <a:lnTo>
                    <a:pt x="1103" y="1841"/>
                  </a:lnTo>
                  <a:lnTo>
                    <a:pt x="1098" y="1842"/>
                  </a:lnTo>
                  <a:lnTo>
                    <a:pt x="1092" y="1844"/>
                  </a:lnTo>
                  <a:lnTo>
                    <a:pt x="1087" y="1845"/>
                  </a:lnTo>
                  <a:lnTo>
                    <a:pt x="1082" y="1847"/>
                  </a:lnTo>
                  <a:lnTo>
                    <a:pt x="1076" y="1849"/>
                  </a:lnTo>
                  <a:lnTo>
                    <a:pt x="1071" y="1851"/>
                  </a:lnTo>
                  <a:lnTo>
                    <a:pt x="1065" y="1853"/>
                  </a:lnTo>
                  <a:lnTo>
                    <a:pt x="1060" y="1855"/>
                  </a:lnTo>
                  <a:lnTo>
                    <a:pt x="1054" y="1857"/>
                  </a:lnTo>
                  <a:lnTo>
                    <a:pt x="1048" y="1860"/>
                  </a:lnTo>
                  <a:lnTo>
                    <a:pt x="1043" y="1862"/>
                  </a:lnTo>
                  <a:lnTo>
                    <a:pt x="1037" y="1865"/>
                  </a:lnTo>
                  <a:lnTo>
                    <a:pt x="1032" y="1867"/>
                  </a:lnTo>
                  <a:lnTo>
                    <a:pt x="1026" y="1870"/>
                  </a:lnTo>
                  <a:lnTo>
                    <a:pt x="1020" y="1873"/>
                  </a:lnTo>
                  <a:lnTo>
                    <a:pt x="1015" y="1876"/>
                  </a:lnTo>
                  <a:lnTo>
                    <a:pt x="1009" y="1879"/>
                  </a:lnTo>
                  <a:lnTo>
                    <a:pt x="1003" y="1882"/>
                  </a:lnTo>
                  <a:lnTo>
                    <a:pt x="998" y="1886"/>
                  </a:lnTo>
                  <a:lnTo>
                    <a:pt x="992" y="1889"/>
                  </a:lnTo>
                  <a:lnTo>
                    <a:pt x="986" y="1893"/>
                  </a:lnTo>
                  <a:lnTo>
                    <a:pt x="981" y="1896"/>
                  </a:lnTo>
                  <a:lnTo>
                    <a:pt x="975" y="1900"/>
                  </a:lnTo>
                  <a:lnTo>
                    <a:pt x="970" y="1904"/>
                  </a:lnTo>
                  <a:lnTo>
                    <a:pt x="964" y="1908"/>
                  </a:lnTo>
                  <a:lnTo>
                    <a:pt x="958" y="1912"/>
                  </a:lnTo>
                  <a:lnTo>
                    <a:pt x="953" y="1917"/>
                  </a:lnTo>
                  <a:lnTo>
                    <a:pt x="947" y="1921"/>
                  </a:lnTo>
                  <a:lnTo>
                    <a:pt x="942" y="1926"/>
                  </a:lnTo>
                  <a:lnTo>
                    <a:pt x="937" y="1931"/>
                  </a:lnTo>
                  <a:lnTo>
                    <a:pt x="931" y="1936"/>
                  </a:lnTo>
                  <a:lnTo>
                    <a:pt x="926" y="1941"/>
                  </a:lnTo>
                  <a:lnTo>
                    <a:pt x="920" y="1946"/>
                  </a:lnTo>
                  <a:lnTo>
                    <a:pt x="915" y="1951"/>
                  </a:lnTo>
                  <a:lnTo>
                    <a:pt x="910" y="1957"/>
                  </a:lnTo>
                  <a:lnTo>
                    <a:pt x="905" y="1962"/>
                  </a:lnTo>
                  <a:lnTo>
                    <a:pt x="900" y="1968"/>
                  </a:lnTo>
                  <a:lnTo>
                    <a:pt x="895" y="1974"/>
                  </a:lnTo>
                  <a:lnTo>
                    <a:pt x="889" y="1980"/>
                  </a:lnTo>
                  <a:lnTo>
                    <a:pt x="885" y="1987"/>
                  </a:lnTo>
                  <a:lnTo>
                    <a:pt x="880" y="1993"/>
                  </a:lnTo>
                  <a:lnTo>
                    <a:pt x="875" y="2000"/>
                  </a:lnTo>
                  <a:lnTo>
                    <a:pt x="870" y="2007"/>
                  </a:lnTo>
                  <a:lnTo>
                    <a:pt x="865" y="2014"/>
                  </a:lnTo>
                  <a:lnTo>
                    <a:pt x="861" y="2021"/>
                  </a:lnTo>
                  <a:lnTo>
                    <a:pt x="856" y="2029"/>
                  </a:lnTo>
                  <a:lnTo>
                    <a:pt x="852" y="2036"/>
                  </a:lnTo>
                  <a:lnTo>
                    <a:pt x="847" y="2044"/>
                  </a:lnTo>
                  <a:lnTo>
                    <a:pt x="843" y="2052"/>
                  </a:lnTo>
                  <a:lnTo>
                    <a:pt x="839" y="2060"/>
                  </a:lnTo>
                  <a:lnTo>
                    <a:pt x="834" y="2068"/>
                  </a:lnTo>
                  <a:lnTo>
                    <a:pt x="830" y="2077"/>
                  </a:lnTo>
                  <a:lnTo>
                    <a:pt x="826" y="2086"/>
                  </a:lnTo>
                  <a:lnTo>
                    <a:pt x="822" y="2095"/>
                  </a:lnTo>
                  <a:lnTo>
                    <a:pt x="819" y="2104"/>
                  </a:lnTo>
                  <a:lnTo>
                    <a:pt x="815" y="2113"/>
                  </a:lnTo>
                </a:path>
              </a:pathLst>
            </a:custGeom>
            <a:solidFill>
              <a:srgbClr val="FFFF00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14" name="Freeform 3">
              <a:extLst>
                <a:ext uri="{FF2B5EF4-FFF2-40B4-BE49-F238E27FC236}">
                  <a16:creationId xmlns:a16="http://schemas.microsoft.com/office/drawing/2014/main" id="{5C689798-676D-4A27-8B3E-F37DFF63C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388" y="1720850"/>
              <a:ext cx="4380056" cy="2732324"/>
            </a:xfrm>
            <a:custGeom>
              <a:avLst/>
              <a:gdLst>
                <a:gd name="T0" fmla="*/ 2147483646 w 3386"/>
                <a:gd name="T1" fmla="*/ 2147483646 h 2114"/>
                <a:gd name="T2" fmla="*/ 2147483646 w 3386"/>
                <a:gd name="T3" fmla="*/ 2147483646 h 2114"/>
                <a:gd name="T4" fmla="*/ 2147483646 w 3386"/>
                <a:gd name="T5" fmla="*/ 2147483646 h 2114"/>
                <a:gd name="T6" fmla="*/ 2147483646 w 3386"/>
                <a:gd name="T7" fmla="*/ 2147483646 h 2114"/>
                <a:gd name="T8" fmla="*/ 2147483646 w 3386"/>
                <a:gd name="T9" fmla="*/ 2147483646 h 2114"/>
                <a:gd name="T10" fmla="*/ 2147483646 w 3386"/>
                <a:gd name="T11" fmla="*/ 2147483646 h 2114"/>
                <a:gd name="T12" fmla="*/ 2147483646 w 3386"/>
                <a:gd name="T13" fmla="*/ 2147483646 h 2114"/>
                <a:gd name="T14" fmla="*/ 2147483646 w 3386"/>
                <a:gd name="T15" fmla="*/ 2147483646 h 2114"/>
                <a:gd name="T16" fmla="*/ 2147483646 w 3386"/>
                <a:gd name="T17" fmla="*/ 2147483646 h 2114"/>
                <a:gd name="T18" fmla="*/ 2147483646 w 3386"/>
                <a:gd name="T19" fmla="*/ 2147483646 h 2114"/>
                <a:gd name="T20" fmla="*/ 2147483646 w 3386"/>
                <a:gd name="T21" fmla="*/ 2147483646 h 2114"/>
                <a:gd name="T22" fmla="*/ 2147483646 w 3386"/>
                <a:gd name="T23" fmla="*/ 2147483646 h 2114"/>
                <a:gd name="T24" fmla="*/ 2147483646 w 3386"/>
                <a:gd name="T25" fmla="*/ 2147483646 h 2114"/>
                <a:gd name="T26" fmla="*/ 2147483646 w 3386"/>
                <a:gd name="T27" fmla="*/ 2147483646 h 2114"/>
                <a:gd name="T28" fmla="*/ 2147483646 w 3386"/>
                <a:gd name="T29" fmla="*/ 2147483646 h 2114"/>
                <a:gd name="T30" fmla="*/ 2147483646 w 3386"/>
                <a:gd name="T31" fmla="*/ 2147483646 h 2114"/>
                <a:gd name="T32" fmla="*/ 2147483646 w 3386"/>
                <a:gd name="T33" fmla="*/ 2147483646 h 2114"/>
                <a:gd name="T34" fmla="*/ 2147483646 w 3386"/>
                <a:gd name="T35" fmla="*/ 2147483646 h 2114"/>
                <a:gd name="T36" fmla="*/ 2147483646 w 3386"/>
                <a:gd name="T37" fmla="*/ 2147483646 h 2114"/>
                <a:gd name="T38" fmla="*/ 2147483646 w 3386"/>
                <a:gd name="T39" fmla="*/ 2147483646 h 2114"/>
                <a:gd name="T40" fmla="*/ 2147483646 w 3386"/>
                <a:gd name="T41" fmla="*/ 2147483646 h 2114"/>
                <a:gd name="T42" fmla="*/ 2147483646 w 3386"/>
                <a:gd name="T43" fmla="*/ 2147483646 h 2114"/>
                <a:gd name="T44" fmla="*/ 2147483646 w 3386"/>
                <a:gd name="T45" fmla="*/ 2147483646 h 2114"/>
                <a:gd name="T46" fmla="*/ 2147483646 w 3386"/>
                <a:gd name="T47" fmla="*/ 2147483646 h 2114"/>
                <a:gd name="T48" fmla="*/ 2147483646 w 3386"/>
                <a:gd name="T49" fmla="*/ 2147483646 h 2114"/>
                <a:gd name="T50" fmla="*/ 2147483646 w 3386"/>
                <a:gd name="T51" fmla="*/ 2147483646 h 2114"/>
                <a:gd name="T52" fmla="*/ 2147483646 w 3386"/>
                <a:gd name="T53" fmla="*/ 2147483646 h 2114"/>
                <a:gd name="T54" fmla="*/ 2147483646 w 3386"/>
                <a:gd name="T55" fmla="*/ 2147483646 h 2114"/>
                <a:gd name="T56" fmla="*/ 2147483646 w 3386"/>
                <a:gd name="T57" fmla="*/ 2147483646 h 2114"/>
                <a:gd name="T58" fmla="*/ 2147483646 w 3386"/>
                <a:gd name="T59" fmla="*/ 2147483646 h 2114"/>
                <a:gd name="T60" fmla="*/ 2147483646 w 3386"/>
                <a:gd name="T61" fmla="*/ 2147483646 h 2114"/>
                <a:gd name="T62" fmla="*/ 2147483646 w 3386"/>
                <a:gd name="T63" fmla="*/ 2147483646 h 2114"/>
                <a:gd name="T64" fmla="*/ 2147483646 w 3386"/>
                <a:gd name="T65" fmla="*/ 2147483646 h 2114"/>
                <a:gd name="T66" fmla="*/ 2147483646 w 3386"/>
                <a:gd name="T67" fmla="*/ 2147483646 h 2114"/>
                <a:gd name="T68" fmla="*/ 2147483646 w 3386"/>
                <a:gd name="T69" fmla="*/ 2147483646 h 2114"/>
                <a:gd name="T70" fmla="*/ 2147483646 w 3386"/>
                <a:gd name="T71" fmla="*/ 2147483646 h 2114"/>
                <a:gd name="T72" fmla="*/ 2147483646 w 3386"/>
                <a:gd name="T73" fmla="*/ 2147483646 h 2114"/>
                <a:gd name="T74" fmla="*/ 2147483646 w 3386"/>
                <a:gd name="T75" fmla="*/ 2147483646 h 2114"/>
                <a:gd name="T76" fmla="*/ 2147483646 w 3386"/>
                <a:gd name="T77" fmla="*/ 2147483646 h 2114"/>
                <a:gd name="T78" fmla="*/ 2147483646 w 3386"/>
                <a:gd name="T79" fmla="*/ 2147483646 h 2114"/>
                <a:gd name="T80" fmla="*/ 2147483646 w 3386"/>
                <a:gd name="T81" fmla="*/ 2147483646 h 2114"/>
                <a:gd name="T82" fmla="*/ 2147483646 w 3386"/>
                <a:gd name="T83" fmla="*/ 2147483646 h 2114"/>
                <a:gd name="T84" fmla="*/ 2147483646 w 3386"/>
                <a:gd name="T85" fmla="*/ 2147483646 h 2114"/>
                <a:gd name="T86" fmla="*/ 2147483646 w 3386"/>
                <a:gd name="T87" fmla="*/ 2147483646 h 2114"/>
                <a:gd name="T88" fmla="*/ 2147483646 w 3386"/>
                <a:gd name="T89" fmla="*/ 2147483646 h 2114"/>
                <a:gd name="T90" fmla="*/ 2147483646 w 3386"/>
                <a:gd name="T91" fmla="*/ 2147483646 h 2114"/>
                <a:gd name="T92" fmla="*/ 2147483646 w 3386"/>
                <a:gd name="T93" fmla="*/ 2147483646 h 2114"/>
                <a:gd name="T94" fmla="*/ 2147483646 w 3386"/>
                <a:gd name="T95" fmla="*/ 2147483646 h 2114"/>
                <a:gd name="T96" fmla="*/ 2147483646 w 3386"/>
                <a:gd name="T97" fmla="*/ 2147483646 h 2114"/>
                <a:gd name="T98" fmla="*/ 2147483646 w 3386"/>
                <a:gd name="T99" fmla="*/ 2147483646 h 2114"/>
                <a:gd name="T100" fmla="*/ 2147483646 w 3386"/>
                <a:gd name="T101" fmla="*/ 2147483646 h 2114"/>
                <a:gd name="T102" fmla="*/ 2147483646 w 3386"/>
                <a:gd name="T103" fmla="*/ 2147483646 h 2114"/>
                <a:gd name="T104" fmla="*/ 2147483646 w 3386"/>
                <a:gd name="T105" fmla="*/ 2147483646 h 2114"/>
                <a:gd name="T106" fmla="*/ 2147483646 w 3386"/>
                <a:gd name="T107" fmla="*/ 2147483646 h 2114"/>
                <a:gd name="T108" fmla="*/ 2147483646 w 3386"/>
                <a:gd name="T109" fmla="*/ 2147483646 h 2114"/>
                <a:gd name="T110" fmla="*/ 2147483646 w 3386"/>
                <a:gd name="T111" fmla="*/ 2147483646 h 2114"/>
                <a:gd name="T112" fmla="*/ 2147483646 w 3386"/>
                <a:gd name="T113" fmla="*/ 2147483646 h 2114"/>
                <a:gd name="T114" fmla="*/ 2147483646 w 3386"/>
                <a:gd name="T115" fmla="*/ 2147483646 h 2114"/>
                <a:gd name="T116" fmla="*/ 2147483646 w 3386"/>
                <a:gd name="T117" fmla="*/ 2147483646 h 2114"/>
                <a:gd name="T118" fmla="*/ 2147483646 w 3386"/>
                <a:gd name="T119" fmla="*/ 2147483646 h 2114"/>
                <a:gd name="T120" fmla="*/ 2147483646 w 3386"/>
                <a:gd name="T121" fmla="*/ 2147483646 h 2114"/>
                <a:gd name="T122" fmla="*/ 2147483646 w 3386"/>
                <a:gd name="T123" fmla="*/ 2147483646 h 2114"/>
                <a:gd name="T124" fmla="*/ 2147483646 w 3386"/>
                <a:gd name="T125" fmla="*/ 2147483646 h 21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386"/>
                <a:gd name="T190" fmla="*/ 0 h 2114"/>
                <a:gd name="T191" fmla="*/ 3386 w 3386"/>
                <a:gd name="T192" fmla="*/ 2114 h 21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386" h="2114">
                  <a:moveTo>
                    <a:pt x="815" y="2113"/>
                  </a:moveTo>
                  <a:lnTo>
                    <a:pt x="813" y="2100"/>
                  </a:lnTo>
                  <a:lnTo>
                    <a:pt x="810" y="2087"/>
                  </a:lnTo>
                  <a:lnTo>
                    <a:pt x="807" y="2075"/>
                  </a:lnTo>
                  <a:lnTo>
                    <a:pt x="804" y="2063"/>
                  </a:lnTo>
                  <a:lnTo>
                    <a:pt x="801" y="2052"/>
                  </a:lnTo>
                  <a:lnTo>
                    <a:pt x="798" y="2041"/>
                  </a:lnTo>
                  <a:lnTo>
                    <a:pt x="795" y="2031"/>
                  </a:lnTo>
                  <a:lnTo>
                    <a:pt x="791" y="2021"/>
                  </a:lnTo>
                  <a:lnTo>
                    <a:pt x="788" y="2011"/>
                  </a:lnTo>
                  <a:lnTo>
                    <a:pt x="784" y="2002"/>
                  </a:lnTo>
                  <a:lnTo>
                    <a:pt x="781" y="1993"/>
                  </a:lnTo>
                  <a:lnTo>
                    <a:pt x="777" y="1985"/>
                  </a:lnTo>
                  <a:lnTo>
                    <a:pt x="773" y="1977"/>
                  </a:lnTo>
                  <a:lnTo>
                    <a:pt x="769" y="1970"/>
                  </a:lnTo>
                  <a:lnTo>
                    <a:pt x="765" y="1962"/>
                  </a:lnTo>
                  <a:lnTo>
                    <a:pt x="761" y="1956"/>
                  </a:lnTo>
                  <a:lnTo>
                    <a:pt x="757" y="1949"/>
                  </a:lnTo>
                  <a:lnTo>
                    <a:pt x="753" y="1943"/>
                  </a:lnTo>
                  <a:lnTo>
                    <a:pt x="749" y="1937"/>
                  </a:lnTo>
                  <a:lnTo>
                    <a:pt x="745" y="1932"/>
                  </a:lnTo>
                  <a:lnTo>
                    <a:pt x="741" y="1927"/>
                  </a:lnTo>
                  <a:lnTo>
                    <a:pt x="738" y="1922"/>
                  </a:lnTo>
                  <a:lnTo>
                    <a:pt x="734" y="1918"/>
                  </a:lnTo>
                  <a:lnTo>
                    <a:pt x="730" y="1914"/>
                  </a:lnTo>
                  <a:lnTo>
                    <a:pt x="726" y="1910"/>
                  </a:lnTo>
                  <a:lnTo>
                    <a:pt x="723" y="1906"/>
                  </a:lnTo>
                  <a:lnTo>
                    <a:pt x="719" y="1903"/>
                  </a:lnTo>
                  <a:lnTo>
                    <a:pt x="716" y="1900"/>
                  </a:lnTo>
                  <a:lnTo>
                    <a:pt x="712" y="1897"/>
                  </a:lnTo>
                  <a:lnTo>
                    <a:pt x="709" y="1894"/>
                  </a:lnTo>
                  <a:lnTo>
                    <a:pt x="706" y="1892"/>
                  </a:lnTo>
                  <a:lnTo>
                    <a:pt x="703" y="1890"/>
                  </a:lnTo>
                  <a:lnTo>
                    <a:pt x="701" y="1888"/>
                  </a:lnTo>
                  <a:lnTo>
                    <a:pt x="698" y="1886"/>
                  </a:lnTo>
                  <a:lnTo>
                    <a:pt x="696" y="1885"/>
                  </a:lnTo>
                  <a:lnTo>
                    <a:pt x="693" y="1884"/>
                  </a:lnTo>
                  <a:lnTo>
                    <a:pt x="691" y="1882"/>
                  </a:lnTo>
                  <a:lnTo>
                    <a:pt x="690" y="1882"/>
                  </a:lnTo>
                  <a:lnTo>
                    <a:pt x="688" y="1881"/>
                  </a:lnTo>
                  <a:lnTo>
                    <a:pt x="683" y="1879"/>
                  </a:lnTo>
                  <a:lnTo>
                    <a:pt x="678" y="1878"/>
                  </a:lnTo>
                  <a:lnTo>
                    <a:pt x="673" y="1876"/>
                  </a:lnTo>
                  <a:lnTo>
                    <a:pt x="668" y="1875"/>
                  </a:lnTo>
                  <a:lnTo>
                    <a:pt x="663" y="1873"/>
                  </a:lnTo>
                  <a:lnTo>
                    <a:pt x="657" y="1872"/>
                  </a:lnTo>
                  <a:lnTo>
                    <a:pt x="651" y="1871"/>
                  </a:lnTo>
                  <a:lnTo>
                    <a:pt x="646" y="1870"/>
                  </a:lnTo>
                  <a:lnTo>
                    <a:pt x="640" y="1869"/>
                  </a:lnTo>
                  <a:lnTo>
                    <a:pt x="634" y="1867"/>
                  </a:lnTo>
                  <a:lnTo>
                    <a:pt x="627" y="1867"/>
                  </a:lnTo>
                  <a:lnTo>
                    <a:pt x="621" y="1866"/>
                  </a:lnTo>
                  <a:lnTo>
                    <a:pt x="615" y="1865"/>
                  </a:lnTo>
                  <a:lnTo>
                    <a:pt x="608" y="1864"/>
                  </a:lnTo>
                  <a:lnTo>
                    <a:pt x="601" y="1863"/>
                  </a:lnTo>
                  <a:lnTo>
                    <a:pt x="595" y="1863"/>
                  </a:lnTo>
                  <a:lnTo>
                    <a:pt x="588" y="1862"/>
                  </a:lnTo>
                  <a:lnTo>
                    <a:pt x="581" y="1861"/>
                  </a:lnTo>
                  <a:lnTo>
                    <a:pt x="574" y="1861"/>
                  </a:lnTo>
                  <a:lnTo>
                    <a:pt x="567" y="1861"/>
                  </a:lnTo>
                  <a:lnTo>
                    <a:pt x="559" y="1860"/>
                  </a:lnTo>
                  <a:lnTo>
                    <a:pt x="552" y="1860"/>
                  </a:lnTo>
                  <a:lnTo>
                    <a:pt x="544" y="1859"/>
                  </a:lnTo>
                  <a:lnTo>
                    <a:pt x="537" y="1859"/>
                  </a:lnTo>
                  <a:lnTo>
                    <a:pt x="529" y="1859"/>
                  </a:lnTo>
                  <a:lnTo>
                    <a:pt x="522" y="1859"/>
                  </a:lnTo>
                  <a:lnTo>
                    <a:pt x="514" y="1859"/>
                  </a:lnTo>
                  <a:lnTo>
                    <a:pt x="506" y="1858"/>
                  </a:lnTo>
                  <a:lnTo>
                    <a:pt x="498" y="1858"/>
                  </a:lnTo>
                  <a:lnTo>
                    <a:pt x="490" y="1858"/>
                  </a:lnTo>
                  <a:lnTo>
                    <a:pt x="482" y="1858"/>
                  </a:lnTo>
                  <a:lnTo>
                    <a:pt x="474" y="1858"/>
                  </a:lnTo>
                  <a:lnTo>
                    <a:pt x="466" y="1858"/>
                  </a:lnTo>
                  <a:lnTo>
                    <a:pt x="458" y="1858"/>
                  </a:lnTo>
                  <a:lnTo>
                    <a:pt x="450" y="1858"/>
                  </a:lnTo>
                  <a:lnTo>
                    <a:pt x="442" y="1858"/>
                  </a:lnTo>
                  <a:lnTo>
                    <a:pt x="434" y="1859"/>
                  </a:lnTo>
                  <a:lnTo>
                    <a:pt x="426" y="1859"/>
                  </a:lnTo>
                  <a:lnTo>
                    <a:pt x="417" y="1859"/>
                  </a:lnTo>
                  <a:lnTo>
                    <a:pt x="409" y="1859"/>
                  </a:lnTo>
                  <a:lnTo>
                    <a:pt x="401" y="1859"/>
                  </a:lnTo>
                  <a:lnTo>
                    <a:pt x="393" y="1859"/>
                  </a:lnTo>
                  <a:lnTo>
                    <a:pt x="384" y="1860"/>
                  </a:lnTo>
                  <a:lnTo>
                    <a:pt x="376" y="1860"/>
                  </a:lnTo>
                  <a:lnTo>
                    <a:pt x="368" y="1860"/>
                  </a:lnTo>
                  <a:lnTo>
                    <a:pt x="359" y="1860"/>
                  </a:lnTo>
                  <a:lnTo>
                    <a:pt x="351" y="1860"/>
                  </a:lnTo>
                  <a:lnTo>
                    <a:pt x="343" y="1861"/>
                  </a:lnTo>
                  <a:lnTo>
                    <a:pt x="334" y="1861"/>
                  </a:lnTo>
                  <a:lnTo>
                    <a:pt x="326" y="1861"/>
                  </a:lnTo>
                  <a:lnTo>
                    <a:pt x="318" y="1861"/>
                  </a:lnTo>
                  <a:lnTo>
                    <a:pt x="310" y="1862"/>
                  </a:lnTo>
                  <a:lnTo>
                    <a:pt x="302" y="1862"/>
                  </a:lnTo>
                  <a:lnTo>
                    <a:pt x="293" y="1862"/>
                  </a:lnTo>
                  <a:lnTo>
                    <a:pt x="285" y="1862"/>
                  </a:lnTo>
                  <a:lnTo>
                    <a:pt x="277" y="1862"/>
                  </a:lnTo>
                  <a:lnTo>
                    <a:pt x="269" y="1863"/>
                  </a:lnTo>
                  <a:lnTo>
                    <a:pt x="261" y="1863"/>
                  </a:lnTo>
                  <a:lnTo>
                    <a:pt x="253" y="1863"/>
                  </a:lnTo>
                  <a:lnTo>
                    <a:pt x="245" y="1863"/>
                  </a:lnTo>
                  <a:lnTo>
                    <a:pt x="238" y="1863"/>
                  </a:lnTo>
                  <a:lnTo>
                    <a:pt x="230" y="1863"/>
                  </a:lnTo>
                  <a:lnTo>
                    <a:pt x="222" y="1863"/>
                  </a:lnTo>
                  <a:lnTo>
                    <a:pt x="214" y="1863"/>
                  </a:lnTo>
                  <a:lnTo>
                    <a:pt x="207" y="1863"/>
                  </a:lnTo>
                  <a:lnTo>
                    <a:pt x="199" y="1863"/>
                  </a:lnTo>
                  <a:lnTo>
                    <a:pt x="192" y="1863"/>
                  </a:lnTo>
                  <a:lnTo>
                    <a:pt x="185" y="1863"/>
                  </a:lnTo>
                  <a:lnTo>
                    <a:pt x="177" y="1863"/>
                  </a:lnTo>
                  <a:lnTo>
                    <a:pt x="170" y="1863"/>
                  </a:lnTo>
                  <a:lnTo>
                    <a:pt x="163" y="1863"/>
                  </a:lnTo>
                  <a:lnTo>
                    <a:pt x="156" y="1862"/>
                  </a:lnTo>
                  <a:lnTo>
                    <a:pt x="149" y="1862"/>
                  </a:lnTo>
                  <a:lnTo>
                    <a:pt x="143" y="1862"/>
                  </a:lnTo>
                  <a:lnTo>
                    <a:pt x="136" y="1861"/>
                  </a:lnTo>
                  <a:lnTo>
                    <a:pt x="130" y="1861"/>
                  </a:lnTo>
                  <a:lnTo>
                    <a:pt x="123" y="1861"/>
                  </a:lnTo>
                  <a:lnTo>
                    <a:pt x="117" y="1860"/>
                  </a:lnTo>
                  <a:lnTo>
                    <a:pt x="111" y="1860"/>
                  </a:lnTo>
                  <a:lnTo>
                    <a:pt x="105" y="1859"/>
                  </a:lnTo>
                  <a:lnTo>
                    <a:pt x="99" y="1858"/>
                  </a:lnTo>
                  <a:lnTo>
                    <a:pt x="93" y="1858"/>
                  </a:lnTo>
                  <a:lnTo>
                    <a:pt x="87" y="1857"/>
                  </a:lnTo>
                  <a:lnTo>
                    <a:pt x="82" y="1856"/>
                  </a:lnTo>
                  <a:lnTo>
                    <a:pt x="77" y="1855"/>
                  </a:lnTo>
                  <a:lnTo>
                    <a:pt x="71" y="1854"/>
                  </a:lnTo>
                  <a:lnTo>
                    <a:pt x="66" y="1853"/>
                  </a:lnTo>
                  <a:lnTo>
                    <a:pt x="62" y="1852"/>
                  </a:lnTo>
                  <a:lnTo>
                    <a:pt x="57" y="1851"/>
                  </a:lnTo>
                  <a:lnTo>
                    <a:pt x="52" y="1850"/>
                  </a:lnTo>
                  <a:lnTo>
                    <a:pt x="48" y="1849"/>
                  </a:lnTo>
                  <a:lnTo>
                    <a:pt x="44" y="1847"/>
                  </a:lnTo>
                  <a:lnTo>
                    <a:pt x="40" y="1846"/>
                  </a:lnTo>
                  <a:lnTo>
                    <a:pt x="36" y="1844"/>
                  </a:lnTo>
                  <a:lnTo>
                    <a:pt x="32" y="1843"/>
                  </a:lnTo>
                  <a:lnTo>
                    <a:pt x="29" y="1841"/>
                  </a:lnTo>
                  <a:lnTo>
                    <a:pt x="26" y="1839"/>
                  </a:lnTo>
                  <a:lnTo>
                    <a:pt x="22" y="1838"/>
                  </a:lnTo>
                  <a:lnTo>
                    <a:pt x="20" y="1836"/>
                  </a:lnTo>
                  <a:lnTo>
                    <a:pt x="17" y="1834"/>
                  </a:lnTo>
                  <a:lnTo>
                    <a:pt x="14" y="1832"/>
                  </a:lnTo>
                  <a:lnTo>
                    <a:pt x="12" y="1830"/>
                  </a:lnTo>
                  <a:lnTo>
                    <a:pt x="10" y="1827"/>
                  </a:lnTo>
                  <a:lnTo>
                    <a:pt x="8" y="1825"/>
                  </a:lnTo>
                  <a:lnTo>
                    <a:pt x="7" y="1823"/>
                  </a:lnTo>
                  <a:lnTo>
                    <a:pt x="5" y="1820"/>
                  </a:lnTo>
                  <a:lnTo>
                    <a:pt x="4" y="1817"/>
                  </a:lnTo>
                  <a:lnTo>
                    <a:pt x="3" y="1815"/>
                  </a:lnTo>
                  <a:lnTo>
                    <a:pt x="2" y="1807"/>
                  </a:lnTo>
                  <a:lnTo>
                    <a:pt x="1" y="1799"/>
                  </a:lnTo>
                  <a:lnTo>
                    <a:pt x="1" y="1790"/>
                  </a:lnTo>
                  <a:lnTo>
                    <a:pt x="0" y="1782"/>
                  </a:lnTo>
                  <a:lnTo>
                    <a:pt x="0" y="1774"/>
                  </a:lnTo>
                  <a:lnTo>
                    <a:pt x="1" y="1766"/>
                  </a:lnTo>
                  <a:lnTo>
                    <a:pt x="1" y="1758"/>
                  </a:lnTo>
                  <a:lnTo>
                    <a:pt x="2" y="1750"/>
                  </a:lnTo>
                  <a:lnTo>
                    <a:pt x="3" y="1742"/>
                  </a:lnTo>
                  <a:lnTo>
                    <a:pt x="4" y="1734"/>
                  </a:lnTo>
                  <a:lnTo>
                    <a:pt x="6" y="1726"/>
                  </a:lnTo>
                  <a:lnTo>
                    <a:pt x="7" y="1718"/>
                  </a:lnTo>
                  <a:lnTo>
                    <a:pt x="9" y="1710"/>
                  </a:lnTo>
                  <a:lnTo>
                    <a:pt x="11" y="1702"/>
                  </a:lnTo>
                  <a:lnTo>
                    <a:pt x="13" y="1695"/>
                  </a:lnTo>
                  <a:lnTo>
                    <a:pt x="16" y="1687"/>
                  </a:lnTo>
                  <a:lnTo>
                    <a:pt x="18" y="1680"/>
                  </a:lnTo>
                  <a:lnTo>
                    <a:pt x="21" y="1672"/>
                  </a:lnTo>
                  <a:lnTo>
                    <a:pt x="24" y="1665"/>
                  </a:lnTo>
                  <a:lnTo>
                    <a:pt x="27" y="1658"/>
                  </a:lnTo>
                  <a:lnTo>
                    <a:pt x="30" y="1651"/>
                  </a:lnTo>
                  <a:lnTo>
                    <a:pt x="33" y="1644"/>
                  </a:lnTo>
                  <a:lnTo>
                    <a:pt x="36" y="1638"/>
                  </a:lnTo>
                  <a:lnTo>
                    <a:pt x="40" y="1631"/>
                  </a:lnTo>
                  <a:lnTo>
                    <a:pt x="43" y="1625"/>
                  </a:lnTo>
                  <a:lnTo>
                    <a:pt x="47" y="1619"/>
                  </a:lnTo>
                  <a:lnTo>
                    <a:pt x="50" y="1613"/>
                  </a:lnTo>
                  <a:lnTo>
                    <a:pt x="54" y="1608"/>
                  </a:lnTo>
                  <a:lnTo>
                    <a:pt x="58" y="1602"/>
                  </a:lnTo>
                  <a:lnTo>
                    <a:pt x="62" y="1597"/>
                  </a:lnTo>
                  <a:lnTo>
                    <a:pt x="65" y="1592"/>
                  </a:lnTo>
                  <a:lnTo>
                    <a:pt x="69" y="1588"/>
                  </a:lnTo>
                  <a:lnTo>
                    <a:pt x="73" y="1583"/>
                  </a:lnTo>
                  <a:lnTo>
                    <a:pt x="77" y="1579"/>
                  </a:lnTo>
                  <a:lnTo>
                    <a:pt x="81" y="1575"/>
                  </a:lnTo>
                  <a:lnTo>
                    <a:pt x="85" y="1572"/>
                  </a:lnTo>
                  <a:lnTo>
                    <a:pt x="89" y="1568"/>
                  </a:lnTo>
                  <a:lnTo>
                    <a:pt x="93" y="1566"/>
                  </a:lnTo>
                  <a:lnTo>
                    <a:pt x="97" y="1563"/>
                  </a:lnTo>
                  <a:lnTo>
                    <a:pt x="100" y="1561"/>
                  </a:lnTo>
                  <a:lnTo>
                    <a:pt x="104" y="1559"/>
                  </a:lnTo>
                  <a:lnTo>
                    <a:pt x="108" y="1557"/>
                  </a:lnTo>
                  <a:lnTo>
                    <a:pt x="112" y="1556"/>
                  </a:lnTo>
                  <a:lnTo>
                    <a:pt x="117" y="1552"/>
                  </a:lnTo>
                  <a:lnTo>
                    <a:pt x="123" y="1548"/>
                  </a:lnTo>
                  <a:lnTo>
                    <a:pt x="129" y="1545"/>
                  </a:lnTo>
                  <a:lnTo>
                    <a:pt x="135" y="1542"/>
                  </a:lnTo>
                  <a:lnTo>
                    <a:pt x="142" y="1538"/>
                  </a:lnTo>
                  <a:lnTo>
                    <a:pt x="148" y="1535"/>
                  </a:lnTo>
                  <a:lnTo>
                    <a:pt x="154" y="1532"/>
                  </a:lnTo>
                  <a:lnTo>
                    <a:pt x="161" y="1530"/>
                  </a:lnTo>
                  <a:lnTo>
                    <a:pt x="168" y="1527"/>
                  </a:lnTo>
                  <a:lnTo>
                    <a:pt x="174" y="1524"/>
                  </a:lnTo>
                  <a:lnTo>
                    <a:pt x="181" y="1522"/>
                  </a:lnTo>
                  <a:lnTo>
                    <a:pt x="188" y="1519"/>
                  </a:lnTo>
                  <a:lnTo>
                    <a:pt x="195" y="1517"/>
                  </a:lnTo>
                  <a:lnTo>
                    <a:pt x="202" y="1515"/>
                  </a:lnTo>
                  <a:lnTo>
                    <a:pt x="209" y="1513"/>
                  </a:lnTo>
                  <a:lnTo>
                    <a:pt x="216" y="1511"/>
                  </a:lnTo>
                  <a:lnTo>
                    <a:pt x="223" y="1509"/>
                  </a:lnTo>
                  <a:lnTo>
                    <a:pt x="231" y="1507"/>
                  </a:lnTo>
                  <a:lnTo>
                    <a:pt x="238" y="1505"/>
                  </a:lnTo>
                  <a:lnTo>
                    <a:pt x="245" y="1504"/>
                  </a:lnTo>
                  <a:lnTo>
                    <a:pt x="252" y="1502"/>
                  </a:lnTo>
                  <a:lnTo>
                    <a:pt x="260" y="1500"/>
                  </a:lnTo>
                  <a:lnTo>
                    <a:pt x="267" y="1499"/>
                  </a:lnTo>
                  <a:lnTo>
                    <a:pt x="275" y="1498"/>
                  </a:lnTo>
                  <a:lnTo>
                    <a:pt x="282" y="1496"/>
                  </a:lnTo>
                  <a:lnTo>
                    <a:pt x="290" y="1495"/>
                  </a:lnTo>
                  <a:lnTo>
                    <a:pt x="297" y="1494"/>
                  </a:lnTo>
                  <a:lnTo>
                    <a:pt x="305" y="1492"/>
                  </a:lnTo>
                  <a:lnTo>
                    <a:pt x="312" y="1491"/>
                  </a:lnTo>
                  <a:lnTo>
                    <a:pt x="320" y="1490"/>
                  </a:lnTo>
                  <a:lnTo>
                    <a:pt x="327" y="1489"/>
                  </a:lnTo>
                  <a:lnTo>
                    <a:pt x="335" y="1488"/>
                  </a:lnTo>
                  <a:lnTo>
                    <a:pt x="342" y="1487"/>
                  </a:lnTo>
                  <a:lnTo>
                    <a:pt x="350" y="1486"/>
                  </a:lnTo>
                  <a:lnTo>
                    <a:pt x="357" y="1485"/>
                  </a:lnTo>
                  <a:lnTo>
                    <a:pt x="365" y="1484"/>
                  </a:lnTo>
                  <a:lnTo>
                    <a:pt x="372" y="1483"/>
                  </a:lnTo>
                  <a:lnTo>
                    <a:pt x="380" y="1482"/>
                  </a:lnTo>
                  <a:lnTo>
                    <a:pt x="387" y="1481"/>
                  </a:lnTo>
                  <a:lnTo>
                    <a:pt x="394" y="1480"/>
                  </a:lnTo>
                  <a:lnTo>
                    <a:pt x="402" y="1479"/>
                  </a:lnTo>
                  <a:lnTo>
                    <a:pt x="409" y="1478"/>
                  </a:lnTo>
                  <a:lnTo>
                    <a:pt x="416" y="1477"/>
                  </a:lnTo>
                  <a:lnTo>
                    <a:pt x="423" y="1476"/>
                  </a:lnTo>
                  <a:lnTo>
                    <a:pt x="430" y="1475"/>
                  </a:lnTo>
                  <a:lnTo>
                    <a:pt x="437" y="1474"/>
                  </a:lnTo>
                  <a:lnTo>
                    <a:pt x="444" y="1473"/>
                  </a:lnTo>
                  <a:lnTo>
                    <a:pt x="451" y="1472"/>
                  </a:lnTo>
                  <a:lnTo>
                    <a:pt x="458" y="1471"/>
                  </a:lnTo>
                  <a:lnTo>
                    <a:pt x="464" y="1470"/>
                  </a:lnTo>
                  <a:lnTo>
                    <a:pt x="471" y="1469"/>
                  </a:lnTo>
                  <a:lnTo>
                    <a:pt x="477" y="1467"/>
                  </a:lnTo>
                  <a:lnTo>
                    <a:pt x="484" y="1466"/>
                  </a:lnTo>
                  <a:lnTo>
                    <a:pt x="490" y="1465"/>
                  </a:lnTo>
                  <a:lnTo>
                    <a:pt x="496" y="1464"/>
                  </a:lnTo>
                  <a:lnTo>
                    <a:pt x="503" y="1462"/>
                  </a:lnTo>
                  <a:lnTo>
                    <a:pt x="509" y="1461"/>
                  </a:lnTo>
                  <a:lnTo>
                    <a:pt x="514" y="1459"/>
                  </a:lnTo>
                  <a:lnTo>
                    <a:pt x="520" y="1457"/>
                  </a:lnTo>
                  <a:lnTo>
                    <a:pt x="526" y="1456"/>
                  </a:lnTo>
                  <a:lnTo>
                    <a:pt x="531" y="1454"/>
                  </a:lnTo>
                  <a:lnTo>
                    <a:pt x="537" y="1452"/>
                  </a:lnTo>
                  <a:lnTo>
                    <a:pt x="542" y="1450"/>
                  </a:lnTo>
                  <a:lnTo>
                    <a:pt x="547" y="1448"/>
                  </a:lnTo>
                  <a:lnTo>
                    <a:pt x="552" y="1446"/>
                  </a:lnTo>
                  <a:lnTo>
                    <a:pt x="557" y="1444"/>
                  </a:lnTo>
                  <a:lnTo>
                    <a:pt x="562" y="1441"/>
                  </a:lnTo>
                  <a:lnTo>
                    <a:pt x="566" y="1439"/>
                  </a:lnTo>
                  <a:lnTo>
                    <a:pt x="571" y="1436"/>
                  </a:lnTo>
                  <a:lnTo>
                    <a:pt x="575" y="1434"/>
                  </a:lnTo>
                  <a:lnTo>
                    <a:pt x="579" y="1431"/>
                  </a:lnTo>
                  <a:lnTo>
                    <a:pt x="583" y="1428"/>
                  </a:lnTo>
                  <a:lnTo>
                    <a:pt x="577" y="1420"/>
                  </a:lnTo>
                  <a:lnTo>
                    <a:pt x="572" y="1413"/>
                  </a:lnTo>
                  <a:lnTo>
                    <a:pt x="567" y="1405"/>
                  </a:lnTo>
                  <a:lnTo>
                    <a:pt x="562" y="1397"/>
                  </a:lnTo>
                  <a:lnTo>
                    <a:pt x="557" y="1391"/>
                  </a:lnTo>
                  <a:lnTo>
                    <a:pt x="553" y="1383"/>
                  </a:lnTo>
                  <a:lnTo>
                    <a:pt x="548" y="1376"/>
                  </a:lnTo>
                  <a:lnTo>
                    <a:pt x="544" y="1368"/>
                  </a:lnTo>
                  <a:lnTo>
                    <a:pt x="540" y="1361"/>
                  </a:lnTo>
                  <a:lnTo>
                    <a:pt x="537" y="1353"/>
                  </a:lnTo>
                  <a:lnTo>
                    <a:pt x="533" y="1346"/>
                  </a:lnTo>
                  <a:lnTo>
                    <a:pt x="530" y="1339"/>
                  </a:lnTo>
                  <a:lnTo>
                    <a:pt x="527" y="1331"/>
                  </a:lnTo>
                  <a:lnTo>
                    <a:pt x="524" y="1324"/>
                  </a:lnTo>
                  <a:lnTo>
                    <a:pt x="521" y="1317"/>
                  </a:lnTo>
                  <a:lnTo>
                    <a:pt x="519" y="1310"/>
                  </a:lnTo>
                  <a:lnTo>
                    <a:pt x="516" y="1303"/>
                  </a:lnTo>
                  <a:lnTo>
                    <a:pt x="514" y="1296"/>
                  </a:lnTo>
                  <a:lnTo>
                    <a:pt x="512" y="1289"/>
                  </a:lnTo>
                  <a:lnTo>
                    <a:pt x="510" y="1282"/>
                  </a:lnTo>
                  <a:lnTo>
                    <a:pt x="509" y="1275"/>
                  </a:lnTo>
                  <a:lnTo>
                    <a:pt x="507" y="1268"/>
                  </a:lnTo>
                  <a:lnTo>
                    <a:pt x="506" y="1261"/>
                  </a:lnTo>
                  <a:lnTo>
                    <a:pt x="505" y="1254"/>
                  </a:lnTo>
                  <a:lnTo>
                    <a:pt x="504" y="1247"/>
                  </a:lnTo>
                  <a:lnTo>
                    <a:pt x="503" y="1241"/>
                  </a:lnTo>
                  <a:lnTo>
                    <a:pt x="502" y="1234"/>
                  </a:lnTo>
                  <a:lnTo>
                    <a:pt x="502" y="1227"/>
                  </a:lnTo>
                  <a:lnTo>
                    <a:pt x="502" y="1221"/>
                  </a:lnTo>
                  <a:lnTo>
                    <a:pt x="501" y="1215"/>
                  </a:lnTo>
                  <a:lnTo>
                    <a:pt x="501" y="1208"/>
                  </a:lnTo>
                  <a:lnTo>
                    <a:pt x="501" y="1202"/>
                  </a:lnTo>
                  <a:lnTo>
                    <a:pt x="502" y="1195"/>
                  </a:lnTo>
                  <a:lnTo>
                    <a:pt x="502" y="1189"/>
                  </a:lnTo>
                  <a:lnTo>
                    <a:pt x="502" y="1183"/>
                  </a:lnTo>
                  <a:lnTo>
                    <a:pt x="503" y="1177"/>
                  </a:lnTo>
                  <a:lnTo>
                    <a:pt x="504" y="1171"/>
                  </a:lnTo>
                  <a:lnTo>
                    <a:pt x="505" y="1165"/>
                  </a:lnTo>
                  <a:lnTo>
                    <a:pt x="506" y="1159"/>
                  </a:lnTo>
                  <a:lnTo>
                    <a:pt x="507" y="1153"/>
                  </a:lnTo>
                  <a:lnTo>
                    <a:pt x="508" y="1147"/>
                  </a:lnTo>
                  <a:lnTo>
                    <a:pt x="510" y="1142"/>
                  </a:lnTo>
                  <a:lnTo>
                    <a:pt x="511" y="1136"/>
                  </a:lnTo>
                  <a:lnTo>
                    <a:pt x="513" y="1131"/>
                  </a:lnTo>
                  <a:lnTo>
                    <a:pt x="515" y="1125"/>
                  </a:lnTo>
                  <a:lnTo>
                    <a:pt x="516" y="1120"/>
                  </a:lnTo>
                  <a:lnTo>
                    <a:pt x="518" y="1114"/>
                  </a:lnTo>
                  <a:lnTo>
                    <a:pt x="520" y="1109"/>
                  </a:lnTo>
                  <a:lnTo>
                    <a:pt x="523" y="1104"/>
                  </a:lnTo>
                  <a:lnTo>
                    <a:pt x="525" y="1099"/>
                  </a:lnTo>
                  <a:lnTo>
                    <a:pt x="527" y="1094"/>
                  </a:lnTo>
                  <a:lnTo>
                    <a:pt x="530" y="1089"/>
                  </a:lnTo>
                  <a:lnTo>
                    <a:pt x="532" y="1084"/>
                  </a:lnTo>
                  <a:lnTo>
                    <a:pt x="535" y="1079"/>
                  </a:lnTo>
                  <a:lnTo>
                    <a:pt x="538" y="1074"/>
                  </a:lnTo>
                  <a:lnTo>
                    <a:pt x="540" y="1070"/>
                  </a:lnTo>
                  <a:lnTo>
                    <a:pt x="543" y="1065"/>
                  </a:lnTo>
                  <a:lnTo>
                    <a:pt x="546" y="1061"/>
                  </a:lnTo>
                  <a:lnTo>
                    <a:pt x="549" y="1056"/>
                  </a:lnTo>
                  <a:lnTo>
                    <a:pt x="552" y="1052"/>
                  </a:lnTo>
                  <a:lnTo>
                    <a:pt x="556" y="1048"/>
                  </a:lnTo>
                  <a:lnTo>
                    <a:pt x="559" y="1044"/>
                  </a:lnTo>
                  <a:lnTo>
                    <a:pt x="562" y="1039"/>
                  </a:lnTo>
                  <a:lnTo>
                    <a:pt x="566" y="1036"/>
                  </a:lnTo>
                  <a:lnTo>
                    <a:pt x="569" y="1032"/>
                  </a:lnTo>
                  <a:lnTo>
                    <a:pt x="573" y="1028"/>
                  </a:lnTo>
                  <a:lnTo>
                    <a:pt x="576" y="1024"/>
                  </a:lnTo>
                  <a:lnTo>
                    <a:pt x="580" y="1021"/>
                  </a:lnTo>
                  <a:lnTo>
                    <a:pt x="584" y="1017"/>
                  </a:lnTo>
                  <a:lnTo>
                    <a:pt x="587" y="1014"/>
                  </a:lnTo>
                  <a:lnTo>
                    <a:pt x="591" y="1010"/>
                  </a:lnTo>
                  <a:lnTo>
                    <a:pt x="595" y="1007"/>
                  </a:lnTo>
                  <a:lnTo>
                    <a:pt x="599" y="1004"/>
                  </a:lnTo>
                  <a:lnTo>
                    <a:pt x="603" y="1001"/>
                  </a:lnTo>
                  <a:lnTo>
                    <a:pt x="607" y="998"/>
                  </a:lnTo>
                  <a:lnTo>
                    <a:pt x="611" y="995"/>
                  </a:lnTo>
                  <a:lnTo>
                    <a:pt x="615" y="993"/>
                  </a:lnTo>
                  <a:lnTo>
                    <a:pt x="619" y="990"/>
                  </a:lnTo>
                  <a:lnTo>
                    <a:pt x="623" y="987"/>
                  </a:lnTo>
                  <a:lnTo>
                    <a:pt x="627" y="985"/>
                  </a:lnTo>
                  <a:lnTo>
                    <a:pt x="631" y="983"/>
                  </a:lnTo>
                  <a:lnTo>
                    <a:pt x="635" y="981"/>
                  </a:lnTo>
                  <a:lnTo>
                    <a:pt x="639" y="978"/>
                  </a:lnTo>
                  <a:lnTo>
                    <a:pt x="644" y="976"/>
                  </a:lnTo>
                  <a:lnTo>
                    <a:pt x="648" y="975"/>
                  </a:lnTo>
                  <a:lnTo>
                    <a:pt x="652" y="973"/>
                  </a:lnTo>
                  <a:lnTo>
                    <a:pt x="656" y="971"/>
                  </a:lnTo>
                  <a:lnTo>
                    <a:pt x="660" y="970"/>
                  </a:lnTo>
                  <a:lnTo>
                    <a:pt x="665" y="968"/>
                  </a:lnTo>
                  <a:lnTo>
                    <a:pt x="669" y="967"/>
                  </a:lnTo>
                  <a:lnTo>
                    <a:pt x="673" y="966"/>
                  </a:lnTo>
                  <a:lnTo>
                    <a:pt x="677" y="965"/>
                  </a:lnTo>
                  <a:lnTo>
                    <a:pt x="683" y="967"/>
                  </a:lnTo>
                  <a:lnTo>
                    <a:pt x="688" y="970"/>
                  </a:lnTo>
                  <a:lnTo>
                    <a:pt x="694" y="973"/>
                  </a:lnTo>
                  <a:lnTo>
                    <a:pt x="699" y="977"/>
                  </a:lnTo>
                  <a:lnTo>
                    <a:pt x="704" y="981"/>
                  </a:lnTo>
                  <a:lnTo>
                    <a:pt x="708" y="985"/>
                  </a:lnTo>
                  <a:lnTo>
                    <a:pt x="713" y="989"/>
                  </a:lnTo>
                  <a:lnTo>
                    <a:pt x="718" y="993"/>
                  </a:lnTo>
                  <a:lnTo>
                    <a:pt x="722" y="998"/>
                  </a:lnTo>
                  <a:lnTo>
                    <a:pt x="726" y="1003"/>
                  </a:lnTo>
                  <a:lnTo>
                    <a:pt x="731" y="1008"/>
                  </a:lnTo>
                  <a:lnTo>
                    <a:pt x="735" y="1013"/>
                  </a:lnTo>
                  <a:lnTo>
                    <a:pt x="739" y="1018"/>
                  </a:lnTo>
                  <a:lnTo>
                    <a:pt x="742" y="1024"/>
                  </a:lnTo>
                  <a:lnTo>
                    <a:pt x="746" y="1029"/>
                  </a:lnTo>
                  <a:lnTo>
                    <a:pt x="750" y="1035"/>
                  </a:lnTo>
                  <a:lnTo>
                    <a:pt x="754" y="1041"/>
                  </a:lnTo>
                  <a:lnTo>
                    <a:pt x="757" y="1047"/>
                  </a:lnTo>
                  <a:lnTo>
                    <a:pt x="761" y="1053"/>
                  </a:lnTo>
                  <a:lnTo>
                    <a:pt x="764" y="1060"/>
                  </a:lnTo>
                  <a:lnTo>
                    <a:pt x="767" y="1066"/>
                  </a:lnTo>
                  <a:lnTo>
                    <a:pt x="771" y="1073"/>
                  </a:lnTo>
                  <a:lnTo>
                    <a:pt x="774" y="1079"/>
                  </a:lnTo>
                  <a:lnTo>
                    <a:pt x="777" y="1086"/>
                  </a:lnTo>
                  <a:lnTo>
                    <a:pt x="780" y="1092"/>
                  </a:lnTo>
                  <a:lnTo>
                    <a:pt x="784" y="1099"/>
                  </a:lnTo>
                  <a:lnTo>
                    <a:pt x="787" y="1106"/>
                  </a:lnTo>
                  <a:lnTo>
                    <a:pt x="790" y="1112"/>
                  </a:lnTo>
                  <a:lnTo>
                    <a:pt x="793" y="1119"/>
                  </a:lnTo>
                  <a:lnTo>
                    <a:pt x="796" y="1126"/>
                  </a:lnTo>
                  <a:lnTo>
                    <a:pt x="800" y="1132"/>
                  </a:lnTo>
                  <a:lnTo>
                    <a:pt x="803" y="1139"/>
                  </a:lnTo>
                  <a:lnTo>
                    <a:pt x="806" y="1146"/>
                  </a:lnTo>
                  <a:lnTo>
                    <a:pt x="809" y="1152"/>
                  </a:lnTo>
                  <a:lnTo>
                    <a:pt x="812" y="1159"/>
                  </a:lnTo>
                  <a:lnTo>
                    <a:pt x="816" y="1166"/>
                  </a:lnTo>
                  <a:lnTo>
                    <a:pt x="819" y="1172"/>
                  </a:lnTo>
                  <a:lnTo>
                    <a:pt x="822" y="1178"/>
                  </a:lnTo>
                  <a:lnTo>
                    <a:pt x="826" y="1185"/>
                  </a:lnTo>
                  <a:lnTo>
                    <a:pt x="829" y="1191"/>
                  </a:lnTo>
                  <a:lnTo>
                    <a:pt x="833" y="1197"/>
                  </a:lnTo>
                  <a:lnTo>
                    <a:pt x="837" y="1203"/>
                  </a:lnTo>
                  <a:lnTo>
                    <a:pt x="843" y="1200"/>
                  </a:lnTo>
                  <a:lnTo>
                    <a:pt x="849" y="1197"/>
                  </a:lnTo>
                  <a:lnTo>
                    <a:pt x="855" y="1194"/>
                  </a:lnTo>
                  <a:lnTo>
                    <a:pt x="862" y="1191"/>
                  </a:lnTo>
                  <a:lnTo>
                    <a:pt x="868" y="1188"/>
                  </a:lnTo>
                  <a:lnTo>
                    <a:pt x="874" y="1184"/>
                  </a:lnTo>
                  <a:lnTo>
                    <a:pt x="880" y="1181"/>
                  </a:lnTo>
                  <a:lnTo>
                    <a:pt x="886" y="1178"/>
                  </a:lnTo>
                  <a:lnTo>
                    <a:pt x="892" y="1175"/>
                  </a:lnTo>
                  <a:lnTo>
                    <a:pt x="898" y="1172"/>
                  </a:lnTo>
                  <a:lnTo>
                    <a:pt x="904" y="1169"/>
                  </a:lnTo>
                  <a:lnTo>
                    <a:pt x="910" y="1165"/>
                  </a:lnTo>
                  <a:lnTo>
                    <a:pt x="916" y="1162"/>
                  </a:lnTo>
                  <a:lnTo>
                    <a:pt x="922" y="1159"/>
                  </a:lnTo>
                  <a:lnTo>
                    <a:pt x="928" y="1156"/>
                  </a:lnTo>
                  <a:lnTo>
                    <a:pt x="934" y="1152"/>
                  </a:lnTo>
                  <a:lnTo>
                    <a:pt x="940" y="1149"/>
                  </a:lnTo>
                  <a:lnTo>
                    <a:pt x="946" y="1146"/>
                  </a:lnTo>
                  <a:lnTo>
                    <a:pt x="952" y="1142"/>
                  </a:lnTo>
                  <a:lnTo>
                    <a:pt x="958" y="1139"/>
                  </a:lnTo>
                  <a:lnTo>
                    <a:pt x="963" y="1135"/>
                  </a:lnTo>
                  <a:lnTo>
                    <a:pt x="969" y="1132"/>
                  </a:lnTo>
                  <a:lnTo>
                    <a:pt x="975" y="1128"/>
                  </a:lnTo>
                  <a:lnTo>
                    <a:pt x="981" y="1125"/>
                  </a:lnTo>
                  <a:lnTo>
                    <a:pt x="986" y="1121"/>
                  </a:lnTo>
                  <a:lnTo>
                    <a:pt x="992" y="1118"/>
                  </a:lnTo>
                  <a:lnTo>
                    <a:pt x="998" y="1114"/>
                  </a:lnTo>
                  <a:lnTo>
                    <a:pt x="1003" y="1111"/>
                  </a:lnTo>
                  <a:lnTo>
                    <a:pt x="1009" y="1107"/>
                  </a:lnTo>
                  <a:lnTo>
                    <a:pt x="1015" y="1103"/>
                  </a:lnTo>
                  <a:lnTo>
                    <a:pt x="1020" y="1100"/>
                  </a:lnTo>
                  <a:lnTo>
                    <a:pt x="1026" y="1096"/>
                  </a:lnTo>
                  <a:lnTo>
                    <a:pt x="1031" y="1092"/>
                  </a:lnTo>
                  <a:lnTo>
                    <a:pt x="1037" y="1088"/>
                  </a:lnTo>
                  <a:lnTo>
                    <a:pt x="1042" y="1084"/>
                  </a:lnTo>
                  <a:lnTo>
                    <a:pt x="1048" y="1080"/>
                  </a:lnTo>
                  <a:lnTo>
                    <a:pt x="1053" y="1077"/>
                  </a:lnTo>
                  <a:lnTo>
                    <a:pt x="1059" y="1073"/>
                  </a:lnTo>
                  <a:lnTo>
                    <a:pt x="1064" y="1069"/>
                  </a:lnTo>
                  <a:lnTo>
                    <a:pt x="1069" y="1065"/>
                  </a:lnTo>
                  <a:lnTo>
                    <a:pt x="1075" y="1061"/>
                  </a:lnTo>
                  <a:lnTo>
                    <a:pt x="1080" y="1057"/>
                  </a:lnTo>
                  <a:lnTo>
                    <a:pt x="1085" y="1052"/>
                  </a:lnTo>
                  <a:lnTo>
                    <a:pt x="1091" y="1048"/>
                  </a:lnTo>
                  <a:lnTo>
                    <a:pt x="1096" y="1044"/>
                  </a:lnTo>
                  <a:lnTo>
                    <a:pt x="1101" y="1040"/>
                  </a:lnTo>
                  <a:lnTo>
                    <a:pt x="1107" y="1036"/>
                  </a:lnTo>
                  <a:lnTo>
                    <a:pt x="1112" y="1031"/>
                  </a:lnTo>
                  <a:lnTo>
                    <a:pt x="1117" y="1027"/>
                  </a:lnTo>
                  <a:lnTo>
                    <a:pt x="1122" y="1023"/>
                  </a:lnTo>
                  <a:lnTo>
                    <a:pt x="1127" y="1018"/>
                  </a:lnTo>
                  <a:lnTo>
                    <a:pt x="1132" y="1014"/>
                  </a:lnTo>
                  <a:lnTo>
                    <a:pt x="1138" y="1009"/>
                  </a:lnTo>
                  <a:lnTo>
                    <a:pt x="1143" y="1005"/>
                  </a:lnTo>
                  <a:lnTo>
                    <a:pt x="1148" y="1000"/>
                  </a:lnTo>
                  <a:lnTo>
                    <a:pt x="1153" y="995"/>
                  </a:lnTo>
                  <a:lnTo>
                    <a:pt x="1158" y="991"/>
                  </a:lnTo>
                  <a:lnTo>
                    <a:pt x="1162" y="986"/>
                  </a:lnTo>
                  <a:lnTo>
                    <a:pt x="1167" y="981"/>
                  </a:lnTo>
                  <a:lnTo>
                    <a:pt x="1172" y="976"/>
                  </a:lnTo>
                  <a:lnTo>
                    <a:pt x="1177" y="972"/>
                  </a:lnTo>
                  <a:lnTo>
                    <a:pt x="1182" y="967"/>
                  </a:lnTo>
                  <a:lnTo>
                    <a:pt x="1187" y="962"/>
                  </a:lnTo>
                  <a:lnTo>
                    <a:pt x="1192" y="957"/>
                  </a:lnTo>
                  <a:lnTo>
                    <a:pt x="1197" y="952"/>
                  </a:lnTo>
                  <a:lnTo>
                    <a:pt x="1201" y="947"/>
                  </a:lnTo>
                  <a:lnTo>
                    <a:pt x="1206" y="942"/>
                  </a:lnTo>
                  <a:lnTo>
                    <a:pt x="1211" y="936"/>
                  </a:lnTo>
                  <a:lnTo>
                    <a:pt x="1216" y="931"/>
                  </a:lnTo>
                  <a:lnTo>
                    <a:pt x="1221" y="926"/>
                  </a:lnTo>
                  <a:lnTo>
                    <a:pt x="1226" y="920"/>
                  </a:lnTo>
                  <a:lnTo>
                    <a:pt x="1230" y="915"/>
                  </a:lnTo>
                  <a:lnTo>
                    <a:pt x="1235" y="910"/>
                  </a:lnTo>
                  <a:lnTo>
                    <a:pt x="1240" y="904"/>
                  </a:lnTo>
                  <a:lnTo>
                    <a:pt x="1245" y="899"/>
                  </a:lnTo>
                  <a:lnTo>
                    <a:pt x="1249" y="893"/>
                  </a:lnTo>
                  <a:lnTo>
                    <a:pt x="1254" y="887"/>
                  </a:lnTo>
                  <a:lnTo>
                    <a:pt x="1259" y="882"/>
                  </a:lnTo>
                  <a:lnTo>
                    <a:pt x="1263" y="876"/>
                  </a:lnTo>
                  <a:lnTo>
                    <a:pt x="1268" y="870"/>
                  </a:lnTo>
                  <a:lnTo>
                    <a:pt x="1273" y="864"/>
                  </a:lnTo>
                  <a:lnTo>
                    <a:pt x="1277" y="858"/>
                  </a:lnTo>
                  <a:lnTo>
                    <a:pt x="1282" y="852"/>
                  </a:lnTo>
                  <a:lnTo>
                    <a:pt x="1286" y="846"/>
                  </a:lnTo>
                  <a:lnTo>
                    <a:pt x="1291" y="840"/>
                  </a:lnTo>
                  <a:lnTo>
                    <a:pt x="1296" y="834"/>
                  </a:lnTo>
                  <a:lnTo>
                    <a:pt x="1300" y="828"/>
                  </a:lnTo>
                  <a:lnTo>
                    <a:pt x="1305" y="821"/>
                  </a:lnTo>
                  <a:lnTo>
                    <a:pt x="1309" y="815"/>
                  </a:lnTo>
                  <a:lnTo>
                    <a:pt x="1314" y="809"/>
                  </a:lnTo>
                  <a:lnTo>
                    <a:pt x="1318" y="802"/>
                  </a:lnTo>
                  <a:lnTo>
                    <a:pt x="1323" y="796"/>
                  </a:lnTo>
                  <a:lnTo>
                    <a:pt x="1327" y="789"/>
                  </a:lnTo>
                  <a:lnTo>
                    <a:pt x="1331" y="782"/>
                  </a:lnTo>
                  <a:lnTo>
                    <a:pt x="1336" y="776"/>
                  </a:lnTo>
                  <a:lnTo>
                    <a:pt x="1340" y="769"/>
                  </a:lnTo>
                  <a:lnTo>
                    <a:pt x="1345" y="762"/>
                  </a:lnTo>
                  <a:lnTo>
                    <a:pt x="1349" y="755"/>
                  </a:lnTo>
                  <a:lnTo>
                    <a:pt x="1353" y="748"/>
                  </a:lnTo>
                  <a:lnTo>
                    <a:pt x="1358" y="741"/>
                  </a:lnTo>
                  <a:lnTo>
                    <a:pt x="1362" y="734"/>
                  </a:lnTo>
                  <a:lnTo>
                    <a:pt x="1366" y="727"/>
                  </a:lnTo>
                  <a:lnTo>
                    <a:pt x="1370" y="717"/>
                  </a:lnTo>
                  <a:lnTo>
                    <a:pt x="1373" y="708"/>
                  </a:lnTo>
                  <a:lnTo>
                    <a:pt x="1376" y="698"/>
                  </a:lnTo>
                  <a:lnTo>
                    <a:pt x="1379" y="688"/>
                  </a:lnTo>
                  <a:lnTo>
                    <a:pt x="1382" y="679"/>
                  </a:lnTo>
                  <a:lnTo>
                    <a:pt x="1385" y="669"/>
                  </a:lnTo>
                  <a:lnTo>
                    <a:pt x="1388" y="660"/>
                  </a:lnTo>
                  <a:lnTo>
                    <a:pt x="1391" y="650"/>
                  </a:lnTo>
                  <a:lnTo>
                    <a:pt x="1394" y="640"/>
                  </a:lnTo>
                  <a:lnTo>
                    <a:pt x="1397" y="631"/>
                  </a:lnTo>
                  <a:lnTo>
                    <a:pt x="1400" y="621"/>
                  </a:lnTo>
                  <a:lnTo>
                    <a:pt x="1403" y="612"/>
                  </a:lnTo>
                  <a:lnTo>
                    <a:pt x="1405" y="603"/>
                  </a:lnTo>
                  <a:lnTo>
                    <a:pt x="1408" y="593"/>
                  </a:lnTo>
                  <a:lnTo>
                    <a:pt x="1410" y="584"/>
                  </a:lnTo>
                  <a:lnTo>
                    <a:pt x="1413" y="574"/>
                  </a:lnTo>
                  <a:lnTo>
                    <a:pt x="1415" y="565"/>
                  </a:lnTo>
                  <a:lnTo>
                    <a:pt x="1418" y="556"/>
                  </a:lnTo>
                  <a:lnTo>
                    <a:pt x="1420" y="546"/>
                  </a:lnTo>
                  <a:lnTo>
                    <a:pt x="1422" y="537"/>
                  </a:lnTo>
                  <a:lnTo>
                    <a:pt x="1425" y="528"/>
                  </a:lnTo>
                  <a:lnTo>
                    <a:pt x="1427" y="519"/>
                  </a:lnTo>
                  <a:lnTo>
                    <a:pt x="1429" y="510"/>
                  </a:lnTo>
                  <a:lnTo>
                    <a:pt x="1431" y="501"/>
                  </a:lnTo>
                  <a:lnTo>
                    <a:pt x="1433" y="492"/>
                  </a:lnTo>
                  <a:lnTo>
                    <a:pt x="1435" y="483"/>
                  </a:lnTo>
                  <a:lnTo>
                    <a:pt x="1437" y="474"/>
                  </a:lnTo>
                  <a:lnTo>
                    <a:pt x="1439" y="465"/>
                  </a:lnTo>
                  <a:lnTo>
                    <a:pt x="1441" y="456"/>
                  </a:lnTo>
                  <a:lnTo>
                    <a:pt x="1443" y="447"/>
                  </a:lnTo>
                  <a:lnTo>
                    <a:pt x="1445" y="438"/>
                  </a:lnTo>
                  <a:lnTo>
                    <a:pt x="1447" y="430"/>
                  </a:lnTo>
                  <a:lnTo>
                    <a:pt x="1449" y="421"/>
                  </a:lnTo>
                  <a:lnTo>
                    <a:pt x="1451" y="412"/>
                  </a:lnTo>
                  <a:lnTo>
                    <a:pt x="1452" y="404"/>
                  </a:lnTo>
                  <a:lnTo>
                    <a:pt x="1454" y="395"/>
                  </a:lnTo>
                  <a:lnTo>
                    <a:pt x="1456" y="387"/>
                  </a:lnTo>
                  <a:lnTo>
                    <a:pt x="1457" y="379"/>
                  </a:lnTo>
                  <a:lnTo>
                    <a:pt x="1459" y="371"/>
                  </a:lnTo>
                  <a:lnTo>
                    <a:pt x="1460" y="362"/>
                  </a:lnTo>
                  <a:lnTo>
                    <a:pt x="1462" y="354"/>
                  </a:lnTo>
                  <a:lnTo>
                    <a:pt x="1463" y="346"/>
                  </a:lnTo>
                  <a:lnTo>
                    <a:pt x="1465" y="338"/>
                  </a:lnTo>
                  <a:lnTo>
                    <a:pt x="1466" y="330"/>
                  </a:lnTo>
                  <a:lnTo>
                    <a:pt x="1468" y="322"/>
                  </a:lnTo>
                  <a:lnTo>
                    <a:pt x="1469" y="315"/>
                  </a:lnTo>
                  <a:lnTo>
                    <a:pt x="1471" y="307"/>
                  </a:lnTo>
                  <a:lnTo>
                    <a:pt x="1472" y="300"/>
                  </a:lnTo>
                  <a:lnTo>
                    <a:pt x="1473" y="292"/>
                  </a:lnTo>
                  <a:lnTo>
                    <a:pt x="1475" y="285"/>
                  </a:lnTo>
                  <a:lnTo>
                    <a:pt x="1476" y="277"/>
                  </a:lnTo>
                  <a:lnTo>
                    <a:pt x="1477" y="270"/>
                  </a:lnTo>
                  <a:lnTo>
                    <a:pt x="1479" y="263"/>
                  </a:lnTo>
                  <a:lnTo>
                    <a:pt x="1480" y="256"/>
                  </a:lnTo>
                  <a:lnTo>
                    <a:pt x="1481" y="249"/>
                  </a:lnTo>
                  <a:lnTo>
                    <a:pt x="1482" y="242"/>
                  </a:lnTo>
                  <a:lnTo>
                    <a:pt x="1483" y="235"/>
                  </a:lnTo>
                  <a:lnTo>
                    <a:pt x="1485" y="229"/>
                  </a:lnTo>
                  <a:lnTo>
                    <a:pt x="1486" y="222"/>
                  </a:lnTo>
                  <a:lnTo>
                    <a:pt x="1487" y="216"/>
                  </a:lnTo>
                  <a:lnTo>
                    <a:pt x="1488" y="209"/>
                  </a:lnTo>
                  <a:lnTo>
                    <a:pt x="1489" y="203"/>
                  </a:lnTo>
                  <a:lnTo>
                    <a:pt x="1490" y="197"/>
                  </a:lnTo>
                  <a:lnTo>
                    <a:pt x="1492" y="191"/>
                  </a:lnTo>
                  <a:lnTo>
                    <a:pt x="1493" y="185"/>
                  </a:lnTo>
                  <a:lnTo>
                    <a:pt x="1494" y="179"/>
                  </a:lnTo>
                  <a:lnTo>
                    <a:pt x="1495" y="173"/>
                  </a:lnTo>
                  <a:lnTo>
                    <a:pt x="1496" y="168"/>
                  </a:lnTo>
                  <a:lnTo>
                    <a:pt x="1497" y="162"/>
                  </a:lnTo>
                  <a:lnTo>
                    <a:pt x="1498" y="157"/>
                  </a:lnTo>
                  <a:lnTo>
                    <a:pt x="1499" y="152"/>
                  </a:lnTo>
                  <a:lnTo>
                    <a:pt x="1500" y="147"/>
                  </a:lnTo>
                  <a:lnTo>
                    <a:pt x="1501" y="142"/>
                  </a:lnTo>
                  <a:lnTo>
                    <a:pt x="1502" y="137"/>
                  </a:lnTo>
                  <a:lnTo>
                    <a:pt x="1504" y="132"/>
                  </a:lnTo>
                  <a:lnTo>
                    <a:pt x="1505" y="127"/>
                  </a:lnTo>
                  <a:lnTo>
                    <a:pt x="1506" y="123"/>
                  </a:lnTo>
                  <a:lnTo>
                    <a:pt x="1507" y="119"/>
                  </a:lnTo>
                  <a:lnTo>
                    <a:pt x="1508" y="114"/>
                  </a:lnTo>
                  <a:lnTo>
                    <a:pt x="1509" y="110"/>
                  </a:lnTo>
                  <a:lnTo>
                    <a:pt x="1510" y="106"/>
                  </a:lnTo>
                  <a:lnTo>
                    <a:pt x="1511" y="103"/>
                  </a:lnTo>
                  <a:lnTo>
                    <a:pt x="1512" y="99"/>
                  </a:lnTo>
                  <a:lnTo>
                    <a:pt x="1513" y="96"/>
                  </a:lnTo>
                  <a:lnTo>
                    <a:pt x="1514" y="92"/>
                  </a:lnTo>
                  <a:lnTo>
                    <a:pt x="1516" y="89"/>
                  </a:lnTo>
                  <a:lnTo>
                    <a:pt x="1517" y="86"/>
                  </a:lnTo>
                  <a:lnTo>
                    <a:pt x="1518" y="83"/>
                  </a:lnTo>
                  <a:lnTo>
                    <a:pt x="1519" y="80"/>
                  </a:lnTo>
                  <a:lnTo>
                    <a:pt x="1520" y="78"/>
                  </a:lnTo>
                  <a:lnTo>
                    <a:pt x="1521" y="75"/>
                  </a:lnTo>
                  <a:lnTo>
                    <a:pt x="1523" y="73"/>
                  </a:lnTo>
                  <a:lnTo>
                    <a:pt x="1524" y="71"/>
                  </a:lnTo>
                  <a:lnTo>
                    <a:pt x="1525" y="69"/>
                  </a:lnTo>
                  <a:lnTo>
                    <a:pt x="1526" y="67"/>
                  </a:lnTo>
                  <a:lnTo>
                    <a:pt x="1528" y="65"/>
                  </a:lnTo>
                  <a:lnTo>
                    <a:pt x="1529" y="64"/>
                  </a:lnTo>
                  <a:lnTo>
                    <a:pt x="1534" y="56"/>
                  </a:lnTo>
                  <a:lnTo>
                    <a:pt x="1538" y="50"/>
                  </a:lnTo>
                  <a:lnTo>
                    <a:pt x="1543" y="44"/>
                  </a:lnTo>
                  <a:lnTo>
                    <a:pt x="1549" y="38"/>
                  </a:lnTo>
                  <a:lnTo>
                    <a:pt x="1554" y="34"/>
                  </a:lnTo>
                  <a:lnTo>
                    <a:pt x="1560" y="29"/>
                  </a:lnTo>
                  <a:lnTo>
                    <a:pt x="1566" y="25"/>
                  </a:lnTo>
                  <a:lnTo>
                    <a:pt x="1572" y="21"/>
                  </a:lnTo>
                  <a:lnTo>
                    <a:pt x="1578" y="18"/>
                  </a:lnTo>
                  <a:lnTo>
                    <a:pt x="1585" y="15"/>
                  </a:lnTo>
                  <a:lnTo>
                    <a:pt x="1591" y="13"/>
                  </a:lnTo>
                  <a:lnTo>
                    <a:pt x="1598" y="11"/>
                  </a:lnTo>
                  <a:lnTo>
                    <a:pt x="1604" y="9"/>
                  </a:lnTo>
                  <a:lnTo>
                    <a:pt x="1611" y="7"/>
                  </a:lnTo>
                  <a:lnTo>
                    <a:pt x="1618" y="6"/>
                  </a:lnTo>
                  <a:lnTo>
                    <a:pt x="1624" y="5"/>
                  </a:lnTo>
                  <a:lnTo>
                    <a:pt x="1631" y="4"/>
                  </a:lnTo>
                  <a:lnTo>
                    <a:pt x="1638" y="3"/>
                  </a:lnTo>
                  <a:lnTo>
                    <a:pt x="1645" y="2"/>
                  </a:lnTo>
                  <a:lnTo>
                    <a:pt x="1652" y="2"/>
                  </a:lnTo>
                  <a:lnTo>
                    <a:pt x="1658" y="1"/>
                  </a:lnTo>
                  <a:lnTo>
                    <a:pt x="1665" y="1"/>
                  </a:lnTo>
                  <a:lnTo>
                    <a:pt x="1671" y="1"/>
                  </a:lnTo>
                  <a:lnTo>
                    <a:pt x="1678" y="0"/>
                  </a:lnTo>
                  <a:lnTo>
                    <a:pt x="1684" y="0"/>
                  </a:lnTo>
                  <a:lnTo>
                    <a:pt x="1691" y="0"/>
                  </a:lnTo>
                  <a:lnTo>
                    <a:pt x="1703" y="0"/>
                  </a:lnTo>
                  <a:lnTo>
                    <a:pt x="1715" y="0"/>
                  </a:lnTo>
                  <a:lnTo>
                    <a:pt x="1726" y="1"/>
                  </a:lnTo>
                  <a:lnTo>
                    <a:pt x="1737" y="1"/>
                  </a:lnTo>
                  <a:lnTo>
                    <a:pt x="1747" y="3"/>
                  </a:lnTo>
                  <a:lnTo>
                    <a:pt x="1756" y="4"/>
                  </a:lnTo>
                  <a:lnTo>
                    <a:pt x="1765" y="6"/>
                  </a:lnTo>
                  <a:lnTo>
                    <a:pt x="1773" y="8"/>
                  </a:lnTo>
                  <a:lnTo>
                    <a:pt x="1781" y="10"/>
                  </a:lnTo>
                  <a:lnTo>
                    <a:pt x="1788" y="12"/>
                  </a:lnTo>
                  <a:lnTo>
                    <a:pt x="1795" y="15"/>
                  </a:lnTo>
                  <a:lnTo>
                    <a:pt x="1802" y="18"/>
                  </a:lnTo>
                  <a:lnTo>
                    <a:pt x="1807" y="20"/>
                  </a:lnTo>
                  <a:lnTo>
                    <a:pt x="1813" y="24"/>
                  </a:lnTo>
                  <a:lnTo>
                    <a:pt x="1818" y="27"/>
                  </a:lnTo>
                  <a:lnTo>
                    <a:pt x="1823" y="30"/>
                  </a:lnTo>
                  <a:lnTo>
                    <a:pt x="1827" y="33"/>
                  </a:lnTo>
                  <a:lnTo>
                    <a:pt x="1831" y="37"/>
                  </a:lnTo>
                  <a:lnTo>
                    <a:pt x="1835" y="40"/>
                  </a:lnTo>
                  <a:lnTo>
                    <a:pt x="1838" y="44"/>
                  </a:lnTo>
                  <a:lnTo>
                    <a:pt x="1841" y="47"/>
                  </a:lnTo>
                  <a:lnTo>
                    <a:pt x="1844" y="51"/>
                  </a:lnTo>
                  <a:lnTo>
                    <a:pt x="1847" y="54"/>
                  </a:lnTo>
                  <a:lnTo>
                    <a:pt x="1849" y="58"/>
                  </a:lnTo>
                  <a:lnTo>
                    <a:pt x="1851" y="61"/>
                  </a:lnTo>
                  <a:lnTo>
                    <a:pt x="1853" y="65"/>
                  </a:lnTo>
                  <a:lnTo>
                    <a:pt x="1855" y="68"/>
                  </a:lnTo>
                  <a:lnTo>
                    <a:pt x="1857" y="71"/>
                  </a:lnTo>
                  <a:lnTo>
                    <a:pt x="1859" y="78"/>
                  </a:lnTo>
                  <a:lnTo>
                    <a:pt x="1861" y="84"/>
                  </a:lnTo>
                  <a:lnTo>
                    <a:pt x="1863" y="90"/>
                  </a:lnTo>
                  <a:lnTo>
                    <a:pt x="1864" y="97"/>
                  </a:lnTo>
                  <a:lnTo>
                    <a:pt x="1866" y="103"/>
                  </a:lnTo>
                  <a:lnTo>
                    <a:pt x="1868" y="109"/>
                  </a:lnTo>
                  <a:lnTo>
                    <a:pt x="1869" y="116"/>
                  </a:lnTo>
                  <a:lnTo>
                    <a:pt x="1871" y="122"/>
                  </a:lnTo>
                  <a:lnTo>
                    <a:pt x="1873" y="129"/>
                  </a:lnTo>
                  <a:lnTo>
                    <a:pt x="1874" y="135"/>
                  </a:lnTo>
                  <a:lnTo>
                    <a:pt x="1876" y="142"/>
                  </a:lnTo>
                  <a:lnTo>
                    <a:pt x="1878" y="148"/>
                  </a:lnTo>
                  <a:lnTo>
                    <a:pt x="1879" y="155"/>
                  </a:lnTo>
                  <a:lnTo>
                    <a:pt x="1881" y="161"/>
                  </a:lnTo>
                  <a:lnTo>
                    <a:pt x="1882" y="168"/>
                  </a:lnTo>
                  <a:lnTo>
                    <a:pt x="1884" y="175"/>
                  </a:lnTo>
                  <a:lnTo>
                    <a:pt x="1885" y="181"/>
                  </a:lnTo>
                  <a:lnTo>
                    <a:pt x="1887" y="188"/>
                  </a:lnTo>
                  <a:lnTo>
                    <a:pt x="1888" y="195"/>
                  </a:lnTo>
                  <a:lnTo>
                    <a:pt x="1890" y="201"/>
                  </a:lnTo>
                  <a:lnTo>
                    <a:pt x="1891" y="208"/>
                  </a:lnTo>
                  <a:lnTo>
                    <a:pt x="1893" y="215"/>
                  </a:lnTo>
                  <a:lnTo>
                    <a:pt x="1894" y="222"/>
                  </a:lnTo>
                  <a:lnTo>
                    <a:pt x="1896" y="229"/>
                  </a:lnTo>
                  <a:lnTo>
                    <a:pt x="1897" y="235"/>
                  </a:lnTo>
                  <a:lnTo>
                    <a:pt x="1899" y="242"/>
                  </a:lnTo>
                  <a:lnTo>
                    <a:pt x="1900" y="249"/>
                  </a:lnTo>
                  <a:lnTo>
                    <a:pt x="1902" y="256"/>
                  </a:lnTo>
                  <a:lnTo>
                    <a:pt x="1903" y="263"/>
                  </a:lnTo>
                  <a:lnTo>
                    <a:pt x="1905" y="270"/>
                  </a:lnTo>
                  <a:lnTo>
                    <a:pt x="1906" y="277"/>
                  </a:lnTo>
                  <a:lnTo>
                    <a:pt x="1908" y="284"/>
                  </a:lnTo>
                  <a:lnTo>
                    <a:pt x="1909" y="291"/>
                  </a:lnTo>
                  <a:lnTo>
                    <a:pt x="1910" y="298"/>
                  </a:lnTo>
                  <a:lnTo>
                    <a:pt x="1912" y="305"/>
                  </a:lnTo>
                  <a:lnTo>
                    <a:pt x="1913" y="312"/>
                  </a:lnTo>
                  <a:lnTo>
                    <a:pt x="1915" y="319"/>
                  </a:lnTo>
                  <a:lnTo>
                    <a:pt x="1916" y="326"/>
                  </a:lnTo>
                  <a:lnTo>
                    <a:pt x="1918" y="333"/>
                  </a:lnTo>
                  <a:lnTo>
                    <a:pt x="1919" y="340"/>
                  </a:lnTo>
                  <a:lnTo>
                    <a:pt x="1921" y="347"/>
                  </a:lnTo>
                  <a:lnTo>
                    <a:pt x="1922" y="354"/>
                  </a:lnTo>
                  <a:lnTo>
                    <a:pt x="1924" y="361"/>
                  </a:lnTo>
                  <a:lnTo>
                    <a:pt x="1925" y="368"/>
                  </a:lnTo>
                  <a:lnTo>
                    <a:pt x="1927" y="376"/>
                  </a:lnTo>
                  <a:lnTo>
                    <a:pt x="1928" y="383"/>
                  </a:lnTo>
                  <a:lnTo>
                    <a:pt x="1930" y="390"/>
                  </a:lnTo>
                  <a:lnTo>
                    <a:pt x="1931" y="397"/>
                  </a:lnTo>
                  <a:lnTo>
                    <a:pt x="1933" y="404"/>
                  </a:lnTo>
                  <a:lnTo>
                    <a:pt x="1934" y="411"/>
                  </a:lnTo>
                  <a:lnTo>
                    <a:pt x="1936" y="419"/>
                  </a:lnTo>
                  <a:lnTo>
                    <a:pt x="1937" y="426"/>
                  </a:lnTo>
                  <a:lnTo>
                    <a:pt x="1939" y="433"/>
                  </a:lnTo>
                  <a:lnTo>
                    <a:pt x="1940" y="440"/>
                  </a:lnTo>
                  <a:lnTo>
                    <a:pt x="1942" y="448"/>
                  </a:lnTo>
                  <a:lnTo>
                    <a:pt x="1944" y="455"/>
                  </a:lnTo>
                  <a:lnTo>
                    <a:pt x="1945" y="462"/>
                  </a:lnTo>
                  <a:lnTo>
                    <a:pt x="1947" y="469"/>
                  </a:lnTo>
                  <a:lnTo>
                    <a:pt x="1948" y="477"/>
                  </a:lnTo>
                  <a:lnTo>
                    <a:pt x="1950" y="484"/>
                  </a:lnTo>
                  <a:lnTo>
                    <a:pt x="1952" y="491"/>
                  </a:lnTo>
                  <a:lnTo>
                    <a:pt x="1953" y="498"/>
                  </a:lnTo>
                  <a:lnTo>
                    <a:pt x="1955" y="506"/>
                  </a:lnTo>
                  <a:lnTo>
                    <a:pt x="1957" y="513"/>
                  </a:lnTo>
                  <a:lnTo>
                    <a:pt x="1959" y="520"/>
                  </a:lnTo>
                  <a:lnTo>
                    <a:pt x="1960" y="528"/>
                  </a:lnTo>
                  <a:lnTo>
                    <a:pt x="1962" y="535"/>
                  </a:lnTo>
                  <a:lnTo>
                    <a:pt x="1964" y="542"/>
                  </a:lnTo>
                  <a:lnTo>
                    <a:pt x="1966" y="549"/>
                  </a:lnTo>
                  <a:lnTo>
                    <a:pt x="1968" y="557"/>
                  </a:lnTo>
                  <a:lnTo>
                    <a:pt x="1969" y="564"/>
                  </a:lnTo>
                  <a:lnTo>
                    <a:pt x="1971" y="571"/>
                  </a:lnTo>
                  <a:lnTo>
                    <a:pt x="1973" y="579"/>
                  </a:lnTo>
                  <a:lnTo>
                    <a:pt x="1975" y="586"/>
                  </a:lnTo>
                  <a:lnTo>
                    <a:pt x="1977" y="593"/>
                  </a:lnTo>
                  <a:lnTo>
                    <a:pt x="1979" y="600"/>
                  </a:lnTo>
                  <a:lnTo>
                    <a:pt x="1981" y="608"/>
                  </a:lnTo>
                  <a:lnTo>
                    <a:pt x="1983" y="615"/>
                  </a:lnTo>
                  <a:lnTo>
                    <a:pt x="1985" y="622"/>
                  </a:lnTo>
                  <a:lnTo>
                    <a:pt x="1987" y="630"/>
                  </a:lnTo>
                  <a:lnTo>
                    <a:pt x="1990" y="637"/>
                  </a:lnTo>
                  <a:lnTo>
                    <a:pt x="1992" y="644"/>
                  </a:lnTo>
                  <a:lnTo>
                    <a:pt x="1994" y="651"/>
                  </a:lnTo>
                  <a:lnTo>
                    <a:pt x="1996" y="659"/>
                  </a:lnTo>
                  <a:lnTo>
                    <a:pt x="1998" y="666"/>
                  </a:lnTo>
                  <a:lnTo>
                    <a:pt x="2001" y="673"/>
                  </a:lnTo>
                  <a:lnTo>
                    <a:pt x="2003" y="681"/>
                  </a:lnTo>
                  <a:lnTo>
                    <a:pt x="2005" y="688"/>
                  </a:lnTo>
                  <a:lnTo>
                    <a:pt x="2008" y="695"/>
                  </a:lnTo>
                  <a:lnTo>
                    <a:pt x="2010" y="702"/>
                  </a:lnTo>
                  <a:lnTo>
                    <a:pt x="2013" y="710"/>
                  </a:lnTo>
                  <a:lnTo>
                    <a:pt x="2016" y="717"/>
                  </a:lnTo>
                  <a:lnTo>
                    <a:pt x="2020" y="724"/>
                  </a:lnTo>
                  <a:lnTo>
                    <a:pt x="2023" y="731"/>
                  </a:lnTo>
                  <a:lnTo>
                    <a:pt x="2026" y="739"/>
                  </a:lnTo>
                  <a:lnTo>
                    <a:pt x="2030" y="746"/>
                  </a:lnTo>
                  <a:lnTo>
                    <a:pt x="2033" y="753"/>
                  </a:lnTo>
                  <a:lnTo>
                    <a:pt x="2037" y="759"/>
                  </a:lnTo>
                  <a:lnTo>
                    <a:pt x="2040" y="766"/>
                  </a:lnTo>
                  <a:lnTo>
                    <a:pt x="2044" y="773"/>
                  </a:lnTo>
                  <a:lnTo>
                    <a:pt x="2047" y="780"/>
                  </a:lnTo>
                  <a:lnTo>
                    <a:pt x="2051" y="786"/>
                  </a:lnTo>
                  <a:lnTo>
                    <a:pt x="2055" y="793"/>
                  </a:lnTo>
                  <a:lnTo>
                    <a:pt x="2059" y="799"/>
                  </a:lnTo>
                  <a:lnTo>
                    <a:pt x="2063" y="806"/>
                  </a:lnTo>
                  <a:lnTo>
                    <a:pt x="2067" y="812"/>
                  </a:lnTo>
                  <a:lnTo>
                    <a:pt x="2071" y="819"/>
                  </a:lnTo>
                  <a:lnTo>
                    <a:pt x="2075" y="825"/>
                  </a:lnTo>
                  <a:lnTo>
                    <a:pt x="2079" y="831"/>
                  </a:lnTo>
                  <a:lnTo>
                    <a:pt x="2083" y="837"/>
                  </a:lnTo>
                  <a:lnTo>
                    <a:pt x="2087" y="843"/>
                  </a:lnTo>
                  <a:lnTo>
                    <a:pt x="2091" y="849"/>
                  </a:lnTo>
                  <a:lnTo>
                    <a:pt x="2095" y="855"/>
                  </a:lnTo>
                  <a:lnTo>
                    <a:pt x="2100" y="861"/>
                  </a:lnTo>
                  <a:lnTo>
                    <a:pt x="2104" y="867"/>
                  </a:lnTo>
                  <a:lnTo>
                    <a:pt x="2108" y="872"/>
                  </a:lnTo>
                  <a:lnTo>
                    <a:pt x="2113" y="878"/>
                  </a:lnTo>
                  <a:lnTo>
                    <a:pt x="2117" y="884"/>
                  </a:lnTo>
                  <a:lnTo>
                    <a:pt x="2122" y="889"/>
                  </a:lnTo>
                  <a:lnTo>
                    <a:pt x="2126" y="895"/>
                  </a:lnTo>
                  <a:lnTo>
                    <a:pt x="2131" y="900"/>
                  </a:lnTo>
                  <a:lnTo>
                    <a:pt x="2135" y="906"/>
                  </a:lnTo>
                  <a:lnTo>
                    <a:pt x="2140" y="911"/>
                  </a:lnTo>
                  <a:lnTo>
                    <a:pt x="2145" y="916"/>
                  </a:lnTo>
                  <a:lnTo>
                    <a:pt x="2150" y="922"/>
                  </a:lnTo>
                  <a:lnTo>
                    <a:pt x="2154" y="927"/>
                  </a:lnTo>
                  <a:lnTo>
                    <a:pt x="2159" y="932"/>
                  </a:lnTo>
                  <a:lnTo>
                    <a:pt x="2164" y="937"/>
                  </a:lnTo>
                  <a:lnTo>
                    <a:pt x="2169" y="942"/>
                  </a:lnTo>
                  <a:lnTo>
                    <a:pt x="2174" y="947"/>
                  </a:lnTo>
                  <a:lnTo>
                    <a:pt x="2179" y="952"/>
                  </a:lnTo>
                  <a:lnTo>
                    <a:pt x="2184" y="957"/>
                  </a:lnTo>
                  <a:lnTo>
                    <a:pt x="2189" y="962"/>
                  </a:lnTo>
                  <a:lnTo>
                    <a:pt x="2194" y="967"/>
                  </a:lnTo>
                  <a:lnTo>
                    <a:pt x="2199" y="971"/>
                  </a:lnTo>
                  <a:lnTo>
                    <a:pt x="2204" y="976"/>
                  </a:lnTo>
                  <a:lnTo>
                    <a:pt x="2209" y="981"/>
                  </a:lnTo>
                  <a:lnTo>
                    <a:pt x="2214" y="985"/>
                  </a:lnTo>
                  <a:lnTo>
                    <a:pt x="2219" y="990"/>
                  </a:lnTo>
                  <a:lnTo>
                    <a:pt x="2224" y="994"/>
                  </a:lnTo>
                  <a:lnTo>
                    <a:pt x="2230" y="999"/>
                  </a:lnTo>
                  <a:lnTo>
                    <a:pt x="2235" y="1003"/>
                  </a:lnTo>
                  <a:lnTo>
                    <a:pt x="2240" y="1008"/>
                  </a:lnTo>
                  <a:lnTo>
                    <a:pt x="2245" y="1012"/>
                  </a:lnTo>
                  <a:lnTo>
                    <a:pt x="2251" y="1016"/>
                  </a:lnTo>
                  <a:lnTo>
                    <a:pt x="2256" y="1021"/>
                  </a:lnTo>
                  <a:lnTo>
                    <a:pt x="2262" y="1025"/>
                  </a:lnTo>
                  <a:lnTo>
                    <a:pt x="2267" y="1029"/>
                  </a:lnTo>
                  <a:lnTo>
                    <a:pt x="2272" y="1033"/>
                  </a:lnTo>
                  <a:lnTo>
                    <a:pt x="2278" y="1037"/>
                  </a:lnTo>
                  <a:lnTo>
                    <a:pt x="2283" y="1042"/>
                  </a:lnTo>
                  <a:lnTo>
                    <a:pt x="2289" y="1046"/>
                  </a:lnTo>
                  <a:lnTo>
                    <a:pt x="2294" y="1050"/>
                  </a:lnTo>
                  <a:lnTo>
                    <a:pt x="2300" y="1054"/>
                  </a:lnTo>
                  <a:lnTo>
                    <a:pt x="2305" y="1058"/>
                  </a:lnTo>
                  <a:lnTo>
                    <a:pt x="2311" y="1061"/>
                  </a:lnTo>
                  <a:lnTo>
                    <a:pt x="2316" y="1065"/>
                  </a:lnTo>
                  <a:lnTo>
                    <a:pt x="2322" y="1069"/>
                  </a:lnTo>
                  <a:lnTo>
                    <a:pt x="2327" y="1073"/>
                  </a:lnTo>
                  <a:lnTo>
                    <a:pt x="2333" y="1077"/>
                  </a:lnTo>
                  <a:lnTo>
                    <a:pt x="2338" y="1081"/>
                  </a:lnTo>
                  <a:lnTo>
                    <a:pt x="2344" y="1084"/>
                  </a:lnTo>
                  <a:lnTo>
                    <a:pt x="2350" y="1088"/>
                  </a:lnTo>
                  <a:lnTo>
                    <a:pt x="2355" y="1092"/>
                  </a:lnTo>
                  <a:lnTo>
                    <a:pt x="2361" y="1095"/>
                  </a:lnTo>
                  <a:lnTo>
                    <a:pt x="2367" y="1099"/>
                  </a:lnTo>
                  <a:lnTo>
                    <a:pt x="2372" y="1103"/>
                  </a:lnTo>
                  <a:lnTo>
                    <a:pt x="2378" y="1106"/>
                  </a:lnTo>
                  <a:lnTo>
                    <a:pt x="2384" y="1110"/>
                  </a:lnTo>
                  <a:lnTo>
                    <a:pt x="2389" y="1113"/>
                  </a:lnTo>
                  <a:lnTo>
                    <a:pt x="2395" y="1117"/>
                  </a:lnTo>
                  <a:lnTo>
                    <a:pt x="2401" y="1120"/>
                  </a:lnTo>
                  <a:lnTo>
                    <a:pt x="2406" y="1124"/>
                  </a:lnTo>
                  <a:lnTo>
                    <a:pt x="2412" y="1127"/>
                  </a:lnTo>
                  <a:lnTo>
                    <a:pt x="2418" y="1131"/>
                  </a:lnTo>
                  <a:lnTo>
                    <a:pt x="2423" y="1134"/>
                  </a:lnTo>
                  <a:lnTo>
                    <a:pt x="2429" y="1137"/>
                  </a:lnTo>
                  <a:lnTo>
                    <a:pt x="2435" y="1141"/>
                  </a:lnTo>
                  <a:lnTo>
                    <a:pt x="2440" y="1144"/>
                  </a:lnTo>
                  <a:lnTo>
                    <a:pt x="2446" y="1147"/>
                  </a:lnTo>
                  <a:lnTo>
                    <a:pt x="2452" y="1151"/>
                  </a:lnTo>
                  <a:lnTo>
                    <a:pt x="2458" y="1154"/>
                  </a:lnTo>
                  <a:lnTo>
                    <a:pt x="2463" y="1157"/>
                  </a:lnTo>
                  <a:lnTo>
                    <a:pt x="2469" y="1160"/>
                  </a:lnTo>
                  <a:lnTo>
                    <a:pt x="2475" y="1164"/>
                  </a:lnTo>
                  <a:lnTo>
                    <a:pt x="2480" y="1167"/>
                  </a:lnTo>
                  <a:lnTo>
                    <a:pt x="2486" y="1170"/>
                  </a:lnTo>
                  <a:lnTo>
                    <a:pt x="2492" y="1173"/>
                  </a:lnTo>
                  <a:lnTo>
                    <a:pt x="2497" y="1177"/>
                  </a:lnTo>
                  <a:lnTo>
                    <a:pt x="2503" y="1180"/>
                  </a:lnTo>
                  <a:lnTo>
                    <a:pt x="2509" y="1183"/>
                  </a:lnTo>
                  <a:lnTo>
                    <a:pt x="2514" y="1186"/>
                  </a:lnTo>
                  <a:lnTo>
                    <a:pt x="2520" y="1189"/>
                  </a:lnTo>
                  <a:lnTo>
                    <a:pt x="2525" y="1192"/>
                  </a:lnTo>
                  <a:lnTo>
                    <a:pt x="2531" y="1195"/>
                  </a:lnTo>
                  <a:lnTo>
                    <a:pt x="2537" y="1199"/>
                  </a:lnTo>
                  <a:lnTo>
                    <a:pt x="2542" y="1202"/>
                  </a:lnTo>
                  <a:lnTo>
                    <a:pt x="2548" y="1205"/>
                  </a:lnTo>
                  <a:lnTo>
                    <a:pt x="2551" y="1199"/>
                  </a:lnTo>
                  <a:lnTo>
                    <a:pt x="2554" y="1193"/>
                  </a:lnTo>
                  <a:lnTo>
                    <a:pt x="2556" y="1187"/>
                  </a:lnTo>
                  <a:lnTo>
                    <a:pt x="2559" y="1180"/>
                  </a:lnTo>
                  <a:lnTo>
                    <a:pt x="2562" y="1174"/>
                  </a:lnTo>
                  <a:lnTo>
                    <a:pt x="2566" y="1167"/>
                  </a:lnTo>
                  <a:lnTo>
                    <a:pt x="2569" y="1160"/>
                  </a:lnTo>
                  <a:lnTo>
                    <a:pt x="2572" y="1154"/>
                  </a:lnTo>
                  <a:lnTo>
                    <a:pt x="2575" y="1147"/>
                  </a:lnTo>
                  <a:lnTo>
                    <a:pt x="2578" y="1140"/>
                  </a:lnTo>
                  <a:lnTo>
                    <a:pt x="2581" y="1133"/>
                  </a:lnTo>
                  <a:lnTo>
                    <a:pt x="2584" y="1126"/>
                  </a:lnTo>
                  <a:lnTo>
                    <a:pt x="2588" y="1119"/>
                  </a:lnTo>
                  <a:lnTo>
                    <a:pt x="2591" y="1111"/>
                  </a:lnTo>
                  <a:lnTo>
                    <a:pt x="2594" y="1104"/>
                  </a:lnTo>
                  <a:lnTo>
                    <a:pt x="2598" y="1097"/>
                  </a:lnTo>
                  <a:lnTo>
                    <a:pt x="2601" y="1090"/>
                  </a:lnTo>
                  <a:lnTo>
                    <a:pt x="2604" y="1083"/>
                  </a:lnTo>
                  <a:lnTo>
                    <a:pt x="2608" y="1076"/>
                  </a:lnTo>
                  <a:lnTo>
                    <a:pt x="2611" y="1069"/>
                  </a:lnTo>
                  <a:lnTo>
                    <a:pt x="2615" y="1063"/>
                  </a:lnTo>
                  <a:lnTo>
                    <a:pt x="2619" y="1056"/>
                  </a:lnTo>
                  <a:lnTo>
                    <a:pt x="2622" y="1049"/>
                  </a:lnTo>
                  <a:lnTo>
                    <a:pt x="2626" y="1043"/>
                  </a:lnTo>
                  <a:lnTo>
                    <a:pt x="2630" y="1036"/>
                  </a:lnTo>
                  <a:lnTo>
                    <a:pt x="2634" y="1030"/>
                  </a:lnTo>
                  <a:lnTo>
                    <a:pt x="2638" y="1024"/>
                  </a:lnTo>
                  <a:lnTo>
                    <a:pt x="2642" y="1019"/>
                  </a:lnTo>
                  <a:lnTo>
                    <a:pt x="2646" y="1013"/>
                  </a:lnTo>
                  <a:lnTo>
                    <a:pt x="2650" y="1008"/>
                  </a:lnTo>
                  <a:lnTo>
                    <a:pt x="2654" y="1002"/>
                  </a:lnTo>
                  <a:lnTo>
                    <a:pt x="2658" y="997"/>
                  </a:lnTo>
                  <a:lnTo>
                    <a:pt x="2662" y="993"/>
                  </a:lnTo>
                  <a:lnTo>
                    <a:pt x="2667" y="988"/>
                  </a:lnTo>
                  <a:lnTo>
                    <a:pt x="2671" y="984"/>
                  </a:lnTo>
                  <a:lnTo>
                    <a:pt x="2676" y="981"/>
                  </a:lnTo>
                  <a:lnTo>
                    <a:pt x="2680" y="977"/>
                  </a:lnTo>
                  <a:lnTo>
                    <a:pt x="2685" y="974"/>
                  </a:lnTo>
                  <a:lnTo>
                    <a:pt x="2690" y="971"/>
                  </a:lnTo>
                  <a:lnTo>
                    <a:pt x="2694" y="968"/>
                  </a:lnTo>
                  <a:lnTo>
                    <a:pt x="2699" y="966"/>
                  </a:lnTo>
                  <a:lnTo>
                    <a:pt x="2704" y="965"/>
                  </a:lnTo>
                  <a:lnTo>
                    <a:pt x="2709" y="965"/>
                  </a:lnTo>
                  <a:lnTo>
                    <a:pt x="2714" y="966"/>
                  </a:lnTo>
                  <a:lnTo>
                    <a:pt x="2719" y="968"/>
                  </a:lnTo>
                  <a:lnTo>
                    <a:pt x="2724" y="969"/>
                  </a:lnTo>
                  <a:lnTo>
                    <a:pt x="2729" y="971"/>
                  </a:lnTo>
                  <a:lnTo>
                    <a:pt x="2734" y="973"/>
                  </a:lnTo>
                  <a:lnTo>
                    <a:pt x="2739" y="975"/>
                  </a:lnTo>
                  <a:lnTo>
                    <a:pt x="2745" y="977"/>
                  </a:lnTo>
                  <a:lnTo>
                    <a:pt x="2750" y="979"/>
                  </a:lnTo>
                  <a:lnTo>
                    <a:pt x="2755" y="982"/>
                  </a:lnTo>
                  <a:lnTo>
                    <a:pt x="2760" y="985"/>
                  </a:lnTo>
                  <a:lnTo>
                    <a:pt x="2765" y="988"/>
                  </a:lnTo>
                  <a:lnTo>
                    <a:pt x="2771" y="991"/>
                  </a:lnTo>
                  <a:lnTo>
                    <a:pt x="2776" y="995"/>
                  </a:lnTo>
                  <a:lnTo>
                    <a:pt x="2781" y="998"/>
                  </a:lnTo>
                  <a:lnTo>
                    <a:pt x="2786" y="1002"/>
                  </a:lnTo>
                  <a:lnTo>
                    <a:pt x="2791" y="1006"/>
                  </a:lnTo>
                  <a:lnTo>
                    <a:pt x="2796" y="1011"/>
                  </a:lnTo>
                  <a:lnTo>
                    <a:pt x="2801" y="1015"/>
                  </a:lnTo>
                  <a:lnTo>
                    <a:pt x="2806" y="1020"/>
                  </a:lnTo>
                  <a:lnTo>
                    <a:pt x="2811" y="1025"/>
                  </a:lnTo>
                  <a:lnTo>
                    <a:pt x="2816" y="1030"/>
                  </a:lnTo>
                  <a:lnTo>
                    <a:pt x="2820" y="1035"/>
                  </a:lnTo>
                  <a:lnTo>
                    <a:pt x="2825" y="1041"/>
                  </a:lnTo>
                  <a:lnTo>
                    <a:pt x="2829" y="1046"/>
                  </a:lnTo>
                  <a:lnTo>
                    <a:pt x="2834" y="1052"/>
                  </a:lnTo>
                  <a:lnTo>
                    <a:pt x="2838" y="1058"/>
                  </a:lnTo>
                  <a:lnTo>
                    <a:pt x="2842" y="1065"/>
                  </a:lnTo>
                  <a:lnTo>
                    <a:pt x="2846" y="1071"/>
                  </a:lnTo>
                  <a:lnTo>
                    <a:pt x="2850" y="1078"/>
                  </a:lnTo>
                  <a:lnTo>
                    <a:pt x="2854" y="1085"/>
                  </a:lnTo>
                  <a:lnTo>
                    <a:pt x="2857" y="1092"/>
                  </a:lnTo>
                  <a:lnTo>
                    <a:pt x="2861" y="1099"/>
                  </a:lnTo>
                  <a:lnTo>
                    <a:pt x="2864" y="1107"/>
                  </a:lnTo>
                  <a:lnTo>
                    <a:pt x="2867" y="1114"/>
                  </a:lnTo>
                  <a:lnTo>
                    <a:pt x="2870" y="1122"/>
                  </a:lnTo>
                  <a:lnTo>
                    <a:pt x="2873" y="1130"/>
                  </a:lnTo>
                  <a:lnTo>
                    <a:pt x="2875" y="1138"/>
                  </a:lnTo>
                  <a:lnTo>
                    <a:pt x="2878" y="1147"/>
                  </a:lnTo>
                  <a:lnTo>
                    <a:pt x="2880" y="1155"/>
                  </a:lnTo>
                  <a:lnTo>
                    <a:pt x="2882" y="1164"/>
                  </a:lnTo>
                  <a:lnTo>
                    <a:pt x="2883" y="1173"/>
                  </a:lnTo>
                  <a:lnTo>
                    <a:pt x="2884" y="1183"/>
                  </a:lnTo>
                  <a:lnTo>
                    <a:pt x="2883" y="1192"/>
                  </a:lnTo>
                  <a:lnTo>
                    <a:pt x="2883" y="1201"/>
                  </a:lnTo>
                  <a:lnTo>
                    <a:pt x="2883" y="1210"/>
                  </a:lnTo>
                  <a:lnTo>
                    <a:pt x="2882" y="1219"/>
                  </a:lnTo>
                  <a:lnTo>
                    <a:pt x="2881" y="1228"/>
                  </a:lnTo>
                  <a:lnTo>
                    <a:pt x="2881" y="1236"/>
                  </a:lnTo>
                  <a:lnTo>
                    <a:pt x="2880" y="1245"/>
                  </a:lnTo>
                  <a:lnTo>
                    <a:pt x="2879" y="1253"/>
                  </a:lnTo>
                  <a:lnTo>
                    <a:pt x="2877" y="1261"/>
                  </a:lnTo>
                  <a:lnTo>
                    <a:pt x="2876" y="1270"/>
                  </a:lnTo>
                  <a:lnTo>
                    <a:pt x="2874" y="1278"/>
                  </a:lnTo>
                  <a:lnTo>
                    <a:pt x="2873" y="1286"/>
                  </a:lnTo>
                  <a:lnTo>
                    <a:pt x="2871" y="1293"/>
                  </a:lnTo>
                  <a:lnTo>
                    <a:pt x="2869" y="1301"/>
                  </a:lnTo>
                  <a:lnTo>
                    <a:pt x="2867" y="1308"/>
                  </a:lnTo>
                  <a:lnTo>
                    <a:pt x="2865" y="1316"/>
                  </a:lnTo>
                  <a:lnTo>
                    <a:pt x="2863" y="1323"/>
                  </a:lnTo>
                  <a:lnTo>
                    <a:pt x="2861" y="1330"/>
                  </a:lnTo>
                  <a:lnTo>
                    <a:pt x="2859" y="1337"/>
                  </a:lnTo>
                  <a:lnTo>
                    <a:pt x="2856" y="1343"/>
                  </a:lnTo>
                  <a:lnTo>
                    <a:pt x="2854" y="1350"/>
                  </a:lnTo>
                  <a:lnTo>
                    <a:pt x="2851" y="1356"/>
                  </a:lnTo>
                  <a:lnTo>
                    <a:pt x="2848" y="1362"/>
                  </a:lnTo>
                  <a:lnTo>
                    <a:pt x="2846" y="1368"/>
                  </a:lnTo>
                  <a:lnTo>
                    <a:pt x="2843" y="1374"/>
                  </a:lnTo>
                  <a:lnTo>
                    <a:pt x="2840" y="1379"/>
                  </a:lnTo>
                  <a:lnTo>
                    <a:pt x="2837" y="1385"/>
                  </a:lnTo>
                  <a:lnTo>
                    <a:pt x="2834" y="1390"/>
                  </a:lnTo>
                  <a:lnTo>
                    <a:pt x="2831" y="1395"/>
                  </a:lnTo>
                  <a:lnTo>
                    <a:pt x="2828" y="1399"/>
                  </a:lnTo>
                  <a:lnTo>
                    <a:pt x="2825" y="1403"/>
                  </a:lnTo>
                  <a:lnTo>
                    <a:pt x="2822" y="1408"/>
                  </a:lnTo>
                  <a:lnTo>
                    <a:pt x="2818" y="1412"/>
                  </a:lnTo>
                  <a:lnTo>
                    <a:pt x="2815" y="1416"/>
                  </a:lnTo>
                  <a:lnTo>
                    <a:pt x="2812" y="1420"/>
                  </a:lnTo>
                  <a:lnTo>
                    <a:pt x="2808" y="1423"/>
                  </a:lnTo>
                  <a:lnTo>
                    <a:pt x="2805" y="1427"/>
                  </a:lnTo>
                  <a:lnTo>
                    <a:pt x="2802" y="1430"/>
                  </a:lnTo>
                  <a:lnTo>
                    <a:pt x="2807" y="1433"/>
                  </a:lnTo>
                  <a:lnTo>
                    <a:pt x="2813" y="1435"/>
                  </a:lnTo>
                  <a:lnTo>
                    <a:pt x="2819" y="1438"/>
                  </a:lnTo>
                  <a:lnTo>
                    <a:pt x="2825" y="1441"/>
                  </a:lnTo>
                  <a:lnTo>
                    <a:pt x="2831" y="1443"/>
                  </a:lnTo>
                  <a:lnTo>
                    <a:pt x="2837" y="1445"/>
                  </a:lnTo>
                  <a:lnTo>
                    <a:pt x="2843" y="1448"/>
                  </a:lnTo>
                  <a:lnTo>
                    <a:pt x="2849" y="1450"/>
                  </a:lnTo>
                  <a:lnTo>
                    <a:pt x="2856" y="1452"/>
                  </a:lnTo>
                  <a:lnTo>
                    <a:pt x="2862" y="1454"/>
                  </a:lnTo>
                  <a:lnTo>
                    <a:pt x="2868" y="1456"/>
                  </a:lnTo>
                  <a:lnTo>
                    <a:pt x="2874" y="1457"/>
                  </a:lnTo>
                  <a:lnTo>
                    <a:pt x="2881" y="1459"/>
                  </a:lnTo>
                  <a:lnTo>
                    <a:pt x="2887" y="1461"/>
                  </a:lnTo>
                  <a:lnTo>
                    <a:pt x="2894" y="1462"/>
                  </a:lnTo>
                  <a:lnTo>
                    <a:pt x="2900" y="1464"/>
                  </a:lnTo>
                  <a:lnTo>
                    <a:pt x="2906" y="1465"/>
                  </a:lnTo>
                  <a:lnTo>
                    <a:pt x="2913" y="1467"/>
                  </a:lnTo>
                  <a:lnTo>
                    <a:pt x="2920" y="1468"/>
                  </a:lnTo>
                  <a:lnTo>
                    <a:pt x="2926" y="1469"/>
                  </a:lnTo>
                  <a:lnTo>
                    <a:pt x="2933" y="1470"/>
                  </a:lnTo>
                  <a:lnTo>
                    <a:pt x="2939" y="1471"/>
                  </a:lnTo>
                  <a:lnTo>
                    <a:pt x="2946" y="1472"/>
                  </a:lnTo>
                  <a:lnTo>
                    <a:pt x="2953" y="1473"/>
                  </a:lnTo>
                  <a:lnTo>
                    <a:pt x="2959" y="1474"/>
                  </a:lnTo>
                  <a:lnTo>
                    <a:pt x="2966" y="1475"/>
                  </a:lnTo>
                  <a:lnTo>
                    <a:pt x="2973" y="1476"/>
                  </a:lnTo>
                  <a:lnTo>
                    <a:pt x="2979" y="1477"/>
                  </a:lnTo>
                  <a:lnTo>
                    <a:pt x="2986" y="1478"/>
                  </a:lnTo>
                  <a:lnTo>
                    <a:pt x="2993" y="1479"/>
                  </a:lnTo>
                  <a:lnTo>
                    <a:pt x="3000" y="1480"/>
                  </a:lnTo>
                  <a:lnTo>
                    <a:pt x="3007" y="1481"/>
                  </a:lnTo>
                  <a:lnTo>
                    <a:pt x="3013" y="1481"/>
                  </a:lnTo>
                  <a:lnTo>
                    <a:pt x="3020" y="1482"/>
                  </a:lnTo>
                  <a:lnTo>
                    <a:pt x="3027" y="1483"/>
                  </a:lnTo>
                  <a:lnTo>
                    <a:pt x="3034" y="1484"/>
                  </a:lnTo>
                  <a:lnTo>
                    <a:pt x="3040" y="1485"/>
                  </a:lnTo>
                  <a:lnTo>
                    <a:pt x="3047" y="1485"/>
                  </a:lnTo>
                  <a:lnTo>
                    <a:pt x="3054" y="1486"/>
                  </a:lnTo>
                  <a:lnTo>
                    <a:pt x="3061" y="1487"/>
                  </a:lnTo>
                  <a:lnTo>
                    <a:pt x="3067" y="1488"/>
                  </a:lnTo>
                  <a:lnTo>
                    <a:pt x="3074" y="1489"/>
                  </a:lnTo>
                  <a:lnTo>
                    <a:pt x="3081" y="1490"/>
                  </a:lnTo>
                  <a:lnTo>
                    <a:pt x="3087" y="1491"/>
                  </a:lnTo>
                  <a:lnTo>
                    <a:pt x="3094" y="1492"/>
                  </a:lnTo>
                  <a:lnTo>
                    <a:pt x="3101" y="1493"/>
                  </a:lnTo>
                  <a:lnTo>
                    <a:pt x="3107" y="1494"/>
                  </a:lnTo>
                  <a:lnTo>
                    <a:pt x="3114" y="1495"/>
                  </a:lnTo>
                  <a:lnTo>
                    <a:pt x="3121" y="1496"/>
                  </a:lnTo>
                  <a:lnTo>
                    <a:pt x="3127" y="1497"/>
                  </a:lnTo>
                  <a:lnTo>
                    <a:pt x="3134" y="1499"/>
                  </a:lnTo>
                  <a:lnTo>
                    <a:pt x="3140" y="1500"/>
                  </a:lnTo>
                  <a:lnTo>
                    <a:pt x="3147" y="1502"/>
                  </a:lnTo>
                  <a:lnTo>
                    <a:pt x="3153" y="1503"/>
                  </a:lnTo>
                  <a:lnTo>
                    <a:pt x="3160" y="1505"/>
                  </a:lnTo>
                  <a:lnTo>
                    <a:pt x="3166" y="1506"/>
                  </a:lnTo>
                  <a:lnTo>
                    <a:pt x="3172" y="1508"/>
                  </a:lnTo>
                  <a:lnTo>
                    <a:pt x="3179" y="1510"/>
                  </a:lnTo>
                  <a:lnTo>
                    <a:pt x="3185" y="1512"/>
                  </a:lnTo>
                  <a:lnTo>
                    <a:pt x="3191" y="1513"/>
                  </a:lnTo>
                  <a:lnTo>
                    <a:pt x="3197" y="1516"/>
                  </a:lnTo>
                  <a:lnTo>
                    <a:pt x="3203" y="1518"/>
                  </a:lnTo>
                  <a:lnTo>
                    <a:pt x="3209" y="1520"/>
                  </a:lnTo>
                  <a:lnTo>
                    <a:pt x="3215" y="1522"/>
                  </a:lnTo>
                  <a:lnTo>
                    <a:pt x="3221" y="1525"/>
                  </a:lnTo>
                  <a:lnTo>
                    <a:pt x="3227" y="1527"/>
                  </a:lnTo>
                  <a:lnTo>
                    <a:pt x="3233" y="1530"/>
                  </a:lnTo>
                  <a:lnTo>
                    <a:pt x="3239" y="1533"/>
                  </a:lnTo>
                  <a:lnTo>
                    <a:pt x="3245" y="1536"/>
                  </a:lnTo>
                  <a:lnTo>
                    <a:pt x="3250" y="1539"/>
                  </a:lnTo>
                  <a:lnTo>
                    <a:pt x="3256" y="1542"/>
                  </a:lnTo>
                  <a:lnTo>
                    <a:pt x="3261" y="1545"/>
                  </a:lnTo>
                  <a:lnTo>
                    <a:pt x="3267" y="1549"/>
                  </a:lnTo>
                  <a:lnTo>
                    <a:pt x="3272" y="1552"/>
                  </a:lnTo>
                  <a:lnTo>
                    <a:pt x="3278" y="1556"/>
                  </a:lnTo>
                  <a:lnTo>
                    <a:pt x="3283" y="1560"/>
                  </a:lnTo>
                  <a:lnTo>
                    <a:pt x="3288" y="1564"/>
                  </a:lnTo>
                  <a:lnTo>
                    <a:pt x="3293" y="1568"/>
                  </a:lnTo>
                  <a:lnTo>
                    <a:pt x="3298" y="1573"/>
                  </a:lnTo>
                  <a:lnTo>
                    <a:pt x="3303" y="1577"/>
                  </a:lnTo>
                  <a:lnTo>
                    <a:pt x="3308" y="1582"/>
                  </a:lnTo>
                  <a:lnTo>
                    <a:pt x="3314" y="1588"/>
                  </a:lnTo>
                  <a:lnTo>
                    <a:pt x="3319" y="1594"/>
                  </a:lnTo>
                  <a:lnTo>
                    <a:pt x="3324" y="1600"/>
                  </a:lnTo>
                  <a:lnTo>
                    <a:pt x="3329" y="1606"/>
                  </a:lnTo>
                  <a:lnTo>
                    <a:pt x="3333" y="1612"/>
                  </a:lnTo>
                  <a:lnTo>
                    <a:pt x="3337" y="1618"/>
                  </a:lnTo>
                  <a:lnTo>
                    <a:pt x="3341" y="1624"/>
                  </a:lnTo>
                  <a:lnTo>
                    <a:pt x="3345" y="1631"/>
                  </a:lnTo>
                  <a:lnTo>
                    <a:pt x="3348" y="1637"/>
                  </a:lnTo>
                  <a:lnTo>
                    <a:pt x="3352" y="1644"/>
                  </a:lnTo>
                  <a:lnTo>
                    <a:pt x="3355" y="1651"/>
                  </a:lnTo>
                  <a:lnTo>
                    <a:pt x="3357" y="1657"/>
                  </a:lnTo>
                  <a:lnTo>
                    <a:pt x="3360" y="1664"/>
                  </a:lnTo>
                  <a:lnTo>
                    <a:pt x="3362" y="1671"/>
                  </a:lnTo>
                  <a:lnTo>
                    <a:pt x="3365" y="1678"/>
                  </a:lnTo>
                  <a:lnTo>
                    <a:pt x="3367" y="1685"/>
                  </a:lnTo>
                  <a:lnTo>
                    <a:pt x="3368" y="1692"/>
                  </a:lnTo>
                  <a:lnTo>
                    <a:pt x="3370" y="1699"/>
                  </a:lnTo>
                  <a:lnTo>
                    <a:pt x="3372" y="1706"/>
                  </a:lnTo>
                  <a:lnTo>
                    <a:pt x="3373" y="1712"/>
                  </a:lnTo>
                  <a:lnTo>
                    <a:pt x="3375" y="1719"/>
                  </a:lnTo>
                  <a:lnTo>
                    <a:pt x="3376" y="1726"/>
                  </a:lnTo>
                  <a:lnTo>
                    <a:pt x="3377" y="1733"/>
                  </a:lnTo>
                  <a:lnTo>
                    <a:pt x="3378" y="1740"/>
                  </a:lnTo>
                  <a:lnTo>
                    <a:pt x="3379" y="1747"/>
                  </a:lnTo>
                  <a:lnTo>
                    <a:pt x="3380" y="1754"/>
                  </a:lnTo>
                  <a:lnTo>
                    <a:pt x="3380" y="1761"/>
                  </a:lnTo>
                  <a:lnTo>
                    <a:pt x="3381" y="1768"/>
                  </a:lnTo>
                  <a:lnTo>
                    <a:pt x="3382" y="1774"/>
                  </a:lnTo>
                  <a:lnTo>
                    <a:pt x="3383" y="1781"/>
                  </a:lnTo>
                  <a:lnTo>
                    <a:pt x="3383" y="1788"/>
                  </a:lnTo>
                  <a:lnTo>
                    <a:pt x="3384" y="1794"/>
                  </a:lnTo>
                  <a:lnTo>
                    <a:pt x="3384" y="1801"/>
                  </a:lnTo>
                  <a:lnTo>
                    <a:pt x="3385" y="1807"/>
                  </a:lnTo>
                  <a:lnTo>
                    <a:pt x="3385" y="1813"/>
                  </a:lnTo>
                  <a:lnTo>
                    <a:pt x="3385" y="1816"/>
                  </a:lnTo>
                  <a:lnTo>
                    <a:pt x="3384" y="1819"/>
                  </a:lnTo>
                  <a:lnTo>
                    <a:pt x="3383" y="1821"/>
                  </a:lnTo>
                  <a:lnTo>
                    <a:pt x="3381" y="1823"/>
                  </a:lnTo>
                  <a:lnTo>
                    <a:pt x="3380" y="1826"/>
                  </a:lnTo>
                  <a:lnTo>
                    <a:pt x="3378" y="1828"/>
                  </a:lnTo>
                  <a:lnTo>
                    <a:pt x="3376" y="1830"/>
                  </a:lnTo>
                  <a:lnTo>
                    <a:pt x="3374" y="1832"/>
                  </a:lnTo>
                  <a:lnTo>
                    <a:pt x="3372" y="1834"/>
                  </a:lnTo>
                  <a:lnTo>
                    <a:pt x="3369" y="1836"/>
                  </a:lnTo>
                  <a:lnTo>
                    <a:pt x="3366" y="1837"/>
                  </a:lnTo>
                  <a:lnTo>
                    <a:pt x="3363" y="1839"/>
                  </a:lnTo>
                  <a:lnTo>
                    <a:pt x="3360" y="1841"/>
                  </a:lnTo>
                  <a:lnTo>
                    <a:pt x="3357" y="1842"/>
                  </a:lnTo>
                  <a:lnTo>
                    <a:pt x="3354" y="1844"/>
                  </a:lnTo>
                  <a:lnTo>
                    <a:pt x="3350" y="1845"/>
                  </a:lnTo>
                  <a:lnTo>
                    <a:pt x="3347" y="1846"/>
                  </a:lnTo>
                  <a:lnTo>
                    <a:pt x="3343" y="1847"/>
                  </a:lnTo>
                  <a:lnTo>
                    <a:pt x="3339" y="1849"/>
                  </a:lnTo>
                  <a:lnTo>
                    <a:pt x="3335" y="1850"/>
                  </a:lnTo>
                  <a:lnTo>
                    <a:pt x="3330" y="1851"/>
                  </a:lnTo>
                  <a:lnTo>
                    <a:pt x="3326" y="1852"/>
                  </a:lnTo>
                  <a:lnTo>
                    <a:pt x="3321" y="1853"/>
                  </a:lnTo>
                  <a:lnTo>
                    <a:pt x="3316" y="1854"/>
                  </a:lnTo>
                  <a:lnTo>
                    <a:pt x="3311" y="1854"/>
                  </a:lnTo>
                  <a:lnTo>
                    <a:pt x="3306" y="1855"/>
                  </a:lnTo>
                  <a:lnTo>
                    <a:pt x="3301" y="1856"/>
                  </a:lnTo>
                  <a:lnTo>
                    <a:pt x="3296" y="1856"/>
                  </a:lnTo>
                  <a:lnTo>
                    <a:pt x="3290" y="1857"/>
                  </a:lnTo>
                  <a:lnTo>
                    <a:pt x="3285" y="1858"/>
                  </a:lnTo>
                  <a:lnTo>
                    <a:pt x="3279" y="1858"/>
                  </a:lnTo>
                  <a:lnTo>
                    <a:pt x="3273" y="1858"/>
                  </a:lnTo>
                  <a:lnTo>
                    <a:pt x="3267" y="1859"/>
                  </a:lnTo>
                  <a:lnTo>
                    <a:pt x="3261" y="1859"/>
                  </a:lnTo>
                  <a:lnTo>
                    <a:pt x="3255" y="1860"/>
                  </a:lnTo>
                  <a:lnTo>
                    <a:pt x="3249" y="1860"/>
                  </a:lnTo>
                  <a:lnTo>
                    <a:pt x="3243" y="1860"/>
                  </a:lnTo>
                  <a:lnTo>
                    <a:pt x="3236" y="1860"/>
                  </a:lnTo>
                  <a:lnTo>
                    <a:pt x="3230" y="1860"/>
                  </a:lnTo>
                  <a:lnTo>
                    <a:pt x="3223" y="1861"/>
                  </a:lnTo>
                  <a:lnTo>
                    <a:pt x="3216" y="1861"/>
                  </a:lnTo>
                  <a:lnTo>
                    <a:pt x="3209" y="1861"/>
                  </a:lnTo>
                  <a:lnTo>
                    <a:pt x="3202" y="1861"/>
                  </a:lnTo>
                  <a:lnTo>
                    <a:pt x="3195" y="1861"/>
                  </a:lnTo>
                  <a:lnTo>
                    <a:pt x="3188" y="1861"/>
                  </a:lnTo>
                  <a:lnTo>
                    <a:pt x="3181" y="1861"/>
                  </a:lnTo>
                  <a:lnTo>
                    <a:pt x="3174" y="1861"/>
                  </a:lnTo>
                  <a:lnTo>
                    <a:pt x="3166" y="1861"/>
                  </a:lnTo>
                  <a:lnTo>
                    <a:pt x="3159" y="1861"/>
                  </a:lnTo>
                  <a:lnTo>
                    <a:pt x="3152" y="1860"/>
                  </a:lnTo>
                  <a:lnTo>
                    <a:pt x="3144" y="1860"/>
                  </a:lnTo>
                  <a:lnTo>
                    <a:pt x="3136" y="1860"/>
                  </a:lnTo>
                  <a:lnTo>
                    <a:pt x="3129" y="1860"/>
                  </a:lnTo>
                  <a:lnTo>
                    <a:pt x="3121" y="1860"/>
                  </a:lnTo>
                  <a:lnTo>
                    <a:pt x="3113" y="1860"/>
                  </a:lnTo>
                  <a:lnTo>
                    <a:pt x="3106" y="1860"/>
                  </a:lnTo>
                  <a:lnTo>
                    <a:pt x="3098" y="1859"/>
                  </a:lnTo>
                  <a:lnTo>
                    <a:pt x="3090" y="1859"/>
                  </a:lnTo>
                  <a:lnTo>
                    <a:pt x="3082" y="1859"/>
                  </a:lnTo>
                  <a:lnTo>
                    <a:pt x="3074" y="1859"/>
                  </a:lnTo>
                  <a:lnTo>
                    <a:pt x="3066" y="1859"/>
                  </a:lnTo>
                  <a:lnTo>
                    <a:pt x="3058" y="1859"/>
                  </a:lnTo>
                  <a:lnTo>
                    <a:pt x="3050" y="1858"/>
                  </a:lnTo>
                  <a:lnTo>
                    <a:pt x="3042" y="1858"/>
                  </a:lnTo>
                  <a:lnTo>
                    <a:pt x="3033" y="1858"/>
                  </a:lnTo>
                  <a:lnTo>
                    <a:pt x="3025" y="1858"/>
                  </a:lnTo>
                  <a:lnTo>
                    <a:pt x="3017" y="1858"/>
                  </a:lnTo>
                  <a:lnTo>
                    <a:pt x="3009" y="1858"/>
                  </a:lnTo>
                  <a:lnTo>
                    <a:pt x="3001" y="1858"/>
                  </a:lnTo>
                  <a:lnTo>
                    <a:pt x="2992" y="1857"/>
                  </a:lnTo>
                  <a:lnTo>
                    <a:pt x="2984" y="1857"/>
                  </a:lnTo>
                  <a:lnTo>
                    <a:pt x="2976" y="1857"/>
                  </a:lnTo>
                  <a:lnTo>
                    <a:pt x="2968" y="1857"/>
                  </a:lnTo>
                  <a:lnTo>
                    <a:pt x="2960" y="1857"/>
                  </a:lnTo>
                  <a:lnTo>
                    <a:pt x="2951" y="1857"/>
                  </a:lnTo>
                  <a:lnTo>
                    <a:pt x="2943" y="1857"/>
                  </a:lnTo>
                  <a:lnTo>
                    <a:pt x="2935" y="1857"/>
                  </a:lnTo>
                  <a:lnTo>
                    <a:pt x="2927" y="1858"/>
                  </a:lnTo>
                  <a:lnTo>
                    <a:pt x="2919" y="1858"/>
                  </a:lnTo>
                  <a:lnTo>
                    <a:pt x="2910" y="1858"/>
                  </a:lnTo>
                  <a:lnTo>
                    <a:pt x="2902" y="1858"/>
                  </a:lnTo>
                  <a:lnTo>
                    <a:pt x="2894" y="1858"/>
                  </a:lnTo>
                  <a:lnTo>
                    <a:pt x="2886" y="1858"/>
                  </a:lnTo>
                  <a:lnTo>
                    <a:pt x="2878" y="1859"/>
                  </a:lnTo>
                  <a:lnTo>
                    <a:pt x="2870" y="1859"/>
                  </a:lnTo>
                  <a:lnTo>
                    <a:pt x="2862" y="1859"/>
                  </a:lnTo>
                  <a:lnTo>
                    <a:pt x="2854" y="1860"/>
                  </a:lnTo>
                  <a:lnTo>
                    <a:pt x="2846" y="1860"/>
                  </a:lnTo>
                  <a:lnTo>
                    <a:pt x="2838" y="1861"/>
                  </a:lnTo>
                  <a:lnTo>
                    <a:pt x="2831" y="1861"/>
                  </a:lnTo>
                  <a:lnTo>
                    <a:pt x="2823" y="1862"/>
                  </a:lnTo>
                  <a:lnTo>
                    <a:pt x="2815" y="1863"/>
                  </a:lnTo>
                  <a:lnTo>
                    <a:pt x="2808" y="1863"/>
                  </a:lnTo>
                  <a:lnTo>
                    <a:pt x="2800" y="1864"/>
                  </a:lnTo>
                  <a:lnTo>
                    <a:pt x="2793" y="1865"/>
                  </a:lnTo>
                  <a:lnTo>
                    <a:pt x="2785" y="1866"/>
                  </a:lnTo>
                  <a:lnTo>
                    <a:pt x="2778" y="1867"/>
                  </a:lnTo>
                  <a:lnTo>
                    <a:pt x="2770" y="1868"/>
                  </a:lnTo>
                  <a:lnTo>
                    <a:pt x="2763" y="1869"/>
                  </a:lnTo>
                  <a:lnTo>
                    <a:pt x="2756" y="1870"/>
                  </a:lnTo>
                  <a:lnTo>
                    <a:pt x="2749" y="1871"/>
                  </a:lnTo>
                  <a:lnTo>
                    <a:pt x="2742" y="1873"/>
                  </a:lnTo>
                  <a:lnTo>
                    <a:pt x="2735" y="1874"/>
                  </a:lnTo>
                  <a:lnTo>
                    <a:pt x="2728" y="1875"/>
                  </a:lnTo>
                  <a:lnTo>
                    <a:pt x="2722" y="1877"/>
                  </a:lnTo>
                  <a:lnTo>
                    <a:pt x="2715" y="1878"/>
                  </a:lnTo>
                  <a:lnTo>
                    <a:pt x="2708" y="1880"/>
                  </a:lnTo>
                  <a:lnTo>
                    <a:pt x="2702" y="1882"/>
                  </a:lnTo>
                  <a:lnTo>
                    <a:pt x="2696" y="1884"/>
                  </a:lnTo>
                  <a:lnTo>
                    <a:pt x="2689" y="1885"/>
                  </a:lnTo>
                  <a:lnTo>
                    <a:pt x="2682" y="1890"/>
                  </a:lnTo>
                  <a:lnTo>
                    <a:pt x="2676" y="1895"/>
                  </a:lnTo>
                  <a:lnTo>
                    <a:pt x="2669" y="1899"/>
                  </a:lnTo>
                  <a:lnTo>
                    <a:pt x="2663" y="1904"/>
                  </a:lnTo>
                  <a:lnTo>
                    <a:pt x="2658" y="1909"/>
                  </a:lnTo>
                  <a:lnTo>
                    <a:pt x="2652" y="1914"/>
                  </a:lnTo>
                  <a:lnTo>
                    <a:pt x="2647" y="1919"/>
                  </a:lnTo>
                  <a:lnTo>
                    <a:pt x="2643" y="1924"/>
                  </a:lnTo>
                  <a:lnTo>
                    <a:pt x="2638" y="1930"/>
                  </a:lnTo>
                  <a:lnTo>
                    <a:pt x="2634" y="1935"/>
                  </a:lnTo>
                  <a:lnTo>
                    <a:pt x="2630" y="1941"/>
                  </a:lnTo>
                  <a:lnTo>
                    <a:pt x="2627" y="1946"/>
                  </a:lnTo>
                  <a:lnTo>
                    <a:pt x="2623" y="1952"/>
                  </a:lnTo>
                  <a:lnTo>
                    <a:pt x="2620" y="1957"/>
                  </a:lnTo>
                  <a:lnTo>
                    <a:pt x="2617" y="1963"/>
                  </a:lnTo>
                  <a:lnTo>
                    <a:pt x="2614" y="1969"/>
                  </a:lnTo>
                  <a:lnTo>
                    <a:pt x="2611" y="1975"/>
                  </a:lnTo>
                  <a:lnTo>
                    <a:pt x="2608" y="1981"/>
                  </a:lnTo>
                  <a:lnTo>
                    <a:pt x="2606" y="1987"/>
                  </a:lnTo>
                  <a:lnTo>
                    <a:pt x="2604" y="1993"/>
                  </a:lnTo>
                  <a:lnTo>
                    <a:pt x="2601" y="1999"/>
                  </a:lnTo>
                  <a:lnTo>
                    <a:pt x="2599" y="2006"/>
                  </a:lnTo>
                  <a:lnTo>
                    <a:pt x="2597" y="2012"/>
                  </a:lnTo>
                  <a:lnTo>
                    <a:pt x="2595" y="2018"/>
                  </a:lnTo>
                  <a:lnTo>
                    <a:pt x="2593" y="2025"/>
                  </a:lnTo>
                  <a:lnTo>
                    <a:pt x="2591" y="2032"/>
                  </a:lnTo>
                  <a:lnTo>
                    <a:pt x="2589" y="2038"/>
                  </a:lnTo>
                  <a:lnTo>
                    <a:pt x="2587" y="2045"/>
                  </a:lnTo>
                  <a:lnTo>
                    <a:pt x="2585" y="2052"/>
                  </a:lnTo>
                  <a:lnTo>
                    <a:pt x="2583" y="2059"/>
                  </a:lnTo>
                  <a:lnTo>
                    <a:pt x="2581" y="2066"/>
                  </a:lnTo>
                  <a:lnTo>
                    <a:pt x="2578" y="2073"/>
                  </a:lnTo>
                  <a:lnTo>
                    <a:pt x="2576" y="2080"/>
                  </a:lnTo>
                  <a:lnTo>
                    <a:pt x="2574" y="2087"/>
                  </a:lnTo>
                  <a:lnTo>
                    <a:pt x="2571" y="2081"/>
                  </a:lnTo>
                  <a:lnTo>
                    <a:pt x="2569" y="2075"/>
                  </a:lnTo>
                  <a:lnTo>
                    <a:pt x="2566" y="2070"/>
                  </a:lnTo>
                  <a:lnTo>
                    <a:pt x="2563" y="2064"/>
                  </a:lnTo>
                  <a:lnTo>
                    <a:pt x="2560" y="2058"/>
                  </a:lnTo>
                  <a:lnTo>
                    <a:pt x="2557" y="2053"/>
                  </a:lnTo>
                  <a:lnTo>
                    <a:pt x="2554" y="2047"/>
                  </a:lnTo>
                  <a:lnTo>
                    <a:pt x="2551" y="2041"/>
                  </a:lnTo>
                  <a:lnTo>
                    <a:pt x="2548" y="2036"/>
                  </a:lnTo>
                  <a:lnTo>
                    <a:pt x="2544" y="2030"/>
                  </a:lnTo>
                  <a:lnTo>
                    <a:pt x="2541" y="2025"/>
                  </a:lnTo>
                  <a:lnTo>
                    <a:pt x="2537" y="2019"/>
                  </a:lnTo>
                  <a:lnTo>
                    <a:pt x="2533" y="2014"/>
                  </a:lnTo>
                  <a:lnTo>
                    <a:pt x="2530" y="2008"/>
                  </a:lnTo>
                  <a:lnTo>
                    <a:pt x="2526" y="2003"/>
                  </a:lnTo>
                  <a:lnTo>
                    <a:pt x="2522" y="1998"/>
                  </a:lnTo>
                  <a:lnTo>
                    <a:pt x="2518" y="1992"/>
                  </a:lnTo>
                  <a:lnTo>
                    <a:pt x="2513" y="1987"/>
                  </a:lnTo>
                  <a:lnTo>
                    <a:pt x="2509" y="1982"/>
                  </a:lnTo>
                  <a:lnTo>
                    <a:pt x="2505" y="1977"/>
                  </a:lnTo>
                  <a:lnTo>
                    <a:pt x="2500" y="1972"/>
                  </a:lnTo>
                  <a:lnTo>
                    <a:pt x="2496" y="1967"/>
                  </a:lnTo>
                  <a:lnTo>
                    <a:pt x="2491" y="1962"/>
                  </a:lnTo>
                  <a:lnTo>
                    <a:pt x="2486" y="1957"/>
                  </a:lnTo>
                  <a:lnTo>
                    <a:pt x="2482" y="1952"/>
                  </a:lnTo>
                  <a:lnTo>
                    <a:pt x="2477" y="1947"/>
                  </a:lnTo>
                  <a:lnTo>
                    <a:pt x="2472" y="1943"/>
                  </a:lnTo>
                  <a:lnTo>
                    <a:pt x="2467" y="1938"/>
                  </a:lnTo>
                  <a:lnTo>
                    <a:pt x="2461" y="1933"/>
                  </a:lnTo>
                  <a:lnTo>
                    <a:pt x="2456" y="1929"/>
                  </a:lnTo>
                  <a:lnTo>
                    <a:pt x="2451" y="1924"/>
                  </a:lnTo>
                  <a:lnTo>
                    <a:pt x="2446" y="1920"/>
                  </a:lnTo>
                  <a:lnTo>
                    <a:pt x="2440" y="1916"/>
                  </a:lnTo>
                  <a:lnTo>
                    <a:pt x="2435" y="1911"/>
                  </a:lnTo>
                  <a:lnTo>
                    <a:pt x="2429" y="1907"/>
                  </a:lnTo>
                  <a:lnTo>
                    <a:pt x="2423" y="1903"/>
                  </a:lnTo>
                  <a:lnTo>
                    <a:pt x="2418" y="1899"/>
                  </a:lnTo>
                  <a:lnTo>
                    <a:pt x="2412" y="1895"/>
                  </a:lnTo>
                  <a:lnTo>
                    <a:pt x="2406" y="1891"/>
                  </a:lnTo>
                  <a:lnTo>
                    <a:pt x="2400" y="1888"/>
                  </a:lnTo>
                  <a:lnTo>
                    <a:pt x="2394" y="1884"/>
                  </a:lnTo>
                  <a:lnTo>
                    <a:pt x="2388" y="1880"/>
                  </a:lnTo>
                  <a:lnTo>
                    <a:pt x="2382" y="1877"/>
                  </a:lnTo>
                  <a:lnTo>
                    <a:pt x="2376" y="1873"/>
                  </a:lnTo>
                  <a:lnTo>
                    <a:pt x="2370" y="1870"/>
                  </a:lnTo>
                  <a:lnTo>
                    <a:pt x="2364" y="1867"/>
                  </a:lnTo>
                  <a:lnTo>
                    <a:pt x="2358" y="1864"/>
                  </a:lnTo>
                  <a:lnTo>
                    <a:pt x="2351" y="1861"/>
                  </a:lnTo>
                  <a:lnTo>
                    <a:pt x="2345" y="1858"/>
                  </a:lnTo>
                  <a:lnTo>
                    <a:pt x="2338" y="1855"/>
                  </a:lnTo>
                  <a:lnTo>
                    <a:pt x="2332" y="1852"/>
                  </a:lnTo>
                  <a:lnTo>
                    <a:pt x="2325" y="1849"/>
                  </a:lnTo>
                  <a:lnTo>
                    <a:pt x="2319" y="1847"/>
                  </a:lnTo>
                  <a:lnTo>
                    <a:pt x="2312" y="1845"/>
                  </a:lnTo>
                  <a:lnTo>
                    <a:pt x="2306" y="1842"/>
                  </a:lnTo>
                  <a:lnTo>
                    <a:pt x="2299" y="1840"/>
                  </a:lnTo>
                  <a:lnTo>
                    <a:pt x="2292" y="1838"/>
                  </a:lnTo>
                  <a:lnTo>
                    <a:pt x="2286" y="1836"/>
                  </a:lnTo>
                  <a:lnTo>
                    <a:pt x="2279" y="1834"/>
                  </a:lnTo>
                  <a:lnTo>
                    <a:pt x="2272" y="1832"/>
                  </a:lnTo>
                  <a:lnTo>
                    <a:pt x="2265" y="1831"/>
                  </a:lnTo>
                  <a:lnTo>
                    <a:pt x="2258" y="1829"/>
                  </a:lnTo>
                  <a:lnTo>
                    <a:pt x="2251" y="1828"/>
                  </a:lnTo>
                  <a:lnTo>
                    <a:pt x="2245" y="1827"/>
                  </a:lnTo>
                  <a:lnTo>
                    <a:pt x="2238" y="1826"/>
                  </a:lnTo>
                  <a:lnTo>
                    <a:pt x="2231" y="1825"/>
                  </a:lnTo>
                  <a:lnTo>
                    <a:pt x="2224" y="1824"/>
                  </a:lnTo>
                  <a:lnTo>
                    <a:pt x="2217" y="1823"/>
                  </a:lnTo>
                  <a:lnTo>
                    <a:pt x="2210" y="1823"/>
                  </a:lnTo>
                  <a:lnTo>
                    <a:pt x="2203" y="1822"/>
                  </a:lnTo>
                  <a:lnTo>
                    <a:pt x="2196" y="1822"/>
                  </a:lnTo>
                  <a:lnTo>
                    <a:pt x="2189" y="1822"/>
                  </a:lnTo>
                  <a:lnTo>
                    <a:pt x="2181" y="1822"/>
                  </a:lnTo>
                  <a:lnTo>
                    <a:pt x="2190" y="1816"/>
                  </a:lnTo>
                  <a:lnTo>
                    <a:pt x="2198" y="1809"/>
                  </a:lnTo>
                  <a:lnTo>
                    <a:pt x="2204" y="1803"/>
                  </a:lnTo>
                  <a:lnTo>
                    <a:pt x="2210" y="1797"/>
                  </a:lnTo>
                  <a:lnTo>
                    <a:pt x="2215" y="1791"/>
                  </a:lnTo>
                  <a:lnTo>
                    <a:pt x="2219" y="1785"/>
                  </a:lnTo>
                  <a:lnTo>
                    <a:pt x="2223" y="1779"/>
                  </a:lnTo>
                  <a:lnTo>
                    <a:pt x="2226" y="1772"/>
                  </a:lnTo>
                  <a:lnTo>
                    <a:pt x="2229" y="1766"/>
                  </a:lnTo>
                  <a:lnTo>
                    <a:pt x="2231" y="1760"/>
                  </a:lnTo>
                  <a:lnTo>
                    <a:pt x="2233" y="1754"/>
                  </a:lnTo>
                  <a:lnTo>
                    <a:pt x="2234" y="1748"/>
                  </a:lnTo>
                  <a:lnTo>
                    <a:pt x="2236" y="1742"/>
                  </a:lnTo>
                  <a:lnTo>
                    <a:pt x="2237" y="1736"/>
                  </a:lnTo>
                  <a:lnTo>
                    <a:pt x="2239" y="1730"/>
                  </a:lnTo>
                  <a:lnTo>
                    <a:pt x="2240" y="1724"/>
                  </a:lnTo>
                  <a:lnTo>
                    <a:pt x="2241" y="1717"/>
                  </a:lnTo>
                  <a:lnTo>
                    <a:pt x="2241" y="1709"/>
                  </a:lnTo>
                  <a:lnTo>
                    <a:pt x="2241" y="1702"/>
                  </a:lnTo>
                  <a:lnTo>
                    <a:pt x="2241" y="1695"/>
                  </a:lnTo>
                  <a:lnTo>
                    <a:pt x="2241" y="1688"/>
                  </a:lnTo>
                  <a:lnTo>
                    <a:pt x="2241" y="1681"/>
                  </a:lnTo>
                  <a:lnTo>
                    <a:pt x="2241" y="1674"/>
                  </a:lnTo>
                  <a:lnTo>
                    <a:pt x="2241" y="1667"/>
                  </a:lnTo>
                  <a:lnTo>
                    <a:pt x="2240" y="1660"/>
                  </a:lnTo>
                  <a:lnTo>
                    <a:pt x="2239" y="1652"/>
                  </a:lnTo>
                  <a:lnTo>
                    <a:pt x="2239" y="1645"/>
                  </a:lnTo>
                  <a:lnTo>
                    <a:pt x="2238" y="1638"/>
                  </a:lnTo>
                  <a:lnTo>
                    <a:pt x="2237" y="1631"/>
                  </a:lnTo>
                  <a:lnTo>
                    <a:pt x="2235" y="1624"/>
                  </a:lnTo>
                  <a:lnTo>
                    <a:pt x="2234" y="1617"/>
                  </a:lnTo>
                  <a:lnTo>
                    <a:pt x="2233" y="1610"/>
                  </a:lnTo>
                  <a:lnTo>
                    <a:pt x="2231" y="1603"/>
                  </a:lnTo>
                  <a:lnTo>
                    <a:pt x="2230" y="1596"/>
                  </a:lnTo>
                  <a:lnTo>
                    <a:pt x="2228" y="1590"/>
                  </a:lnTo>
                  <a:lnTo>
                    <a:pt x="2226" y="1583"/>
                  </a:lnTo>
                  <a:lnTo>
                    <a:pt x="2224" y="1576"/>
                  </a:lnTo>
                  <a:lnTo>
                    <a:pt x="2222" y="1569"/>
                  </a:lnTo>
                  <a:lnTo>
                    <a:pt x="2220" y="1562"/>
                  </a:lnTo>
                  <a:lnTo>
                    <a:pt x="2218" y="1555"/>
                  </a:lnTo>
                  <a:lnTo>
                    <a:pt x="2215" y="1549"/>
                  </a:lnTo>
                  <a:lnTo>
                    <a:pt x="2213" y="1542"/>
                  </a:lnTo>
                  <a:lnTo>
                    <a:pt x="2210" y="1535"/>
                  </a:lnTo>
                  <a:lnTo>
                    <a:pt x="2208" y="1529"/>
                  </a:lnTo>
                  <a:lnTo>
                    <a:pt x="2205" y="1522"/>
                  </a:lnTo>
                  <a:lnTo>
                    <a:pt x="2202" y="1515"/>
                  </a:lnTo>
                  <a:lnTo>
                    <a:pt x="2200" y="1509"/>
                  </a:lnTo>
                  <a:lnTo>
                    <a:pt x="2197" y="1502"/>
                  </a:lnTo>
                  <a:lnTo>
                    <a:pt x="2194" y="1496"/>
                  </a:lnTo>
                  <a:lnTo>
                    <a:pt x="2190" y="1489"/>
                  </a:lnTo>
                  <a:lnTo>
                    <a:pt x="2187" y="1483"/>
                  </a:lnTo>
                  <a:lnTo>
                    <a:pt x="2184" y="1477"/>
                  </a:lnTo>
                  <a:lnTo>
                    <a:pt x="2181" y="1470"/>
                  </a:lnTo>
                  <a:lnTo>
                    <a:pt x="2177" y="1464"/>
                  </a:lnTo>
                  <a:lnTo>
                    <a:pt x="2174" y="1458"/>
                  </a:lnTo>
                  <a:lnTo>
                    <a:pt x="2170" y="1452"/>
                  </a:lnTo>
                  <a:lnTo>
                    <a:pt x="2167" y="1446"/>
                  </a:lnTo>
                  <a:lnTo>
                    <a:pt x="2163" y="1440"/>
                  </a:lnTo>
                  <a:lnTo>
                    <a:pt x="2160" y="1434"/>
                  </a:lnTo>
                  <a:lnTo>
                    <a:pt x="2156" y="1428"/>
                  </a:lnTo>
                  <a:lnTo>
                    <a:pt x="2152" y="1422"/>
                  </a:lnTo>
                  <a:lnTo>
                    <a:pt x="2148" y="1416"/>
                  </a:lnTo>
                  <a:lnTo>
                    <a:pt x="2144" y="1410"/>
                  </a:lnTo>
                  <a:lnTo>
                    <a:pt x="2140" y="1404"/>
                  </a:lnTo>
                  <a:lnTo>
                    <a:pt x="2137" y="1398"/>
                  </a:lnTo>
                  <a:lnTo>
                    <a:pt x="2133" y="1394"/>
                  </a:lnTo>
                  <a:lnTo>
                    <a:pt x="2128" y="1388"/>
                  </a:lnTo>
                  <a:lnTo>
                    <a:pt x="2124" y="1382"/>
                  </a:lnTo>
                  <a:lnTo>
                    <a:pt x="2120" y="1377"/>
                  </a:lnTo>
                  <a:lnTo>
                    <a:pt x="2116" y="1372"/>
                  </a:lnTo>
                  <a:lnTo>
                    <a:pt x="2112" y="1366"/>
                  </a:lnTo>
                  <a:lnTo>
                    <a:pt x="2108" y="1361"/>
                  </a:lnTo>
                  <a:lnTo>
                    <a:pt x="2103" y="1356"/>
                  </a:lnTo>
                  <a:lnTo>
                    <a:pt x="2099" y="1350"/>
                  </a:lnTo>
                  <a:lnTo>
                    <a:pt x="2095" y="1345"/>
                  </a:lnTo>
                  <a:lnTo>
                    <a:pt x="2091" y="1340"/>
                  </a:lnTo>
                  <a:lnTo>
                    <a:pt x="2086" y="1335"/>
                  </a:lnTo>
                  <a:lnTo>
                    <a:pt x="2082" y="1330"/>
                  </a:lnTo>
                  <a:lnTo>
                    <a:pt x="2078" y="1325"/>
                  </a:lnTo>
                  <a:lnTo>
                    <a:pt x="2073" y="1320"/>
                  </a:lnTo>
                  <a:lnTo>
                    <a:pt x="2069" y="1316"/>
                  </a:lnTo>
                  <a:lnTo>
                    <a:pt x="2065" y="1311"/>
                  </a:lnTo>
                  <a:lnTo>
                    <a:pt x="2059" y="1305"/>
                  </a:lnTo>
                  <a:lnTo>
                    <a:pt x="2054" y="1299"/>
                  </a:lnTo>
                  <a:lnTo>
                    <a:pt x="2048" y="1293"/>
                  </a:lnTo>
                  <a:lnTo>
                    <a:pt x="2043" y="1288"/>
                  </a:lnTo>
                  <a:lnTo>
                    <a:pt x="2038" y="1282"/>
                  </a:lnTo>
                  <a:lnTo>
                    <a:pt x="2032" y="1276"/>
                  </a:lnTo>
                  <a:lnTo>
                    <a:pt x="2027" y="1271"/>
                  </a:lnTo>
                  <a:lnTo>
                    <a:pt x="2022" y="1265"/>
                  </a:lnTo>
                  <a:lnTo>
                    <a:pt x="2017" y="1260"/>
                  </a:lnTo>
                  <a:lnTo>
                    <a:pt x="2011" y="1254"/>
                  </a:lnTo>
                  <a:lnTo>
                    <a:pt x="2006" y="1249"/>
                  </a:lnTo>
                  <a:lnTo>
                    <a:pt x="2001" y="1244"/>
                  </a:lnTo>
                  <a:lnTo>
                    <a:pt x="1996" y="1239"/>
                  </a:lnTo>
                  <a:lnTo>
                    <a:pt x="1991" y="1234"/>
                  </a:lnTo>
                  <a:lnTo>
                    <a:pt x="1986" y="1229"/>
                  </a:lnTo>
                  <a:lnTo>
                    <a:pt x="1981" y="1224"/>
                  </a:lnTo>
                  <a:lnTo>
                    <a:pt x="1976" y="1219"/>
                  </a:lnTo>
                  <a:lnTo>
                    <a:pt x="1971" y="1214"/>
                  </a:lnTo>
                  <a:lnTo>
                    <a:pt x="1966" y="1209"/>
                  </a:lnTo>
                  <a:lnTo>
                    <a:pt x="1961" y="1205"/>
                  </a:lnTo>
                  <a:lnTo>
                    <a:pt x="1956" y="1200"/>
                  </a:lnTo>
                  <a:lnTo>
                    <a:pt x="1950" y="1196"/>
                  </a:lnTo>
                  <a:lnTo>
                    <a:pt x="1945" y="1191"/>
                  </a:lnTo>
                  <a:lnTo>
                    <a:pt x="1940" y="1187"/>
                  </a:lnTo>
                  <a:lnTo>
                    <a:pt x="1935" y="1182"/>
                  </a:lnTo>
                  <a:lnTo>
                    <a:pt x="1930" y="1178"/>
                  </a:lnTo>
                  <a:lnTo>
                    <a:pt x="1925" y="1174"/>
                  </a:lnTo>
                  <a:lnTo>
                    <a:pt x="1920" y="1170"/>
                  </a:lnTo>
                  <a:lnTo>
                    <a:pt x="1914" y="1166"/>
                  </a:lnTo>
                  <a:lnTo>
                    <a:pt x="1909" y="1162"/>
                  </a:lnTo>
                  <a:lnTo>
                    <a:pt x="1904" y="1158"/>
                  </a:lnTo>
                  <a:lnTo>
                    <a:pt x="1899" y="1154"/>
                  </a:lnTo>
                  <a:lnTo>
                    <a:pt x="1893" y="1151"/>
                  </a:lnTo>
                  <a:lnTo>
                    <a:pt x="1888" y="1147"/>
                  </a:lnTo>
                  <a:lnTo>
                    <a:pt x="1882" y="1143"/>
                  </a:lnTo>
                  <a:lnTo>
                    <a:pt x="1877" y="1140"/>
                  </a:lnTo>
                  <a:lnTo>
                    <a:pt x="1871" y="1136"/>
                  </a:lnTo>
                  <a:lnTo>
                    <a:pt x="1866" y="1133"/>
                  </a:lnTo>
                  <a:lnTo>
                    <a:pt x="1860" y="1130"/>
                  </a:lnTo>
                  <a:lnTo>
                    <a:pt x="1854" y="1127"/>
                  </a:lnTo>
                  <a:lnTo>
                    <a:pt x="1849" y="1124"/>
                  </a:lnTo>
                  <a:lnTo>
                    <a:pt x="1843" y="1121"/>
                  </a:lnTo>
                  <a:lnTo>
                    <a:pt x="1837" y="1118"/>
                  </a:lnTo>
                  <a:lnTo>
                    <a:pt x="1831" y="1115"/>
                  </a:lnTo>
                  <a:lnTo>
                    <a:pt x="1825" y="1112"/>
                  </a:lnTo>
                  <a:lnTo>
                    <a:pt x="1819" y="1109"/>
                  </a:lnTo>
                  <a:lnTo>
                    <a:pt x="1812" y="1107"/>
                  </a:lnTo>
                  <a:lnTo>
                    <a:pt x="1806" y="1104"/>
                  </a:lnTo>
                  <a:lnTo>
                    <a:pt x="1800" y="1102"/>
                  </a:lnTo>
                  <a:lnTo>
                    <a:pt x="1793" y="1099"/>
                  </a:lnTo>
                  <a:lnTo>
                    <a:pt x="1787" y="1097"/>
                  </a:lnTo>
                  <a:lnTo>
                    <a:pt x="1780" y="1095"/>
                  </a:lnTo>
                  <a:lnTo>
                    <a:pt x="1773" y="1092"/>
                  </a:lnTo>
                  <a:lnTo>
                    <a:pt x="1766" y="1090"/>
                  </a:lnTo>
                  <a:lnTo>
                    <a:pt x="1759" y="1088"/>
                  </a:lnTo>
                  <a:lnTo>
                    <a:pt x="1752" y="1086"/>
                  </a:lnTo>
                  <a:lnTo>
                    <a:pt x="1745" y="1085"/>
                  </a:lnTo>
                  <a:lnTo>
                    <a:pt x="1738" y="1083"/>
                  </a:lnTo>
                  <a:lnTo>
                    <a:pt x="1731" y="1081"/>
                  </a:lnTo>
                  <a:lnTo>
                    <a:pt x="1723" y="1080"/>
                  </a:lnTo>
                  <a:lnTo>
                    <a:pt x="1715" y="1078"/>
                  </a:lnTo>
                  <a:lnTo>
                    <a:pt x="1708" y="1077"/>
                  </a:lnTo>
                  <a:lnTo>
                    <a:pt x="1700" y="1075"/>
                  </a:lnTo>
                  <a:lnTo>
                    <a:pt x="1695" y="1075"/>
                  </a:lnTo>
                  <a:lnTo>
                    <a:pt x="1689" y="1075"/>
                  </a:lnTo>
                  <a:lnTo>
                    <a:pt x="1684" y="1075"/>
                  </a:lnTo>
                  <a:lnTo>
                    <a:pt x="1678" y="1075"/>
                  </a:lnTo>
                  <a:lnTo>
                    <a:pt x="1673" y="1075"/>
                  </a:lnTo>
                  <a:lnTo>
                    <a:pt x="1667" y="1076"/>
                  </a:lnTo>
                  <a:lnTo>
                    <a:pt x="1662" y="1077"/>
                  </a:lnTo>
                  <a:lnTo>
                    <a:pt x="1656" y="1077"/>
                  </a:lnTo>
                  <a:lnTo>
                    <a:pt x="1650" y="1078"/>
                  </a:lnTo>
                  <a:lnTo>
                    <a:pt x="1644" y="1080"/>
                  </a:lnTo>
                  <a:lnTo>
                    <a:pt x="1638" y="1081"/>
                  </a:lnTo>
                  <a:lnTo>
                    <a:pt x="1633" y="1082"/>
                  </a:lnTo>
                  <a:lnTo>
                    <a:pt x="1627" y="1084"/>
                  </a:lnTo>
                  <a:lnTo>
                    <a:pt x="1621" y="1086"/>
                  </a:lnTo>
                  <a:lnTo>
                    <a:pt x="1615" y="1087"/>
                  </a:lnTo>
                  <a:lnTo>
                    <a:pt x="1609" y="1089"/>
                  </a:lnTo>
                  <a:lnTo>
                    <a:pt x="1602" y="1092"/>
                  </a:lnTo>
                  <a:lnTo>
                    <a:pt x="1596" y="1094"/>
                  </a:lnTo>
                  <a:lnTo>
                    <a:pt x="1590" y="1096"/>
                  </a:lnTo>
                  <a:lnTo>
                    <a:pt x="1584" y="1099"/>
                  </a:lnTo>
                  <a:lnTo>
                    <a:pt x="1578" y="1101"/>
                  </a:lnTo>
                  <a:lnTo>
                    <a:pt x="1572" y="1104"/>
                  </a:lnTo>
                  <a:lnTo>
                    <a:pt x="1565" y="1107"/>
                  </a:lnTo>
                  <a:lnTo>
                    <a:pt x="1559" y="1110"/>
                  </a:lnTo>
                  <a:lnTo>
                    <a:pt x="1553" y="1113"/>
                  </a:lnTo>
                  <a:lnTo>
                    <a:pt x="1547" y="1117"/>
                  </a:lnTo>
                  <a:lnTo>
                    <a:pt x="1540" y="1120"/>
                  </a:lnTo>
                  <a:lnTo>
                    <a:pt x="1534" y="1123"/>
                  </a:lnTo>
                  <a:lnTo>
                    <a:pt x="1528" y="1127"/>
                  </a:lnTo>
                  <a:lnTo>
                    <a:pt x="1521" y="1131"/>
                  </a:lnTo>
                  <a:lnTo>
                    <a:pt x="1515" y="1134"/>
                  </a:lnTo>
                  <a:lnTo>
                    <a:pt x="1509" y="1138"/>
                  </a:lnTo>
                  <a:lnTo>
                    <a:pt x="1503" y="1142"/>
                  </a:lnTo>
                  <a:lnTo>
                    <a:pt x="1496" y="1146"/>
                  </a:lnTo>
                  <a:lnTo>
                    <a:pt x="1490" y="1150"/>
                  </a:lnTo>
                  <a:lnTo>
                    <a:pt x="1484" y="1154"/>
                  </a:lnTo>
                  <a:lnTo>
                    <a:pt x="1478" y="1159"/>
                  </a:lnTo>
                  <a:lnTo>
                    <a:pt x="1471" y="1163"/>
                  </a:lnTo>
                  <a:lnTo>
                    <a:pt x="1465" y="1167"/>
                  </a:lnTo>
                  <a:lnTo>
                    <a:pt x="1459" y="1172"/>
                  </a:lnTo>
                  <a:lnTo>
                    <a:pt x="1453" y="1177"/>
                  </a:lnTo>
                  <a:lnTo>
                    <a:pt x="1447" y="1181"/>
                  </a:lnTo>
                  <a:lnTo>
                    <a:pt x="1441" y="1186"/>
                  </a:lnTo>
                  <a:lnTo>
                    <a:pt x="1435" y="1191"/>
                  </a:lnTo>
                  <a:lnTo>
                    <a:pt x="1429" y="1195"/>
                  </a:lnTo>
                  <a:lnTo>
                    <a:pt x="1423" y="1200"/>
                  </a:lnTo>
                  <a:lnTo>
                    <a:pt x="1417" y="1205"/>
                  </a:lnTo>
                  <a:lnTo>
                    <a:pt x="1411" y="1210"/>
                  </a:lnTo>
                  <a:lnTo>
                    <a:pt x="1405" y="1215"/>
                  </a:lnTo>
                  <a:lnTo>
                    <a:pt x="1400" y="1220"/>
                  </a:lnTo>
                  <a:lnTo>
                    <a:pt x="1394" y="1225"/>
                  </a:lnTo>
                  <a:lnTo>
                    <a:pt x="1388" y="1231"/>
                  </a:lnTo>
                  <a:lnTo>
                    <a:pt x="1383" y="1236"/>
                  </a:lnTo>
                  <a:lnTo>
                    <a:pt x="1377" y="1241"/>
                  </a:lnTo>
                  <a:lnTo>
                    <a:pt x="1372" y="1246"/>
                  </a:lnTo>
                  <a:lnTo>
                    <a:pt x="1366" y="1252"/>
                  </a:lnTo>
                  <a:lnTo>
                    <a:pt x="1361" y="1257"/>
                  </a:lnTo>
                  <a:lnTo>
                    <a:pt x="1356" y="1262"/>
                  </a:lnTo>
                  <a:lnTo>
                    <a:pt x="1351" y="1268"/>
                  </a:lnTo>
                  <a:lnTo>
                    <a:pt x="1345" y="1273"/>
                  </a:lnTo>
                  <a:lnTo>
                    <a:pt x="1340" y="1278"/>
                  </a:lnTo>
                  <a:lnTo>
                    <a:pt x="1335" y="1284"/>
                  </a:lnTo>
                  <a:lnTo>
                    <a:pt x="1331" y="1289"/>
                  </a:lnTo>
                  <a:lnTo>
                    <a:pt x="1326" y="1295"/>
                  </a:lnTo>
                  <a:lnTo>
                    <a:pt x="1321" y="1300"/>
                  </a:lnTo>
                  <a:lnTo>
                    <a:pt x="1316" y="1305"/>
                  </a:lnTo>
                  <a:lnTo>
                    <a:pt x="1312" y="1311"/>
                  </a:lnTo>
                  <a:lnTo>
                    <a:pt x="1308" y="1316"/>
                  </a:lnTo>
                  <a:lnTo>
                    <a:pt x="1303" y="1322"/>
                  </a:lnTo>
                  <a:lnTo>
                    <a:pt x="1299" y="1327"/>
                  </a:lnTo>
                  <a:lnTo>
                    <a:pt x="1295" y="1333"/>
                  </a:lnTo>
                  <a:lnTo>
                    <a:pt x="1291" y="1338"/>
                  </a:lnTo>
                  <a:lnTo>
                    <a:pt x="1287" y="1343"/>
                  </a:lnTo>
                  <a:lnTo>
                    <a:pt x="1283" y="1349"/>
                  </a:lnTo>
                  <a:lnTo>
                    <a:pt x="1280" y="1354"/>
                  </a:lnTo>
                  <a:lnTo>
                    <a:pt x="1273" y="1362"/>
                  </a:lnTo>
                  <a:lnTo>
                    <a:pt x="1266" y="1371"/>
                  </a:lnTo>
                  <a:lnTo>
                    <a:pt x="1260" y="1379"/>
                  </a:lnTo>
                  <a:lnTo>
                    <a:pt x="1254" y="1387"/>
                  </a:lnTo>
                  <a:lnTo>
                    <a:pt x="1248" y="1395"/>
                  </a:lnTo>
                  <a:lnTo>
                    <a:pt x="1243" y="1401"/>
                  </a:lnTo>
                  <a:lnTo>
                    <a:pt x="1238" y="1409"/>
                  </a:lnTo>
                  <a:lnTo>
                    <a:pt x="1233" y="1416"/>
                  </a:lnTo>
                  <a:lnTo>
                    <a:pt x="1228" y="1423"/>
                  </a:lnTo>
                  <a:lnTo>
                    <a:pt x="1223" y="1430"/>
                  </a:lnTo>
                  <a:lnTo>
                    <a:pt x="1219" y="1437"/>
                  </a:lnTo>
                  <a:lnTo>
                    <a:pt x="1215" y="1444"/>
                  </a:lnTo>
                  <a:lnTo>
                    <a:pt x="1211" y="1451"/>
                  </a:lnTo>
                  <a:lnTo>
                    <a:pt x="1207" y="1457"/>
                  </a:lnTo>
                  <a:lnTo>
                    <a:pt x="1203" y="1464"/>
                  </a:lnTo>
                  <a:lnTo>
                    <a:pt x="1200" y="1470"/>
                  </a:lnTo>
                  <a:lnTo>
                    <a:pt x="1197" y="1477"/>
                  </a:lnTo>
                  <a:lnTo>
                    <a:pt x="1193" y="1483"/>
                  </a:lnTo>
                  <a:lnTo>
                    <a:pt x="1190" y="1489"/>
                  </a:lnTo>
                  <a:lnTo>
                    <a:pt x="1188" y="1495"/>
                  </a:lnTo>
                  <a:lnTo>
                    <a:pt x="1185" y="1501"/>
                  </a:lnTo>
                  <a:lnTo>
                    <a:pt x="1182" y="1507"/>
                  </a:lnTo>
                  <a:lnTo>
                    <a:pt x="1180" y="1513"/>
                  </a:lnTo>
                  <a:lnTo>
                    <a:pt x="1178" y="1518"/>
                  </a:lnTo>
                  <a:lnTo>
                    <a:pt x="1176" y="1524"/>
                  </a:lnTo>
                  <a:lnTo>
                    <a:pt x="1174" y="1530"/>
                  </a:lnTo>
                  <a:lnTo>
                    <a:pt x="1172" y="1536"/>
                  </a:lnTo>
                  <a:lnTo>
                    <a:pt x="1170" y="1541"/>
                  </a:lnTo>
                  <a:lnTo>
                    <a:pt x="1168" y="1547"/>
                  </a:lnTo>
                  <a:lnTo>
                    <a:pt x="1166" y="1553"/>
                  </a:lnTo>
                  <a:lnTo>
                    <a:pt x="1165" y="1558"/>
                  </a:lnTo>
                  <a:lnTo>
                    <a:pt x="1163" y="1564"/>
                  </a:lnTo>
                  <a:lnTo>
                    <a:pt x="1162" y="1570"/>
                  </a:lnTo>
                  <a:lnTo>
                    <a:pt x="1160" y="1575"/>
                  </a:lnTo>
                  <a:lnTo>
                    <a:pt x="1159" y="1581"/>
                  </a:lnTo>
                  <a:lnTo>
                    <a:pt x="1158" y="1587"/>
                  </a:lnTo>
                  <a:lnTo>
                    <a:pt x="1157" y="1593"/>
                  </a:lnTo>
                  <a:lnTo>
                    <a:pt x="1156" y="1598"/>
                  </a:lnTo>
                  <a:lnTo>
                    <a:pt x="1154" y="1604"/>
                  </a:lnTo>
                  <a:lnTo>
                    <a:pt x="1153" y="1610"/>
                  </a:lnTo>
                  <a:lnTo>
                    <a:pt x="1152" y="1616"/>
                  </a:lnTo>
                  <a:lnTo>
                    <a:pt x="1151" y="1622"/>
                  </a:lnTo>
                  <a:lnTo>
                    <a:pt x="1149" y="1628"/>
                  </a:lnTo>
                  <a:lnTo>
                    <a:pt x="1148" y="1635"/>
                  </a:lnTo>
                  <a:lnTo>
                    <a:pt x="1147" y="1641"/>
                  </a:lnTo>
                  <a:lnTo>
                    <a:pt x="1145" y="1647"/>
                  </a:lnTo>
                  <a:lnTo>
                    <a:pt x="1144" y="1654"/>
                  </a:lnTo>
                  <a:lnTo>
                    <a:pt x="1143" y="1660"/>
                  </a:lnTo>
                  <a:lnTo>
                    <a:pt x="1141" y="1667"/>
                  </a:lnTo>
                  <a:lnTo>
                    <a:pt x="1140" y="1674"/>
                  </a:lnTo>
                  <a:lnTo>
                    <a:pt x="1140" y="1686"/>
                  </a:lnTo>
                  <a:lnTo>
                    <a:pt x="1141" y="1697"/>
                  </a:lnTo>
                  <a:lnTo>
                    <a:pt x="1141" y="1708"/>
                  </a:lnTo>
                  <a:lnTo>
                    <a:pt x="1143" y="1718"/>
                  </a:lnTo>
                  <a:lnTo>
                    <a:pt x="1144" y="1727"/>
                  </a:lnTo>
                  <a:lnTo>
                    <a:pt x="1146" y="1736"/>
                  </a:lnTo>
                  <a:lnTo>
                    <a:pt x="1148" y="1744"/>
                  </a:lnTo>
                  <a:lnTo>
                    <a:pt x="1150" y="1751"/>
                  </a:lnTo>
                  <a:lnTo>
                    <a:pt x="1152" y="1758"/>
                  </a:lnTo>
                  <a:lnTo>
                    <a:pt x="1155" y="1764"/>
                  </a:lnTo>
                  <a:lnTo>
                    <a:pt x="1158" y="1770"/>
                  </a:lnTo>
                  <a:lnTo>
                    <a:pt x="1160" y="1776"/>
                  </a:lnTo>
                  <a:lnTo>
                    <a:pt x="1163" y="1781"/>
                  </a:lnTo>
                  <a:lnTo>
                    <a:pt x="1166" y="1786"/>
                  </a:lnTo>
                  <a:lnTo>
                    <a:pt x="1170" y="1790"/>
                  </a:lnTo>
                  <a:lnTo>
                    <a:pt x="1173" y="1794"/>
                  </a:lnTo>
                  <a:lnTo>
                    <a:pt x="1177" y="1798"/>
                  </a:lnTo>
                  <a:lnTo>
                    <a:pt x="1181" y="1802"/>
                  </a:lnTo>
                  <a:lnTo>
                    <a:pt x="1184" y="1805"/>
                  </a:lnTo>
                  <a:lnTo>
                    <a:pt x="1188" y="1809"/>
                  </a:lnTo>
                  <a:lnTo>
                    <a:pt x="1192" y="1812"/>
                  </a:lnTo>
                  <a:lnTo>
                    <a:pt x="1196" y="1815"/>
                  </a:lnTo>
                  <a:lnTo>
                    <a:pt x="1200" y="1818"/>
                  </a:lnTo>
                  <a:lnTo>
                    <a:pt x="1204" y="1822"/>
                  </a:lnTo>
                  <a:lnTo>
                    <a:pt x="1200" y="1822"/>
                  </a:lnTo>
                  <a:lnTo>
                    <a:pt x="1196" y="1823"/>
                  </a:lnTo>
                  <a:lnTo>
                    <a:pt x="1192" y="1823"/>
                  </a:lnTo>
                  <a:lnTo>
                    <a:pt x="1188" y="1823"/>
                  </a:lnTo>
                  <a:lnTo>
                    <a:pt x="1184" y="1824"/>
                  </a:lnTo>
                  <a:lnTo>
                    <a:pt x="1180" y="1825"/>
                  </a:lnTo>
                  <a:lnTo>
                    <a:pt x="1175" y="1825"/>
                  </a:lnTo>
                  <a:lnTo>
                    <a:pt x="1171" y="1826"/>
                  </a:lnTo>
                  <a:lnTo>
                    <a:pt x="1166" y="1827"/>
                  </a:lnTo>
                  <a:lnTo>
                    <a:pt x="1162" y="1827"/>
                  </a:lnTo>
                  <a:lnTo>
                    <a:pt x="1158" y="1828"/>
                  </a:lnTo>
                  <a:lnTo>
                    <a:pt x="1154" y="1829"/>
                  </a:lnTo>
                  <a:lnTo>
                    <a:pt x="1149" y="1830"/>
                  </a:lnTo>
                  <a:lnTo>
                    <a:pt x="1144" y="1831"/>
                  </a:lnTo>
                  <a:lnTo>
                    <a:pt x="1139" y="1832"/>
                  </a:lnTo>
                  <a:lnTo>
                    <a:pt x="1134" y="1833"/>
                  </a:lnTo>
                  <a:lnTo>
                    <a:pt x="1129" y="1834"/>
                  </a:lnTo>
                  <a:lnTo>
                    <a:pt x="1124" y="1835"/>
                  </a:lnTo>
                  <a:lnTo>
                    <a:pt x="1119" y="1836"/>
                  </a:lnTo>
                  <a:lnTo>
                    <a:pt x="1114" y="1838"/>
                  </a:lnTo>
                  <a:lnTo>
                    <a:pt x="1108" y="1839"/>
                  </a:lnTo>
                  <a:lnTo>
                    <a:pt x="1103" y="1841"/>
                  </a:lnTo>
                  <a:lnTo>
                    <a:pt x="1098" y="1842"/>
                  </a:lnTo>
                  <a:lnTo>
                    <a:pt x="1092" y="1844"/>
                  </a:lnTo>
                  <a:lnTo>
                    <a:pt x="1087" y="1845"/>
                  </a:lnTo>
                  <a:lnTo>
                    <a:pt x="1082" y="1847"/>
                  </a:lnTo>
                  <a:lnTo>
                    <a:pt x="1076" y="1849"/>
                  </a:lnTo>
                  <a:lnTo>
                    <a:pt x="1071" y="1851"/>
                  </a:lnTo>
                  <a:lnTo>
                    <a:pt x="1065" y="1853"/>
                  </a:lnTo>
                  <a:lnTo>
                    <a:pt x="1060" y="1855"/>
                  </a:lnTo>
                  <a:lnTo>
                    <a:pt x="1054" y="1857"/>
                  </a:lnTo>
                  <a:lnTo>
                    <a:pt x="1048" y="1860"/>
                  </a:lnTo>
                  <a:lnTo>
                    <a:pt x="1043" y="1862"/>
                  </a:lnTo>
                  <a:lnTo>
                    <a:pt x="1037" y="1865"/>
                  </a:lnTo>
                  <a:lnTo>
                    <a:pt x="1032" y="1867"/>
                  </a:lnTo>
                  <a:lnTo>
                    <a:pt x="1026" y="1870"/>
                  </a:lnTo>
                  <a:lnTo>
                    <a:pt x="1020" y="1873"/>
                  </a:lnTo>
                  <a:lnTo>
                    <a:pt x="1015" y="1876"/>
                  </a:lnTo>
                  <a:lnTo>
                    <a:pt x="1009" y="1879"/>
                  </a:lnTo>
                  <a:lnTo>
                    <a:pt x="1003" y="1882"/>
                  </a:lnTo>
                  <a:lnTo>
                    <a:pt x="998" y="1886"/>
                  </a:lnTo>
                  <a:lnTo>
                    <a:pt x="992" y="1889"/>
                  </a:lnTo>
                  <a:lnTo>
                    <a:pt x="986" y="1893"/>
                  </a:lnTo>
                  <a:lnTo>
                    <a:pt x="981" y="1896"/>
                  </a:lnTo>
                  <a:lnTo>
                    <a:pt x="975" y="1900"/>
                  </a:lnTo>
                  <a:lnTo>
                    <a:pt x="970" y="1904"/>
                  </a:lnTo>
                  <a:lnTo>
                    <a:pt x="964" y="1908"/>
                  </a:lnTo>
                  <a:lnTo>
                    <a:pt x="958" y="1912"/>
                  </a:lnTo>
                  <a:lnTo>
                    <a:pt x="953" y="1917"/>
                  </a:lnTo>
                  <a:lnTo>
                    <a:pt x="947" y="1921"/>
                  </a:lnTo>
                  <a:lnTo>
                    <a:pt x="942" y="1926"/>
                  </a:lnTo>
                  <a:lnTo>
                    <a:pt x="937" y="1931"/>
                  </a:lnTo>
                  <a:lnTo>
                    <a:pt x="931" y="1936"/>
                  </a:lnTo>
                  <a:lnTo>
                    <a:pt x="926" y="1941"/>
                  </a:lnTo>
                  <a:lnTo>
                    <a:pt x="920" y="1946"/>
                  </a:lnTo>
                  <a:lnTo>
                    <a:pt x="915" y="1951"/>
                  </a:lnTo>
                  <a:lnTo>
                    <a:pt x="910" y="1957"/>
                  </a:lnTo>
                  <a:lnTo>
                    <a:pt x="905" y="1962"/>
                  </a:lnTo>
                  <a:lnTo>
                    <a:pt x="900" y="1968"/>
                  </a:lnTo>
                  <a:lnTo>
                    <a:pt x="895" y="1974"/>
                  </a:lnTo>
                  <a:lnTo>
                    <a:pt x="889" y="1980"/>
                  </a:lnTo>
                  <a:lnTo>
                    <a:pt x="885" y="1987"/>
                  </a:lnTo>
                  <a:lnTo>
                    <a:pt x="880" y="1993"/>
                  </a:lnTo>
                  <a:lnTo>
                    <a:pt x="875" y="2000"/>
                  </a:lnTo>
                  <a:lnTo>
                    <a:pt x="870" y="2007"/>
                  </a:lnTo>
                  <a:lnTo>
                    <a:pt x="865" y="2014"/>
                  </a:lnTo>
                  <a:lnTo>
                    <a:pt x="861" y="2021"/>
                  </a:lnTo>
                  <a:lnTo>
                    <a:pt x="856" y="2029"/>
                  </a:lnTo>
                  <a:lnTo>
                    <a:pt x="852" y="2036"/>
                  </a:lnTo>
                  <a:lnTo>
                    <a:pt x="847" y="2044"/>
                  </a:lnTo>
                  <a:lnTo>
                    <a:pt x="843" y="2052"/>
                  </a:lnTo>
                  <a:lnTo>
                    <a:pt x="839" y="2060"/>
                  </a:lnTo>
                  <a:lnTo>
                    <a:pt x="834" y="2068"/>
                  </a:lnTo>
                  <a:lnTo>
                    <a:pt x="830" y="2077"/>
                  </a:lnTo>
                  <a:lnTo>
                    <a:pt x="826" y="2086"/>
                  </a:lnTo>
                  <a:lnTo>
                    <a:pt x="822" y="2095"/>
                  </a:lnTo>
                  <a:lnTo>
                    <a:pt x="819" y="2104"/>
                  </a:lnTo>
                  <a:lnTo>
                    <a:pt x="815" y="2113"/>
                  </a:lnTo>
                </a:path>
              </a:pathLst>
            </a:custGeom>
            <a:noFill/>
            <a:ln w="28575" cap="rnd">
              <a:solidFill>
                <a:srgbClr val="FFFF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15" name="Freeform 4">
              <a:extLst>
                <a:ext uri="{FF2B5EF4-FFF2-40B4-BE49-F238E27FC236}">
                  <a16:creationId xmlns:a16="http://schemas.microsoft.com/office/drawing/2014/main" id="{777E494B-D49C-4EA8-8CFB-96A4934A8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9425" y="4457052"/>
              <a:ext cx="1169395" cy="825901"/>
            </a:xfrm>
            <a:custGeom>
              <a:avLst/>
              <a:gdLst>
                <a:gd name="T0" fmla="*/ 2147483646 w 904"/>
                <a:gd name="T1" fmla="*/ 2147483646 h 639"/>
                <a:gd name="T2" fmla="*/ 2147483646 w 904"/>
                <a:gd name="T3" fmla="*/ 2147483646 h 639"/>
                <a:gd name="T4" fmla="*/ 2147483646 w 904"/>
                <a:gd name="T5" fmla="*/ 2147483646 h 639"/>
                <a:gd name="T6" fmla="*/ 2147483646 w 904"/>
                <a:gd name="T7" fmla="*/ 2147483646 h 639"/>
                <a:gd name="T8" fmla="*/ 2147483646 w 904"/>
                <a:gd name="T9" fmla="*/ 2147483646 h 639"/>
                <a:gd name="T10" fmla="*/ 2147483646 w 904"/>
                <a:gd name="T11" fmla="*/ 2147483646 h 639"/>
                <a:gd name="T12" fmla="*/ 2147483646 w 904"/>
                <a:gd name="T13" fmla="*/ 2147483646 h 639"/>
                <a:gd name="T14" fmla="*/ 2147483646 w 904"/>
                <a:gd name="T15" fmla="*/ 2147483646 h 639"/>
                <a:gd name="T16" fmla="*/ 2147483646 w 904"/>
                <a:gd name="T17" fmla="*/ 2147483646 h 639"/>
                <a:gd name="T18" fmla="*/ 2147483646 w 904"/>
                <a:gd name="T19" fmla="*/ 2147483646 h 639"/>
                <a:gd name="T20" fmla="*/ 2147483646 w 904"/>
                <a:gd name="T21" fmla="*/ 2147483646 h 639"/>
                <a:gd name="T22" fmla="*/ 2147483646 w 904"/>
                <a:gd name="T23" fmla="*/ 2147483646 h 639"/>
                <a:gd name="T24" fmla="*/ 2147483646 w 904"/>
                <a:gd name="T25" fmla="*/ 2147483646 h 639"/>
                <a:gd name="T26" fmla="*/ 2147483646 w 904"/>
                <a:gd name="T27" fmla="*/ 2147483646 h 639"/>
                <a:gd name="T28" fmla="*/ 2147483646 w 904"/>
                <a:gd name="T29" fmla="*/ 2147483646 h 639"/>
                <a:gd name="T30" fmla="*/ 2147483646 w 904"/>
                <a:gd name="T31" fmla="*/ 2147483646 h 639"/>
                <a:gd name="T32" fmla="*/ 2147483646 w 904"/>
                <a:gd name="T33" fmla="*/ 2147483646 h 639"/>
                <a:gd name="T34" fmla="*/ 2147483646 w 904"/>
                <a:gd name="T35" fmla="*/ 2147483646 h 639"/>
                <a:gd name="T36" fmla="*/ 2147483646 w 904"/>
                <a:gd name="T37" fmla="*/ 2147483646 h 639"/>
                <a:gd name="T38" fmla="*/ 2147483646 w 904"/>
                <a:gd name="T39" fmla="*/ 2147483646 h 639"/>
                <a:gd name="T40" fmla="*/ 2147483646 w 904"/>
                <a:gd name="T41" fmla="*/ 2147483646 h 639"/>
                <a:gd name="T42" fmla="*/ 2147483646 w 904"/>
                <a:gd name="T43" fmla="*/ 2147483646 h 639"/>
                <a:gd name="T44" fmla="*/ 2147483646 w 904"/>
                <a:gd name="T45" fmla="*/ 2147483646 h 639"/>
                <a:gd name="T46" fmla="*/ 2147483646 w 904"/>
                <a:gd name="T47" fmla="*/ 2147483646 h 639"/>
                <a:gd name="T48" fmla="*/ 2147483646 w 904"/>
                <a:gd name="T49" fmla="*/ 2147483646 h 639"/>
                <a:gd name="T50" fmla="*/ 2147483646 w 904"/>
                <a:gd name="T51" fmla="*/ 0 h 639"/>
                <a:gd name="T52" fmla="*/ 2147483646 w 904"/>
                <a:gd name="T53" fmla="*/ 0 h 639"/>
                <a:gd name="T54" fmla="*/ 2147483646 w 904"/>
                <a:gd name="T55" fmla="*/ 2147483646 h 639"/>
                <a:gd name="T56" fmla="*/ 2147483646 w 904"/>
                <a:gd name="T57" fmla="*/ 2147483646 h 639"/>
                <a:gd name="T58" fmla="*/ 2147483646 w 904"/>
                <a:gd name="T59" fmla="*/ 2147483646 h 639"/>
                <a:gd name="T60" fmla="*/ 2147483646 w 904"/>
                <a:gd name="T61" fmla="*/ 2147483646 h 639"/>
                <a:gd name="T62" fmla="*/ 2147483646 w 904"/>
                <a:gd name="T63" fmla="*/ 2147483646 h 639"/>
                <a:gd name="T64" fmla="*/ 2147483646 w 904"/>
                <a:gd name="T65" fmla="*/ 2147483646 h 639"/>
                <a:gd name="T66" fmla="*/ 2147483646 w 904"/>
                <a:gd name="T67" fmla="*/ 0 h 639"/>
                <a:gd name="T68" fmla="*/ 2147483646 w 904"/>
                <a:gd name="T69" fmla="*/ 2147483646 h 639"/>
                <a:gd name="T70" fmla="*/ 2147483646 w 904"/>
                <a:gd name="T71" fmla="*/ 2147483646 h 639"/>
                <a:gd name="T72" fmla="*/ 2147483646 w 904"/>
                <a:gd name="T73" fmla="*/ 2147483646 h 639"/>
                <a:gd name="T74" fmla="*/ 2147483646 w 904"/>
                <a:gd name="T75" fmla="*/ 2147483646 h 639"/>
                <a:gd name="T76" fmla="*/ 2147483646 w 904"/>
                <a:gd name="T77" fmla="*/ 2147483646 h 639"/>
                <a:gd name="T78" fmla="*/ 2147483646 w 904"/>
                <a:gd name="T79" fmla="*/ 2147483646 h 639"/>
                <a:gd name="T80" fmla="*/ 2147483646 w 904"/>
                <a:gd name="T81" fmla="*/ 2147483646 h 639"/>
                <a:gd name="T82" fmla="*/ 2147483646 w 904"/>
                <a:gd name="T83" fmla="*/ 2147483646 h 639"/>
                <a:gd name="T84" fmla="*/ 2147483646 w 904"/>
                <a:gd name="T85" fmla="*/ 2147483646 h 639"/>
                <a:gd name="T86" fmla="*/ 2147483646 w 904"/>
                <a:gd name="T87" fmla="*/ 2147483646 h 639"/>
                <a:gd name="T88" fmla="*/ 0 w 904"/>
                <a:gd name="T89" fmla="*/ 2147483646 h 639"/>
                <a:gd name="T90" fmla="*/ 2147483646 w 904"/>
                <a:gd name="T91" fmla="*/ 2147483646 h 639"/>
                <a:gd name="T92" fmla="*/ 2147483646 w 904"/>
                <a:gd name="T93" fmla="*/ 2147483646 h 639"/>
                <a:gd name="T94" fmla="*/ 2147483646 w 904"/>
                <a:gd name="T95" fmla="*/ 2147483646 h 639"/>
                <a:gd name="T96" fmla="*/ 2147483646 w 904"/>
                <a:gd name="T97" fmla="*/ 2147483646 h 639"/>
                <a:gd name="T98" fmla="*/ 2147483646 w 904"/>
                <a:gd name="T99" fmla="*/ 2147483646 h 639"/>
                <a:gd name="T100" fmla="*/ 2147483646 w 904"/>
                <a:gd name="T101" fmla="*/ 2147483646 h 639"/>
                <a:gd name="T102" fmla="*/ 2147483646 w 904"/>
                <a:gd name="T103" fmla="*/ 2147483646 h 639"/>
                <a:gd name="T104" fmla="*/ 2147483646 w 904"/>
                <a:gd name="T105" fmla="*/ 2147483646 h 639"/>
                <a:gd name="T106" fmla="*/ 2147483646 w 904"/>
                <a:gd name="T107" fmla="*/ 2147483646 h 639"/>
                <a:gd name="T108" fmla="*/ 2147483646 w 904"/>
                <a:gd name="T109" fmla="*/ 2147483646 h 639"/>
                <a:gd name="T110" fmla="*/ 2147483646 w 904"/>
                <a:gd name="T111" fmla="*/ 2147483646 h 639"/>
                <a:gd name="T112" fmla="*/ 2147483646 w 904"/>
                <a:gd name="T113" fmla="*/ 2147483646 h 639"/>
                <a:gd name="T114" fmla="*/ 2147483646 w 904"/>
                <a:gd name="T115" fmla="*/ 2147483646 h 639"/>
                <a:gd name="T116" fmla="*/ 2147483646 w 904"/>
                <a:gd name="T117" fmla="*/ 2147483646 h 639"/>
                <a:gd name="T118" fmla="*/ 2147483646 w 904"/>
                <a:gd name="T119" fmla="*/ 2147483646 h 6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04"/>
                <a:gd name="T181" fmla="*/ 0 h 639"/>
                <a:gd name="T182" fmla="*/ 904 w 904"/>
                <a:gd name="T183" fmla="*/ 639 h 6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04" h="639">
                  <a:moveTo>
                    <a:pt x="451" y="638"/>
                  </a:moveTo>
                  <a:lnTo>
                    <a:pt x="459" y="638"/>
                  </a:lnTo>
                  <a:lnTo>
                    <a:pt x="467" y="637"/>
                  </a:lnTo>
                  <a:lnTo>
                    <a:pt x="475" y="637"/>
                  </a:lnTo>
                  <a:lnTo>
                    <a:pt x="482" y="637"/>
                  </a:lnTo>
                  <a:lnTo>
                    <a:pt x="490" y="636"/>
                  </a:lnTo>
                  <a:lnTo>
                    <a:pt x="498" y="636"/>
                  </a:lnTo>
                  <a:lnTo>
                    <a:pt x="505" y="635"/>
                  </a:lnTo>
                  <a:lnTo>
                    <a:pt x="513" y="635"/>
                  </a:lnTo>
                  <a:lnTo>
                    <a:pt x="520" y="634"/>
                  </a:lnTo>
                  <a:lnTo>
                    <a:pt x="528" y="633"/>
                  </a:lnTo>
                  <a:lnTo>
                    <a:pt x="535" y="632"/>
                  </a:lnTo>
                  <a:lnTo>
                    <a:pt x="542" y="631"/>
                  </a:lnTo>
                  <a:lnTo>
                    <a:pt x="550" y="630"/>
                  </a:lnTo>
                  <a:lnTo>
                    <a:pt x="557" y="628"/>
                  </a:lnTo>
                  <a:lnTo>
                    <a:pt x="564" y="627"/>
                  </a:lnTo>
                  <a:lnTo>
                    <a:pt x="571" y="625"/>
                  </a:lnTo>
                  <a:lnTo>
                    <a:pt x="578" y="624"/>
                  </a:lnTo>
                  <a:lnTo>
                    <a:pt x="586" y="622"/>
                  </a:lnTo>
                  <a:lnTo>
                    <a:pt x="593" y="620"/>
                  </a:lnTo>
                  <a:lnTo>
                    <a:pt x="600" y="619"/>
                  </a:lnTo>
                  <a:lnTo>
                    <a:pt x="607" y="617"/>
                  </a:lnTo>
                  <a:lnTo>
                    <a:pt x="613" y="615"/>
                  </a:lnTo>
                  <a:lnTo>
                    <a:pt x="620" y="613"/>
                  </a:lnTo>
                  <a:lnTo>
                    <a:pt x="627" y="610"/>
                  </a:lnTo>
                  <a:lnTo>
                    <a:pt x="634" y="608"/>
                  </a:lnTo>
                  <a:lnTo>
                    <a:pt x="641" y="606"/>
                  </a:lnTo>
                  <a:lnTo>
                    <a:pt x="647" y="603"/>
                  </a:lnTo>
                  <a:lnTo>
                    <a:pt x="654" y="601"/>
                  </a:lnTo>
                  <a:lnTo>
                    <a:pt x="660" y="598"/>
                  </a:lnTo>
                  <a:lnTo>
                    <a:pt x="667" y="596"/>
                  </a:lnTo>
                  <a:lnTo>
                    <a:pt x="673" y="593"/>
                  </a:lnTo>
                  <a:lnTo>
                    <a:pt x="679" y="590"/>
                  </a:lnTo>
                  <a:lnTo>
                    <a:pt x="686" y="587"/>
                  </a:lnTo>
                  <a:lnTo>
                    <a:pt x="692" y="584"/>
                  </a:lnTo>
                  <a:lnTo>
                    <a:pt x="698" y="581"/>
                  </a:lnTo>
                  <a:lnTo>
                    <a:pt x="704" y="578"/>
                  </a:lnTo>
                  <a:lnTo>
                    <a:pt x="710" y="574"/>
                  </a:lnTo>
                  <a:lnTo>
                    <a:pt x="716" y="571"/>
                  </a:lnTo>
                  <a:lnTo>
                    <a:pt x="722" y="567"/>
                  </a:lnTo>
                  <a:lnTo>
                    <a:pt x="727" y="564"/>
                  </a:lnTo>
                  <a:lnTo>
                    <a:pt x="733" y="560"/>
                  </a:lnTo>
                  <a:lnTo>
                    <a:pt x="739" y="557"/>
                  </a:lnTo>
                  <a:lnTo>
                    <a:pt x="744" y="553"/>
                  </a:lnTo>
                  <a:lnTo>
                    <a:pt x="750" y="549"/>
                  </a:lnTo>
                  <a:lnTo>
                    <a:pt x="755" y="545"/>
                  </a:lnTo>
                  <a:lnTo>
                    <a:pt x="760" y="541"/>
                  </a:lnTo>
                  <a:lnTo>
                    <a:pt x="765" y="537"/>
                  </a:lnTo>
                  <a:lnTo>
                    <a:pt x="771" y="533"/>
                  </a:lnTo>
                  <a:lnTo>
                    <a:pt x="776" y="528"/>
                  </a:lnTo>
                  <a:lnTo>
                    <a:pt x="782" y="523"/>
                  </a:lnTo>
                  <a:lnTo>
                    <a:pt x="787" y="518"/>
                  </a:lnTo>
                  <a:lnTo>
                    <a:pt x="793" y="513"/>
                  </a:lnTo>
                  <a:lnTo>
                    <a:pt x="798" y="508"/>
                  </a:lnTo>
                  <a:lnTo>
                    <a:pt x="803" y="503"/>
                  </a:lnTo>
                  <a:lnTo>
                    <a:pt x="808" y="497"/>
                  </a:lnTo>
                  <a:lnTo>
                    <a:pt x="813" y="492"/>
                  </a:lnTo>
                  <a:lnTo>
                    <a:pt x="818" y="486"/>
                  </a:lnTo>
                  <a:lnTo>
                    <a:pt x="822" y="481"/>
                  </a:lnTo>
                  <a:lnTo>
                    <a:pt x="827" y="475"/>
                  </a:lnTo>
                  <a:lnTo>
                    <a:pt x="831" y="470"/>
                  </a:lnTo>
                  <a:lnTo>
                    <a:pt x="836" y="464"/>
                  </a:lnTo>
                  <a:lnTo>
                    <a:pt x="840" y="458"/>
                  </a:lnTo>
                  <a:lnTo>
                    <a:pt x="844" y="452"/>
                  </a:lnTo>
                  <a:lnTo>
                    <a:pt x="848" y="446"/>
                  </a:lnTo>
                  <a:lnTo>
                    <a:pt x="852" y="440"/>
                  </a:lnTo>
                  <a:lnTo>
                    <a:pt x="856" y="434"/>
                  </a:lnTo>
                  <a:lnTo>
                    <a:pt x="859" y="428"/>
                  </a:lnTo>
                  <a:lnTo>
                    <a:pt x="863" y="422"/>
                  </a:lnTo>
                  <a:lnTo>
                    <a:pt x="866" y="416"/>
                  </a:lnTo>
                  <a:lnTo>
                    <a:pt x="869" y="409"/>
                  </a:lnTo>
                  <a:lnTo>
                    <a:pt x="872" y="403"/>
                  </a:lnTo>
                  <a:lnTo>
                    <a:pt x="875" y="397"/>
                  </a:lnTo>
                  <a:lnTo>
                    <a:pt x="878" y="390"/>
                  </a:lnTo>
                  <a:lnTo>
                    <a:pt x="880" y="384"/>
                  </a:lnTo>
                  <a:lnTo>
                    <a:pt x="883" y="377"/>
                  </a:lnTo>
                  <a:lnTo>
                    <a:pt x="885" y="371"/>
                  </a:lnTo>
                  <a:lnTo>
                    <a:pt x="887" y="364"/>
                  </a:lnTo>
                  <a:lnTo>
                    <a:pt x="889" y="357"/>
                  </a:lnTo>
                  <a:lnTo>
                    <a:pt x="891" y="351"/>
                  </a:lnTo>
                  <a:lnTo>
                    <a:pt x="893" y="344"/>
                  </a:lnTo>
                  <a:lnTo>
                    <a:pt x="895" y="337"/>
                  </a:lnTo>
                  <a:lnTo>
                    <a:pt x="896" y="330"/>
                  </a:lnTo>
                  <a:lnTo>
                    <a:pt x="898" y="323"/>
                  </a:lnTo>
                  <a:lnTo>
                    <a:pt x="899" y="316"/>
                  </a:lnTo>
                  <a:lnTo>
                    <a:pt x="900" y="309"/>
                  </a:lnTo>
                  <a:lnTo>
                    <a:pt x="901" y="302"/>
                  </a:lnTo>
                  <a:lnTo>
                    <a:pt x="901" y="295"/>
                  </a:lnTo>
                  <a:lnTo>
                    <a:pt x="902" y="288"/>
                  </a:lnTo>
                  <a:lnTo>
                    <a:pt x="902" y="281"/>
                  </a:lnTo>
                  <a:lnTo>
                    <a:pt x="903" y="274"/>
                  </a:lnTo>
                  <a:lnTo>
                    <a:pt x="903" y="267"/>
                  </a:lnTo>
                  <a:lnTo>
                    <a:pt x="903" y="260"/>
                  </a:lnTo>
                  <a:lnTo>
                    <a:pt x="902" y="252"/>
                  </a:lnTo>
                  <a:lnTo>
                    <a:pt x="902" y="245"/>
                  </a:lnTo>
                  <a:lnTo>
                    <a:pt x="901" y="238"/>
                  </a:lnTo>
                  <a:lnTo>
                    <a:pt x="901" y="230"/>
                  </a:lnTo>
                  <a:lnTo>
                    <a:pt x="900" y="223"/>
                  </a:lnTo>
                  <a:lnTo>
                    <a:pt x="899" y="216"/>
                  </a:lnTo>
                  <a:lnTo>
                    <a:pt x="897" y="209"/>
                  </a:lnTo>
                  <a:lnTo>
                    <a:pt x="896" y="202"/>
                  </a:lnTo>
                  <a:lnTo>
                    <a:pt x="894" y="195"/>
                  </a:lnTo>
                  <a:lnTo>
                    <a:pt x="893" y="188"/>
                  </a:lnTo>
                  <a:lnTo>
                    <a:pt x="891" y="181"/>
                  </a:lnTo>
                  <a:lnTo>
                    <a:pt x="889" y="174"/>
                  </a:lnTo>
                  <a:lnTo>
                    <a:pt x="886" y="167"/>
                  </a:lnTo>
                  <a:lnTo>
                    <a:pt x="884" y="161"/>
                  </a:lnTo>
                  <a:lnTo>
                    <a:pt x="882" y="154"/>
                  </a:lnTo>
                  <a:lnTo>
                    <a:pt x="879" y="147"/>
                  </a:lnTo>
                  <a:lnTo>
                    <a:pt x="876" y="141"/>
                  </a:lnTo>
                  <a:lnTo>
                    <a:pt x="873" y="135"/>
                  </a:lnTo>
                  <a:lnTo>
                    <a:pt x="870" y="129"/>
                  </a:lnTo>
                  <a:lnTo>
                    <a:pt x="867" y="122"/>
                  </a:lnTo>
                  <a:lnTo>
                    <a:pt x="863" y="116"/>
                  </a:lnTo>
                  <a:lnTo>
                    <a:pt x="860" y="111"/>
                  </a:lnTo>
                  <a:lnTo>
                    <a:pt x="856" y="105"/>
                  </a:lnTo>
                  <a:lnTo>
                    <a:pt x="852" y="99"/>
                  </a:lnTo>
                  <a:lnTo>
                    <a:pt x="848" y="94"/>
                  </a:lnTo>
                  <a:lnTo>
                    <a:pt x="844" y="88"/>
                  </a:lnTo>
                  <a:lnTo>
                    <a:pt x="840" y="83"/>
                  </a:lnTo>
                  <a:lnTo>
                    <a:pt x="835" y="78"/>
                  </a:lnTo>
                  <a:lnTo>
                    <a:pt x="831" y="73"/>
                  </a:lnTo>
                  <a:lnTo>
                    <a:pt x="826" y="68"/>
                  </a:lnTo>
                  <a:lnTo>
                    <a:pt x="821" y="63"/>
                  </a:lnTo>
                  <a:lnTo>
                    <a:pt x="816" y="58"/>
                  </a:lnTo>
                  <a:lnTo>
                    <a:pt x="811" y="54"/>
                  </a:lnTo>
                  <a:lnTo>
                    <a:pt x="806" y="50"/>
                  </a:lnTo>
                  <a:lnTo>
                    <a:pt x="800" y="45"/>
                  </a:lnTo>
                  <a:lnTo>
                    <a:pt x="795" y="41"/>
                  </a:lnTo>
                  <a:lnTo>
                    <a:pt x="789" y="38"/>
                  </a:lnTo>
                  <a:lnTo>
                    <a:pt x="783" y="34"/>
                  </a:lnTo>
                  <a:lnTo>
                    <a:pt x="777" y="30"/>
                  </a:lnTo>
                  <a:lnTo>
                    <a:pt x="771" y="27"/>
                  </a:lnTo>
                  <a:lnTo>
                    <a:pt x="766" y="24"/>
                  </a:lnTo>
                  <a:lnTo>
                    <a:pt x="760" y="22"/>
                  </a:lnTo>
                  <a:lnTo>
                    <a:pt x="755" y="20"/>
                  </a:lnTo>
                  <a:lnTo>
                    <a:pt x="749" y="17"/>
                  </a:lnTo>
                  <a:lnTo>
                    <a:pt x="744" y="15"/>
                  </a:lnTo>
                  <a:lnTo>
                    <a:pt x="738" y="13"/>
                  </a:lnTo>
                  <a:lnTo>
                    <a:pt x="732" y="12"/>
                  </a:lnTo>
                  <a:lnTo>
                    <a:pt x="726" y="10"/>
                  </a:lnTo>
                  <a:lnTo>
                    <a:pt x="720" y="9"/>
                  </a:lnTo>
                  <a:lnTo>
                    <a:pt x="714" y="7"/>
                  </a:lnTo>
                  <a:lnTo>
                    <a:pt x="708" y="6"/>
                  </a:lnTo>
                  <a:lnTo>
                    <a:pt x="702" y="5"/>
                  </a:lnTo>
                  <a:lnTo>
                    <a:pt x="695" y="4"/>
                  </a:lnTo>
                  <a:lnTo>
                    <a:pt x="689" y="3"/>
                  </a:lnTo>
                  <a:lnTo>
                    <a:pt x="682" y="2"/>
                  </a:lnTo>
                  <a:lnTo>
                    <a:pt x="675" y="1"/>
                  </a:lnTo>
                  <a:lnTo>
                    <a:pt x="669" y="1"/>
                  </a:lnTo>
                  <a:lnTo>
                    <a:pt x="662" y="0"/>
                  </a:lnTo>
                  <a:lnTo>
                    <a:pt x="655" y="0"/>
                  </a:lnTo>
                  <a:lnTo>
                    <a:pt x="648" y="0"/>
                  </a:lnTo>
                  <a:lnTo>
                    <a:pt x="641" y="0"/>
                  </a:lnTo>
                  <a:lnTo>
                    <a:pt x="634" y="0"/>
                  </a:lnTo>
                  <a:lnTo>
                    <a:pt x="627" y="0"/>
                  </a:lnTo>
                  <a:lnTo>
                    <a:pt x="620" y="0"/>
                  </a:lnTo>
                  <a:lnTo>
                    <a:pt x="613" y="0"/>
                  </a:lnTo>
                  <a:lnTo>
                    <a:pt x="605" y="0"/>
                  </a:lnTo>
                  <a:lnTo>
                    <a:pt x="598" y="1"/>
                  </a:lnTo>
                  <a:lnTo>
                    <a:pt x="590" y="1"/>
                  </a:lnTo>
                  <a:lnTo>
                    <a:pt x="583" y="2"/>
                  </a:lnTo>
                  <a:lnTo>
                    <a:pt x="575" y="3"/>
                  </a:lnTo>
                  <a:lnTo>
                    <a:pt x="568" y="3"/>
                  </a:lnTo>
                  <a:lnTo>
                    <a:pt x="560" y="4"/>
                  </a:lnTo>
                  <a:lnTo>
                    <a:pt x="552" y="5"/>
                  </a:lnTo>
                  <a:lnTo>
                    <a:pt x="545" y="6"/>
                  </a:lnTo>
                  <a:lnTo>
                    <a:pt x="537" y="7"/>
                  </a:lnTo>
                  <a:lnTo>
                    <a:pt x="529" y="8"/>
                  </a:lnTo>
                  <a:lnTo>
                    <a:pt x="521" y="9"/>
                  </a:lnTo>
                  <a:lnTo>
                    <a:pt x="513" y="10"/>
                  </a:lnTo>
                  <a:lnTo>
                    <a:pt x="505" y="12"/>
                  </a:lnTo>
                  <a:lnTo>
                    <a:pt x="497" y="13"/>
                  </a:lnTo>
                  <a:lnTo>
                    <a:pt x="489" y="14"/>
                  </a:lnTo>
                  <a:lnTo>
                    <a:pt x="481" y="16"/>
                  </a:lnTo>
                  <a:lnTo>
                    <a:pt x="473" y="17"/>
                  </a:lnTo>
                  <a:lnTo>
                    <a:pt x="465" y="19"/>
                  </a:lnTo>
                  <a:lnTo>
                    <a:pt x="457" y="20"/>
                  </a:lnTo>
                  <a:lnTo>
                    <a:pt x="448" y="19"/>
                  </a:lnTo>
                  <a:lnTo>
                    <a:pt x="440" y="17"/>
                  </a:lnTo>
                  <a:lnTo>
                    <a:pt x="432" y="16"/>
                  </a:lnTo>
                  <a:lnTo>
                    <a:pt x="424" y="14"/>
                  </a:lnTo>
                  <a:lnTo>
                    <a:pt x="416" y="13"/>
                  </a:lnTo>
                  <a:lnTo>
                    <a:pt x="408" y="12"/>
                  </a:lnTo>
                  <a:lnTo>
                    <a:pt x="400" y="11"/>
                  </a:lnTo>
                  <a:lnTo>
                    <a:pt x="392" y="9"/>
                  </a:lnTo>
                  <a:lnTo>
                    <a:pt x="384" y="8"/>
                  </a:lnTo>
                  <a:lnTo>
                    <a:pt x="376" y="7"/>
                  </a:lnTo>
                  <a:lnTo>
                    <a:pt x="368" y="6"/>
                  </a:lnTo>
                  <a:lnTo>
                    <a:pt x="360" y="5"/>
                  </a:lnTo>
                  <a:lnTo>
                    <a:pt x="352" y="4"/>
                  </a:lnTo>
                  <a:lnTo>
                    <a:pt x="345" y="4"/>
                  </a:lnTo>
                  <a:lnTo>
                    <a:pt x="337" y="3"/>
                  </a:lnTo>
                  <a:lnTo>
                    <a:pt x="329" y="2"/>
                  </a:lnTo>
                  <a:lnTo>
                    <a:pt x="322" y="2"/>
                  </a:lnTo>
                  <a:lnTo>
                    <a:pt x="314" y="1"/>
                  </a:lnTo>
                  <a:lnTo>
                    <a:pt x="307" y="1"/>
                  </a:lnTo>
                  <a:lnTo>
                    <a:pt x="300" y="0"/>
                  </a:lnTo>
                  <a:lnTo>
                    <a:pt x="292" y="0"/>
                  </a:lnTo>
                  <a:lnTo>
                    <a:pt x="285" y="0"/>
                  </a:lnTo>
                  <a:lnTo>
                    <a:pt x="278" y="0"/>
                  </a:lnTo>
                  <a:lnTo>
                    <a:pt x="271" y="0"/>
                  </a:lnTo>
                  <a:lnTo>
                    <a:pt x="263" y="0"/>
                  </a:lnTo>
                  <a:lnTo>
                    <a:pt x="256" y="0"/>
                  </a:lnTo>
                  <a:lnTo>
                    <a:pt x="249" y="0"/>
                  </a:lnTo>
                  <a:lnTo>
                    <a:pt x="243" y="1"/>
                  </a:lnTo>
                  <a:lnTo>
                    <a:pt x="236" y="1"/>
                  </a:lnTo>
                  <a:lnTo>
                    <a:pt x="229" y="2"/>
                  </a:lnTo>
                  <a:lnTo>
                    <a:pt x="222" y="2"/>
                  </a:lnTo>
                  <a:lnTo>
                    <a:pt x="216" y="3"/>
                  </a:lnTo>
                  <a:lnTo>
                    <a:pt x="209" y="4"/>
                  </a:lnTo>
                  <a:lnTo>
                    <a:pt x="203" y="5"/>
                  </a:lnTo>
                  <a:lnTo>
                    <a:pt x="197" y="6"/>
                  </a:lnTo>
                  <a:lnTo>
                    <a:pt x="190" y="7"/>
                  </a:lnTo>
                  <a:lnTo>
                    <a:pt x="184" y="9"/>
                  </a:lnTo>
                  <a:lnTo>
                    <a:pt x="178" y="10"/>
                  </a:lnTo>
                  <a:lnTo>
                    <a:pt x="172" y="12"/>
                  </a:lnTo>
                  <a:lnTo>
                    <a:pt x="166" y="14"/>
                  </a:lnTo>
                  <a:lnTo>
                    <a:pt x="160" y="16"/>
                  </a:lnTo>
                  <a:lnTo>
                    <a:pt x="155" y="18"/>
                  </a:lnTo>
                  <a:lnTo>
                    <a:pt x="149" y="20"/>
                  </a:lnTo>
                  <a:lnTo>
                    <a:pt x="144" y="22"/>
                  </a:lnTo>
                  <a:lnTo>
                    <a:pt x="138" y="24"/>
                  </a:lnTo>
                  <a:lnTo>
                    <a:pt x="133" y="27"/>
                  </a:lnTo>
                  <a:lnTo>
                    <a:pt x="127" y="30"/>
                  </a:lnTo>
                  <a:lnTo>
                    <a:pt x="121" y="34"/>
                  </a:lnTo>
                  <a:lnTo>
                    <a:pt x="115" y="37"/>
                  </a:lnTo>
                  <a:lnTo>
                    <a:pt x="109" y="41"/>
                  </a:lnTo>
                  <a:lnTo>
                    <a:pt x="104" y="45"/>
                  </a:lnTo>
                  <a:lnTo>
                    <a:pt x="98" y="49"/>
                  </a:lnTo>
                  <a:lnTo>
                    <a:pt x="93" y="54"/>
                  </a:lnTo>
                  <a:lnTo>
                    <a:pt x="88" y="58"/>
                  </a:lnTo>
                  <a:lnTo>
                    <a:pt x="82" y="63"/>
                  </a:lnTo>
                  <a:lnTo>
                    <a:pt x="78" y="67"/>
                  </a:lnTo>
                  <a:lnTo>
                    <a:pt x="73" y="72"/>
                  </a:lnTo>
                  <a:lnTo>
                    <a:pt x="68" y="77"/>
                  </a:lnTo>
                  <a:lnTo>
                    <a:pt x="64" y="82"/>
                  </a:lnTo>
                  <a:lnTo>
                    <a:pt x="59" y="88"/>
                  </a:lnTo>
                  <a:lnTo>
                    <a:pt x="55" y="93"/>
                  </a:lnTo>
                  <a:lnTo>
                    <a:pt x="51" y="99"/>
                  </a:lnTo>
                  <a:lnTo>
                    <a:pt x="47" y="104"/>
                  </a:lnTo>
                  <a:lnTo>
                    <a:pt x="43" y="110"/>
                  </a:lnTo>
                  <a:lnTo>
                    <a:pt x="40" y="116"/>
                  </a:lnTo>
                  <a:lnTo>
                    <a:pt x="36" y="122"/>
                  </a:lnTo>
                  <a:lnTo>
                    <a:pt x="33" y="128"/>
                  </a:lnTo>
                  <a:lnTo>
                    <a:pt x="30" y="134"/>
                  </a:lnTo>
                  <a:lnTo>
                    <a:pt x="27" y="141"/>
                  </a:lnTo>
                  <a:lnTo>
                    <a:pt x="24" y="147"/>
                  </a:lnTo>
                  <a:lnTo>
                    <a:pt x="21" y="154"/>
                  </a:lnTo>
                  <a:lnTo>
                    <a:pt x="19" y="160"/>
                  </a:lnTo>
                  <a:lnTo>
                    <a:pt x="16" y="167"/>
                  </a:lnTo>
                  <a:lnTo>
                    <a:pt x="14" y="174"/>
                  </a:lnTo>
                  <a:lnTo>
                    <a:pt x="12" y="181"/>
                  </a:lnTo>
                  <a:lnTo>
                    <a:pt x="10" y="188"/>
                  </a:lnTo>
                  <a:lnTo>
                    <a:pt x="8" y="194"/>
                  </a:lnTo>
                  <a:lnTo>
                    <a:pt x="7" y="202"/>
                  </a:lnTo>
                  <a:lnTo>
                    <a:pt x="5" y="209"/>
                  </a:lnTo>
                  <a:lnTo>
                    <a:pt x="4" y="216"/>
                  </a:lnTo>
                  <a:lnTo>
                    <a:pt x="3" y="223"/>
                  </a:lnTo>
                  <a:lnTo>
                    <a:pt x="2" y="230"/>
                  </a:lnTo>
                  <a:lnTo>
                    <a:pt x="1" y="238"/>
                  </a:lnTo>
                  <a:lnTo>
                    <a:pt x="1" y="245"/>
                  </a:lnTo>
                  <a:lnTo>
                    <a:pt x="0" y="252"/>
                  </a:lnTo>
                  <a:lnTo>
                    <a:pt x="0" y="260"/>
                  </a:lnTo>
                  <a:lnTo>
                    <a:pt x="0" y="267"/>
                  </a:lnTo>
                  <a:lnTo>
                    <a:pt x="0" y="274"/>
                  </a:lnTo>
                  <a:lnTo>
                    <a:pt x="0" y="281"/>
                  </a:lnTo>
                  <a:lnTo>
                    <a:pt x="1" y="288"/>
                  </a:lnTo>
                  <a:lnTo>
                    <a:pt x="1" y="295"/>
                  </a:lnTo>
                  <a:lnTo>
                    <a:pt x="2" y="302"/>
                  </a:lnTo>
                  <a:lnTo>
                    <a:pt x="3" y="309"/>
                  </a:lnTo>
                  <a:lnTo>
                    <a:pt x="4" y="316"/>
                  </a:lnTo>
                  <a:lnTo>
                    <a:pt x="5" y="323"/>
                  </a:lnTo>
                  <a:lnTo>
                    <a:pt x="6" y="330"/>
                  </a:lnTo>
                  <a:lnTo>
                    <a:pt x="8" y="337"/>
                  </a:lnTo>
                  <a:lnTo>
                    <a:pt x="9" y="344"/>
                  </a:lnTo>
                  <a:lnTo>
                    <a:pt x="11" y="351"/>
                  </a:lnTo>
                  <a:lnTo>
                    <a:pt x="13" y="357"/>
                  </a:lnTo>
                  <a:lnTo>
                    <a:pt x="15" y="364"/>
                  </a:lnTo>
                  <a:lnTo>
                    <a:pt x="17" y="371"/>
                  </a:lnTo>
                  <a:lnTo>
                    <a:pt x="20" y="377"/>
                  </a:lnTo>
                  <a:lnTo>
                    <a:pt x="22" y="384"/>
                  </a:lnTo>
                  <a:lnTo>
                    <a:pt x="25" y="390"/>
                  </a:lnTo>
                  <a:lnTo>
                    <a:pt x="28" y="397"/>
                  </a:lnTo>
                  <a:lnTo>
                    <a:pt x="31" y="403"/>
                  </a:lnTo>
                  <a:lnTo>
                    <a:pt x="34" y="409"/>
                  </a:lnTo>
                  <a:lnTo>
                    <a:pt x="37" y="416"/>
                  </a:lnTo>
                  <a:lnTo>
                    <a:pt x="40" y="422"/>
                  </a:lnTo>
                  <a:lnTo>
                    <a:pt x="44" y="428"/>
                  </a:lnTo>
                  <a:lnTo>
                    <a:pt x="47" y="434"/>
                  </a:lnTo>
                  <a:lnTo>
                    <a:pt x="51" y="440"/>
                  </a:lnTo>
                  <a:lnTo>
                    <a:pt x="55" y="446"/>
                  </a:lnTo>
                  <a:lnTo>
                    <a:pt x="59" y="452"/>
                  </a:lnTo>
                  <a:lnTo>
                    <a:pt x="63" y="458"/>
                  </a:lnTo>
                  <a:lnTo>
                    <a:pt x="67" y="464"/>
                  </a:lnTo>
                  <a:lnTo>
                    <a:pt x="71" y="470"/>
                  </a:lnTo>
                  <a:lnTo>
                    <a:pt x="76" y="475"/>
                  </a:lnTo>
                  <a:lnTo>
                    <a:pt x="80" y="481"/>
                  </a:lnTo>
                  <a:lnTo>
                    <a:pt x="85" y="486"/>
                  </a:lnTo>
                  <a:lnTo>
                    <a:pt x="90" y="492"/>
                  </a:lnTo>
                  <a:lnTo>
                    <a:pt x="95" y="497"/>
                  </a:lnTo>
                  <a:lnTo>
                    <a:pt x="100" y="503"/>
                  </a:lnTo>
                  <a:lnTo>
                    <a:pt x="105" y="508"/>
                  </a:lnTo>
                  <a:lnTo>
                    <a:pt x="110" y="513"/>
                  </a:lnTo>
                  <a:lnTo>
                    <a:pt x="116" y="518"/>
                  </a:lnTo>
                  <a:lnTo>
                    <a:pt x="121" y="523"/>
                  </a:lnTo>
                  <a:lnTo>
                    <a:pt x="127" y="528"/>
                  </a:lnTo>
                  <a:lnTo>
                    <a:pt x="132" y="533"/>
                  </a:lnTo>
                  <a:lnTo>
                    <a:pt x="137" y="537"/>
                  </a:lnTo>
                  <a:lnTo>
                    <a:pt x="143" y="541"/>
                  </a:lnTo>
                  <a:lnTo>
                    <a:pt x="148" y="545"/>
                  </a:lnTo>
                  <a:lnTo>
                    <a:pt x="153" y="549"/>
                  </a:lnTo>
                  <a:lnTo>
                    <a:pt x="159" y="553"/>
                  </a:lnTo>
                  <a:lnTo>
                    <a:pt x="164" y="557"/>
                  </a:lnTo>
                  <a:lnTo>
                    <a:pt x="170" y="560"/>
                  </a:lnTo>
                  <a:lnTo>
                    <a:pt x="175" y="564"/>
                  </a:lnTo>
                  <a:lnTo>
                    <a:pt x="181" y="567"/>
                  </a:lnTo>
                  <a:lnTo>
                    <a:pt x="187" y="571"/>
                  </a:lnTo>
                  <a:lnTo>
                    <a:pt x="193" y="574"/>
                  </a:lnTo>
                  <a:lnTo>
                    <a:pt x="199" y="578"/>
                  </a:lnTo>
                  <a:lnTo>
                    <a:pt x="205" y="581"/>
                  </a:lnTo>
                  <a:lnTo>
                    <a:pt x="211" y="584"/>
                  </a:lnTo>
                  <a:lnTo>
                    <a:pt x="217" y="587"/>
                  </a:lnTo>
                  <a:lnTo>
                    <a:pt x="223" y="590"/>
                  </a:lnTo>
                  <a:lnTo>
                    <a:pt x="230" y="593"/>
                  </a:lnTo>
                  <a:lnTo>
                    <a:pt x="236" y="596"/>
                  </a:lnTo>
                  <a:lnTo>
                    <a:pt x="243" y="598"/>
                  </a:lnTo>
                  <a:lnTo>
                    <a:pt x="249" y="601"/>
                  </a:lnTo>
                  <a:lnTo>
                    <a:pt x="256" y="603"/>
                  </a:lnTo>
                  <a:lnTo>
                    <a:pt x="262" y="606"/>
                  </a:lnTo>
                  <a:lnTo>
                    <a:pt x="269" y="608"/>
                  </a:lnTo>
                  <a:lnTo>
                    <a:pt x="276" y="610"/>
                  </a:lnTo>
                  <a:lnTo>
                    <a:pt x="282" y="613"/>
                  </a:lnTo>
                  <a:lnTo>
                    <a:pt x="289" y="615"/>
                  </a:lnTo>
                  <a:lnTo>
                    <a:pt x="296" y="617"/>
                  </a:lnTo>
                  <a:lnTo>
                    <a:pt x="303" y="619"/>
                  </a:lnTo>
                  <a:lnTo>
                    <a:pt x="310" y="620"/>
                  </a:lnTo>
                  <a:lnTo>
                    <a:pt x="317" y="622"/>
                  </a:lnTo>
                  <a:lnTo>
                    <a:pt x="324" y="624"/>
                  </a:lnTo>
                  <a:lnTo>
                    <a:pt x="331" y="625"/>
                  </a:lnTo>
                  <a:lnTo>
                    <a:pt x="339" y="627"/>
                  </a:lnTo>
                  <a:lnTo>
                    <a:pt x="346" y="628"/>
                  </a:lnTo>
                  <a:lnTo>
                    <a:pt x="353" y="630"/>
                  </a:lnTo>
                  <a:lnTo>
                    <a:pt x="361" y="631"/>
                  </a:lnTo>
                  <a:lnTo>
                    <a:pt x="368" y="632"/>
                  </a:lnTo>
                  <a:lnTo>
                    <a:pt x="375" y="633"/>
                  </a:lnTo>
                  <a:lnTo>
                    <a:pt x="383" y="634"/>
                  </a:lnTo>
                  <a:lnTo>
                    <a:pt x="390" y="635"/>
                  </a:lnTo>
                  <a:lnTo>
                    <a:pt x="398" y="635"/>
                  </a:lnTo>
                  <a:lnTo>
                    <a:pt x="405" y="636"/>
                  </a:lnTo>
                  <a:lnTo>
                    <a:pt x="413" y="636"/>
                  </a:lnTo>
                  <a:lnTo>
                    <a:pt x="421" y="637"/>
                  </a:lnTo>
                  <a:lnTo>
                    <a:pt x="428" y="637"/>
                  </a:lnTo>
                  <a:lnTo>
                    <a:pt x="436" y="637"/>
                  </a:lnTo>
                  <a:lnTo>
                    <a:pt x="444" y="638"/>
                  </a:lnTo>
                  <a:lnTo>
                    <a:pt x="451" y="638"/>
                  </a:lnTo>
                </a:path>
              </a:pathLst>
            </a:custGeom>
            <a:solidFill>
              <a:srgbClr val="999999"/>
            </a:solidFill>
            <a:ln w="952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16" name="Freeform 5">
              <a:extLst>
                <a:ext uri="{FF2B5EF4-FFF2-40B4-BE49-F238E27FC236}">
                  <a16:creationId xmlns:a16="http://schemas.microsoft.com/office/drawing/2014/main" id="{9F27745E-DFD6-4F57-A6AF-2BA75A3F5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9425" y="4457052"/>
              <a:ext cx="1169395" cy="825901"/>
            </a:xfrm>
            <a:custGeom>
              <a:avLst/>
              <a:gdLst>
                <a:gd name="T0" fmla="*/ 2147483646 w 904"/>
                <a:gd name="T1" fmla="*/ 2147483646 h 639"/>
                <a:gd name="T2" fmla="*/ 2147483646 w 904"/>
                <a:gd name="T3" fmla="*/ 2147483646 h 639"/>
                <a:gd name="T4" fmla="*/ 2147483646 w 904"/>
                <a:gd name="T5" fmla="*/ 2147483646 h 639"/>
                <a:gd name="T6" fmla="*/ 2147483646 w 904"/>
                <a:gd name="T7" fmla="*/ 2147483646 h 639"/>
                <a:gd name="T8" fmla="*/ 2147483646 w 904"/>
                <a:gd name="T9" fmla="*/ 2147483646 h 639"/>
                <a:gd name="T10" fmla="*/ 2147483646 w 904"/>
                <a:gd name="T11" fmla="*/ 2147483646 h 639"/>
                <a:gd name="T12" fmla="*/ 2147483646 w 904"/>
                <a:gd name="T13" fmla="*/ 2147483646 h 639"/>
                <a:gd name="T14" fmla="*/ 2147483646 w 904"/>
                <a:gd name="T15" fmla="*/ 2147483646 h 639"/>
                <a:gd name="T16" fmla="*/ 2147483646 w 904"/>
                <a:gd name="T17" fmla="*/ 2147483646 h 639"/>
                <a:gd name="T18" fmla="*/ 2147483646 w 904"/>
                <a:gd name="T19" fmla="*/ 2147483646 h 639"/>
                <a:gd name="T20" fmla="*/ 2147483646 w 904"/>
                <a:gd name="T21" fmla="*/ 2147483646 h 639"/>
                <a:gd name="T22" fmla="*/ 2147483646 w 904"/>
                <a:gd name="T23" fmla="*/ 2147483646 h 639"/>
                <a:gd name="T24" fmla="*/ 2147483646 w 904"/>
                <a:gd name="T25" fmla="*/ 2147483646 h 639"/>
                <a:gd name="T26" fmla="*/ 2147483646 w 904"/>
                <a:gd name="T27" fmla="*/ 2147483646 h 639"/>
                <a:gd name="T28" fmla="*/ 2147483646 w 904"/>
                <a:gd name="T29" fmla="*/ 2147483646 h 639"/>
                <a:gd name="T30" fmla="*/ 2147483646 w 904"/>
                <a:gd name="T31" fmla="*/ 2147483646 h 639"/>
                <a:gd name="T32" fmla="*/ 2147483646 w 904"/>
                <a:gd name="T33" fmla="*/ 2147483646 h 639"/>
                <a:gd name="T34" fmla="*/ 2147483646 w 904"/>
                <a:gd name="T35" fmla="*/ 2147483646 h 639"/>
                <a:gd name="T36" fmla="*/ 2147483646 w 904"/>
                <a:gd name="T37" fmla="*/ 2147483646 h 639"/>
                <a:gd name="T38" fmla="*/ 2147483646 w 904"/>
                <a:gd name="T39" fmla="*/ 2147483646 h 639"/>
                <a:gd name="T40" fmla="*/ 2147483646 w 904"/>
                <a:gd name="T41" fmla="*/ 2147483646 h 639"/>
                <a:gd name="T42" fmla="*/ 2147483646 w 904"/>
                <a:gd name="T43" fmla="*/ 2147483646 h 639"/>
                <a:gd name="T44" fmla="*/ 2147483646 w 904"/>
                <a:gd name="T45" fmla="*/ 2147483646 h 639"/>
                <a:gd name="T46" fmla="*/ 2147483646 w 904"/>
                <a:gd name="T47" fmla="*/ 2147483646 h 639"/>
                <a:gd name="T48" fmla="*/ 2147483646 w 904"/>
                <a:gd name="T49" fmla="*/ 2147483646 h 639"/>
                <a:gd name="T50" fmla="*/ 2147483646 w 904"/>
                <a:gd name="T51" fmla="*/ 0 h 639"/>
                <a:gd name="T52" fmla="*/ 2147483646 w 904"/>
                <a:gd name="T53" fmla="*/ 0 h 639"/>
                <a:gd name="T54" fmla="*/ 2147483646 w 904"/>
                <a:gd name="T55" fmla="*/ 2147483646 h 639"/>
                <a:gd name="T56" fmla="*/ 2147483646 w 904"/>
                <a:gd name="T57" fmla="*/ 2147483646 h 639"/>
                <a:gd name="T58" fmla="*/ 2147483646 w 904"/>
                <a:gd name="T59" fmla="*/ 2147483646 h 639"/>
                <a:gd name="T60" fmla="*/ 2147483646 w 904"/>
                <a:gd name="T61" fmla="*/ 2147483646 h 639"/>
                <a:gd name="T62" fmla="*/ 2147483646 w 904"/>
                <a:gd name="T63" fmla="*/ 2147483646 h 639"/>
                <a:gd name="T64" fmla="*/ 2147483646 w 904"/>
                <a:gd name="T65" fmla="*/ 2147483646 h 639"/>
                <a:gd name="T66" fmla="*/ 2147483646 w 904"/>
                <a:gd name="T67" fmla="*/ 0 h 639"/>
                <a:gd name="T68" fmla="*/ 2147483646 w 904"/>
                <a:gd name="T69" fmla="*/ 2147483646 h 639"/>
                <a:gd name="T70" fmla="*/ 2147483646 w 904"/>
                <a:gd name="T71" fmla="*/ 2147483646 h 639"/>
                <a:gd name="T72" fmla="*/ 2147483646 w 904"/>
                <a:gd name="T73" fmla="*/ 2147483646 h 639"/>
                <a:gd name="T74" fmla="*/ 2147483646 w 904"/>
                <a:gd name="T75" fmla="*/ 2147483646 h 639"/>
                <a:gd name="T76" fmla="*/ 2147483646 w 904"/>
                <a:gd name="T77" fmla="*/ 2147483646 h 639"/>
                <a:gd name="T78" fmla="*/ 2147483646 w 904"/>
                <a:gd name="T79" fmla="*/ 2147483646 h 639"/>
                <a:gd name="T80" fmla="*/ 2147483646 w 904"/>
                <a:gd name="T81" fmla="*/ 2147483646 h 639"/>
                <a:gd name="T82" fmla="*/ 2147483646 w 904"/>
                <a:gd name="T83" fmla="*/ 2147483646 h 639"/>
                <a:gd name="T84" fmla="*/ 2147483646 w 904"/>
                <a:gd name="T85" fmla="*/ 2147483646 h 639"/>
                <a:gd name="T86" fmla="*/ 2147483646 w 904"/>
                <a:gd name="T87" fmla="*/ 2147483646 h 639"/>
                <a:gd name="T88" fmla="*/ 0 w 904"/>
                <a:gd name="T89" fmla="*/ 2147483646 h 639"/>
                <a:gd name="T90" fmla="*/ 2147483646 w 904"/>
                <a:gd name="T91" fmla="*/ 2147483646 h 639"/>
                <a:gd name="T92" fmla="*/ 2147483646 w 904"/>
                <a:gd name="T93" fmla="*/ 2147483646 h 639"/>
                <a:gd name="T94" fmla="*/ 2147483646 w 904"/>
                <a:gd name="T95" fmla="*/ 2147483646 h 639"/>
                <a:gd name="T96" fmla="*/ 2147483646 w 904"/>
                <a:gd name="T97" fmla="*/ 2147483646 h 639"/>
                <a:gd name="T98" fmla="*/ 2147483646 w 904"/>
                <a:gd name="T99" fmla="*/ 2147483646 h 639"/>
                <a:gd name="T100" fmla="*/ 2147483646 w 904"/>
                <a:gd name="T101" fmla="*/ 2147483646 h 639"/>
                <a:gd name="T102" fmla="*/ 2147483646 w 904"/>
                <a:gd name="T103" fmla="*/ 2147483646 h 639"/>
                <a:gd name="T104" fmla="*/ 2147483646 w 904"/>
                <a:gd name="T105" fmla="*/ 2147483646 h 639"/>
                <a:gd name="T106" fmla="*/ 2147483646 w 904"/>
                <a:gd name="T107" fmla="*/ 2147483646 h 639"/>
                <a:gd name="T108" fmla="*/ 2147483646 w 904"/>
                <a:gd name="T109" fmla="*/ 2147483646 h 639"/>
                <a:gd name="T110" fmla="*/ 2147483646 w 904"/>
                <a:gd name="T111" fmla="*/ 2147483646 h 639"/>
                <a:gd name="T112" fmla="*/ 2147483646 w 904"/>
                <a:gd name="T113" fmla="*/ 2147483646 h 639"/>
                <a:gd name="T114" fmla="*/ 2147483646 w 904"/>
                <a:gd name="T115" fmla="*/ 2147483646 h 639"/>
                <a:gd name="T116" fmla="*/ 2147483646 w 904"/>
                <a:gd name="T117" fmla="*/ 2147483646 h 639"/>
                <a:gd name="T118" fmla="*/ 2147483646 w 904"/>
                <a:gd name="T119" fmla="*/ 2147483646 h 6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04"/>
                <a:gd name="T181" fmla="*/ 0 h 639"/>
                <a:gd name="T182" fmla="*/ 904 w 904"/>
                <a:gd name="T183" fmla="*/ 639 h 6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04" h="639">
                  <a:moveTo>
                    <a:pt x="451" y="638"/>
                  </a:moveTo>
                  <a:lnTo>
                    <a:pt x="459" y="638"/>
                  </a:lnTo>
                  <a:lnTo>
                    <a:pt x="467" y="637"/>
                  </a:lnTo>
                  <a:lnTo>
                    <a:pt x="475" y="637"/>
                  </a:lnTo>
                  <a:lnTo>
                    <a:pt x="482" y="637"/>
                  </a:lnTo>
                  <a:lnTo>
                    <a:pt x="490" y="636"/>
                  </a:lnTo>
                  <a:lnTo>
                    <a:pt x="498" y="636"/>
                  </a:lnTo>
                  <a:lnTo>
                    <a:pt x="505" y="635"/>
                  </a:lnTo>
                  <a:lnTo>
                    <a:pt x="513" y="635"/>
                  </a:lnTo>
                  <a:lnTo>
                    <a:pt x="520" y="634"/>
                  </a:lnTo>
                  <a:lnTo>
                    <a:pt x="528" y="633"/>
                  </a:lnTo>
                  <a:lnTo>
                    <a:pt x="535" y="632"/>
                  </a:lnTo>
                  <a:lnTo>
                    <a:pt x="542" y="631"/>
                  </a:lnTo>
                  <a:lnTo>
                    <a:pt x="550" y="630"/>
                  </a:lnTo>
                  <a:lnTo>
                    <a:pt x="557" y="628"/>
                  </a:lnTo>
                  <a:lnTo>
                    <a:pt x="564" y="627"/>
                  </a:lnTo>
                  <a:lnTo>
                    <a:pt x="571" y="625"/>
                  </a:lnTo>
                  <a:lnTo>
                    <a:pt x="578" y="624"/>
                  </a:lnTo>
                  <a:lnTo>
                    <a:pt x="586" y="622"/>
                  </a:lnTo>
                  <a:lnTo>
                    <a:pt x="593" y="620"/>
                  </a:lnTo>
                  <a:lnTo>
                    <a:pt x="600" y="619"/>
                  </a:lnTo>
                  <a:lnTo>
                    <a:pt x="607" y="617"/>
                  </a:lnTo>
                  <a:lnTo>
                    <a:pt x="613" y="615"/>
                  </a:lnTo>
                  <a:lnTo>
                    <a:pt x="620" y="613"/>
                  </a:lnTo>
                  <a:lnTo>
                    <a:pt x="627" y="610"/>
                  </a:lnTo>
                  <a:lnTo>
                    <a:pt x="634" y="608"/>
                  </a:lnTo>
                  <a:lnTo>
                    <a:pt x="641" y="606"/>
                  </a:lnTo>
                  <a:lnTo>
                    <a:pt x="647" y="603"/>
                  </a:lnTo>
                  <a:lnTo>
                    <a:pt x="654" y="601"/>
                  </a:lnTo>
                  <a:lnTo>
                    <a:pt x="660" y="598"/>
                  </a:lnTo>
                  <a:lnTo>
                    <a:pt x="667" y="596"/>
                  </a:lnTo>
                  <a:lnTo>
                    <a:pt x="673" y="593"/>
                  </a:lnTo>
                  <a:lnTo>
                    <a:pt x="679" y="590"/>
                  </a:lnTo>
                  <a:lnTo>
                    <a:pt x="686" y="587"/>
                  </a:lnTo>
                  <a:lnTo>
                    <a:pt x="692" y="584"/>
                  </a:lnTo>
                  <a:lnTo>
                    <a:pt x="698" y="581"/>
                  </a:lnTo>
                  <a:lnTo>
                    <a:pt x="704" y="578"/>
                  </a:lnTo>
                  <a:lnTo>
                    <a:pt x="710" y="574"/>
                  </a:lnTo>
                  <a:lnTo>
                    <a:pt x="716" y="571"/>
                  </a:lnTo>
                  <a:lnTo>
                    <a:pt x="722" y="567"/>
                  </a:lnTo>
                  <a:lnTo>
                    <a:pt x="727" y="564"/>
                  </a:lnTo>
                  <a:lnTo>
                    <a:pt x="733" y="560"/>
                  </a:lnTo>
                  <a:lnTo>
                    <a:pt x="739" y="557"/>
                  </a:lnTo>
                  <a:lnTo>
                    <a:pt x="744" y="553"/>
                  </a:lnTo>
                  <a:lnTo>
                    <a:pt x="750" y="549"/>
                  </a:lnTo>
                  <a:lnTo>
                    <a:pt x="755" y="545"/>
                  </a:lnTo>
                  <a:lnTo>
                    <a:pt x="760" y="541"/>
                  </a:lnTo>
                  <a:lnTo>
                    <a:pt x="765" y="537"/>
                  </a:lnTo>
                  <a:lnTo>
                    <a:pt x="771" y="533"/>
                  </a:lnTo>
                  <a:lnTo>
                    <a:pt x="776" y="528"/>
                  </a:lnTo>
                  <a:lnTo>
                    <a:pt x="782" y="523"/>
                  </a:lnTo>
                  <a:lnTo>
                    <a:pt x="787" y="518"/>
                  </a:lnTo>
                  <a:lnTo>
                    <a:pt x="793" y="513"/>
                  </a:lnTo>
                  <a:lnTo>
                    <a:pt x="798" y="508"/>
                  </a:lnTo>
                  <a:lnTo>
                    <a:pt x="803" y="503"/>
                  </a:lnTo>
                  <a:lnTo>
                    <a:pt x="808" y="497"/>
                  </a:lnTo>
                  <a:lnTo>
                    <a:pt x="813" y="492"/>
                  </a:lnTo>
                  <a:lnTo>
                    <a:pt x="818" y="486"/>
                  </a:lnTo>
                  <a:lnTo>
                    <a:pt x="822" y="481"/>
                  </a:lnTo>
                  <a:lnTo>
                    <a:pt x="827" y="475"/>
                  </a:lnTo>
                  <a:lnTo>
                    <a:pt x="831" y="470"/>
                  </a:lnTo>
                  <a:lnTo>
                    <a:pt x="836" y="464"/>
                  </a:lnTo>
                  <a:lnTo>
                    <a:pt x="840" y="458"/>
                  </a:lnTo>
                  <a:lnTo>
                    <a:pt x="844" y="452"/>
                  </a:lnTo>
                  <a:lnTo>
                    <a:pt x="848" y="446"/>
                  </a:lnTo>
                  <a:lnTo>
                    <a:pt x="852" y="440"/>
                  </a:lnTo>
                  <a:lnTo>
                    <a:pt x="856" y="434"/>
                  </a:lnTo>
                  <a:lnTo>
                    <a:pt x="859" y="428"/>
                  </a:lnTo>
                  <a:lnTo>
                    <a:pt x="863" y="422"/>
                  </a:lnTo>
                  <a:lnTo>
                    <a:pt x="866" y="416"/>
                  </a:lnTo>
                  <a:lnTo>
                    <a:pt x="869" y="409"/>
                  </a:lnTo>
                  <a:lnTo>
                    <a:pt x="872" y="403"/>
                  </a:lnTo>
                  <a:lnTo>
                    <a:pt x="875" y="397"/>
                  </a:lnTo>
                  <a:lnTo>
                    <a:pt x="878" y="390"/>
                  </a:lnTo>
                  <a:lnTo>
                    <a:pt x="880" y="384"/>
                  </a:lnTo>
                  <a:lnTo>
                    <a:pt x="883" y="377"/>
                  </a:lnTo>
                  <a:lnTo>
                    <a:pt x="885" y="371"/>
                  </a:lnTo>
                  <a:lnTo>
                    <a:pt x="887" y="364"/>
                  </a:lnTo>
                  <a:lnTo>
                    <a:pt x="889" y="357"/>
                  </a:lnTo>
                  <a:lnTo>
                    <a:pt x="891" y="351"/>
                  </a:lnTo>
                  <a:lnTo>
                    <a:pt x="893" y="344"/>
                  </a:lnTo>
                  <a:lnTo>
                    <a:pt x="895" y="337"/>
                  </a:lnTo>
                  <a:lnTo>
                    <a:pt x="896" y="330"/>
                  </a:lnTo>
                  <a:lnTo>
                    <a:pt x="898" y="323"/>
                  </a:lnTo>
                  <a:lnTo>
                    <a:pt x="899" y="316"/>
                  </a:lnTo>
                  <a:lnTo>
                    <a:pt x="900" y="309"/>
                  </a:lnTo>
                  <a:lnTo>
                    <a:pt x="901" y="302"/>
                  </a:lnTo>
                  <a:lnTo>
                    <a:pt x="901" y="295"/>
                  </a:lnTo>
                  <a:lnTo>
                    <a:pt x="902" y="288"/>
                  </a:lnTo>
                  <a:lnTo>
                    <a:pt x="902" y="281"/>
                  </a:lnTo>
                  <a:lnTo>
                    <a:pt x="903" y="274"/>
                  </a:lnTo>
                  <a:lnTo>
                    <a:pt x="903" y="267"/>
                  </a:lnTo>
                  <a:lnTo>
                    <a:pt x="903" y="260"/>
                  </a:lnTo>
                  <a:lnTo>
                    <a:pt x="902" y="252"/>
                  </a:lnTo>
                  <a:lnTo>
                    <a:pt x="902" y="245"/>
                  </a:lnTo>
                  <a:lnTo>
                    <a:pt x="901" y="238"/>
                  </a:lnTo>
                  <a:lnTo>
                    <a:pt x="901" y="230"/>
                  </a:lnTo>
                  <a:lnTo>
                    <a:pt x="900" y="223"/>
                  </a:lnTo>
                  <a:lnTo>
                    <a:pt x="899" y="216"/>
                  </a:lnTo>
                  <a:lnTo>
                    <a:pt x="897" y="209"/>
                  </a:lnTo>
                  <a:lnTo>
                    <a:pt x="896" y="202"/>
                  </a:lnTo>
                  <a:lnTo>
                    <a:pt x="894" y="195"/>
                  </a:lnTo>
                  <a:lnTo>
                    <a:pt x="893" y="188"/>
                  </a:lnTo>
                  <a:lnTo>
                    <a:pt x="891" y="181"/>
                  </a:lnTo>
                  <a:lnTo>
                    <a:pt x="889" y="174"/>
                  </a:lnTo>
                  <a:lnTo>
                    <a:pt x="886" y="167"/>
                  </a:lnTo>
                  <a:lnTo>
                    <a:pt x="884" y="161"/>
                  </a:lnTo>
                  <a:lnTo>
                    <a:pt x="882" y="154"/>
                  </a:lnTo>
                  <a:lnTo>
                    <a:pt x="879" y="147"/>
                  </a:lnTo>
                  <a:lnTo>
                    <a:pt x="876" y="141"/>
                  </a:lnTo>
                  <a:lnTo>
                    <a:pt x="873" y="135"/>
                  </a:lnTo>
                  <a:lnTo>
                    <a:pt x="870" y="129"/>
                  </a:lnTo>
                  <a:lnTo>
                    <a:pt x="867" y="122"/>
                  </a:lnTo>
                  <a:lnTo>
                    <a:pt x="863" y="116"/>
                  </a:lnTo>
                  <a:lnTo>
                    <a:pt x="860" y="111"/>
                  </a:lnTo>
                  <a:lnTo>
                    <a:pt x="856" y="105"/>
                  </a:lnTo>
                  <a:lnTo>
                    <a:pt x="852" y="99"/>
                  </a:lnTo>
                  <a:lnTo>
                    <a:pt x="848" y="94"/>
                  </a:lnTo>
                  <a:lnTo>
                    <a:pt x="844" y="88"/>
                  </a:lnTo>
                  <a:lnTo>
                    <a:pt x="840" y="83"/>
                  </a:lnTo>
                  <a:lnTo>
                    <a:pt x="835" y="78"/>
                  </a:lnTo>
                  <a:lnTo>
                    <a:pt x="831" y="73"/>
                  </a:lnTo>
                  <a:lnTo>
                    <a:pt x="826" y="68"/>
                  </a:lnTo>
                  <a:lnTo>
                    <a:pt x="821" y="63"/>
                  </a:lnTo>
                  <a:lnTo>
                    <a:pt x="816" y="58"/>
                  </a:lnTo>
                  <a:lnTo>
                    <a:pt x="811" y="54"/>
                  </a:lnTo>
                  <a:lnTo>
                    <a:pt x="806" y="50"/>
                  </a:lnTo>
                  <a:lnTo>
                    <a:pt x="800" y="45"/>
                  </a:lnTo>
                  <a:lnTo>
                    <a:pt x="795" y="41"/>
                  </a:lnTo>
                  <a:lnTo>
                    <a:pt x="789" y="38"/>
                  </a:lnTo>
                  <a:lnTo>
                    <a:pt x="783" y="34"/>
                  </a:lnTo>
                  <a:lnTo>
                    <a:pt x="777" y="30"/>
                  </a:lnTo>
                  <a:lnTo>
                    <a:pt x="771" y="27"/>
                  </a:lnTo>
                  <a:lnTo>
                    <a:pt x="766" y="24"/>
                  </a:lnTo>
                  <a:lnTo>
                    <a:pt x="760" y="22"/>
                  </a:lnTo>
                  <a:lnTo>
                    <a:pt x="755" y="20"/>
                  </a:lnTo>
                  <a:lnTo>
                    <a:pt x="749" y="17"/>
                  </a:lnTo>
                  <a:lnTo>
                    <a:pt x="744" y="15"/>
                  </a:lnTo>
                  <a:lnTo>
                    <a:pt x="738" y="13"/>
                  </a:lnTo>
                  <a:lnTo>
                    <a:pt x="732" y="12"/>
                  </a:lnTo>
                  <a:lnTo>
                    <a:pt x="726" y="10"/>
                  </a:lnTo>
                  <a:lnTo>
                    <a:pt x="720" y="9"/>
                  </a:lnTo>
                  <a:lnTo>
                    <a:pt x="714" y="7"/>
                  </a:lnTo>
                  <a:lnTo>
                    <a:pt x="708" y="6"/>
                  </a:lnTo>
                  <a:lnTo>
                    <a:pt x="702" y="5"/>
                  </a:lnTo>
                  <a:lnTo>
                    <a:pt x="695" y="4"/>
                  </a:lnTo>
                  <a:lnTo>
                    <a:pt x="689" y="3"/>
                  </a:lnTo>
                  <a:lnTo>
                    <a:pt x="682" y="2"/>
                  </a:lnTo>
                  <a:lnTo>
                    <a:pt x="675" y="1"/>
                  </a:lnTo>
                  <a:lnTo>
                    <a:pt x="669" y="1"/>
                  </a:lnTo>
                  <a:lnTo>
                    <a:pt x="662" y="0"/>
                  </a:lnTo>
                  <a:lnTo>
                    <a:pt x="655" y="0"/>
                  </a:lnTo>
                  <a:lnTo>
                    <a:pt x="648" y="0"/>
                  </a:lnTo>
                  <a:lnTo>
                    <a:pt x="641" y="0"/>
                  </a:lnTo>
                  <a:lnTo>
                    <a:pt x="634" y="0"/>
                  </a:lnTo>
                  <a:lnTo>
                    <a:pt x="627" y="0"/>
                  </a:lnTo>
                  <a:lnTo>
                    <a:pt x="620" y="0"/>
                  </a:lnTo>
                  <a:lnTo>
                    <a:pt x="613" y="0"/>
                  </a:lnTo>
                  <a:lnTo>
                    <a:pt x="605" y="0"/>
                  </a:lnTo>
                  <a:lnTo>
                    <a:pt x="598" y="1"/>
                  </a:lnTo>
                  <a:lnTo>
                    <a:pt x="590" y="1"/>
                  </a:lnTo>
                  <a:lnTo>
                    <a:pt x="583" y="2"/>
                  </a:lnTo>
                  <a:lnTo>
                    <a:pt x="575" y="3"/>
                  </a:lnTo>
                  <a:lnTo>
                    <a:pt x="568" y="3"/>
                  </a:lnTo>
                  <a:lnTo>
                    <a:pt x="560" y="4"/>
                  </a:lnTo>
                  <a:lnTo>
                    <a:pt x="552" y="5"/>
                  </a:lnTo>
                  <a:lnTo>
                    <a:pt x="545" y="6"/>
                  </a:lnTo>
                  <a:lnTo>
                    <a:pt x="537" y="7"/>
                  </a:lnTo>
                  <a:lnTo>
                    <a:pt x="529" y="8"/>
                  </a:lnTo>
                  <a:lnTo>
                    <a:pt x="521" y="9"/>
                  </a:lnTo>
                  <a:lnTo>
                    <a:pt x="513" y="10"/>
                  </a:lnTo>
                  <a:lnTo>
                    <a:pt x="505" y="12"/>
                  </a:lnTo>
                  <a:lnTo>
                    <a:pt x="497" y="13"/>
                  </a:lnTo>
                  <a:lnTo>
                    <a:pt x="489" y="14"/>
                  </a:lnTo>
                  <a:lnTo>
                    <a:pt x="481" y="16"/>
                  </a:lnTo>
                  <a:lnTo>
                    <a:pt x="473" y="17"/>
                  </a:lnTo>
                  <a:lnTo>
                    <a:pt x="465" y="19"/>
                  </a:lnTo>
                  <a:lnTo>
                    <a:pt x="457" y="20"/>
                  </a:lnTo>
                  <a:lnTo>
                    <a:pt x="448" y="19"/>
                  </a:lnTo>
                  <a:lnTo>
                    <a:pt x="440" y="17"/>
                  </a:lnTo>
                  <a:lnTo>
                    <a:pt x="432" y="16"/>
                  </a:lnTo>
                  <a:lnTo>
                    <a:pt x="424" y="14"/>
                  </a:lnTo>
                  <a:lnTo>
                    <a:pt x="416" y="13"/>
                  </a:lnTo>
                  <a:lnTo>
                    <a:pt x="408" y="12"/>
                  </a:lnTo>
                  <a:lnTo>
                    <a:pt x="400" y="11"/>
                  </a:lnTo>
                  <a:lnTo>
                    <a:pt x="392" y="9"/>
                  </a:lnTo>
                  <a:lnTo>
                    <a:pt x="384" y="8"/>
                  </a:lnTo>
                  <a:lnTo>
                    <a:pt x="376" y="7"/>
                  </a:lnTo>
                  <a:lnTo>
                    <a:pt x="368" y="6"/>
                  </a:lnTo>
                  <a:lnTo>
                    <a:pt x="360" y="5"/>
                  </a:lnTo>
                  <a:lnTo>
                    <a:pt x="352" y="4"/>
                  </a:lnTo>
                  <a:lnTo>
                    <a:pt x="345" y="4"/>
                  </a:lnTo>
                  <a:lnTo>
                    <a:pt x="337" y="3"/>
                  </a:lnTo>
                  <a:lnTo>
                    <a:pt x="329" y="2"/>
                  </a:lnTo>
                  <a:lnTo>
                    <a:pt x="322" y="2"/>
                  </a:lnTo>
                  <a:lnTo>
                    <a:pt x="314" y="1"/>
                  </a:lnTo>
                  <a:lnTo>
                    <a:pt x="307" y="1"/>
                  </a:lnTo>
                  <a:lnTo>
                    <a:pt x="300" y="0"/>
                  </a:lnTo>
                  <a:lnTo>
                    <a:pt x="292" y="0"/>
                  </a:lnTo>
                  <a:lnTo>
                    <a:pt x="285" y="0"/>
                  </a:lnTo>
                  <a:lnTo>
                    <a:pt x="278" y="0"/>
                  </a:lnTo>
                  <a:lnTo>
                    <a:pt x="271" y="0"/>
                  </a:lnTo>
                  <a:lnTo>
                    <a:pt x="263" y="0"/>
                  </a:lnTo>
                  <a:lnTo>
                    <a:pt x="256" y="0"/>
                  </a:lnTo>
                  <a:lnTo>
                    <a:pt x="249" y="0"/>
                  </a:lnTo>
                  <a:lnTo>
                    <a:pt x="243" y="1"/>
                  </a:lnTo>
                  <a:lnTo>
                    <a:pt x="236" y="1"/>
                  </a:lnTo>
                  <a:lnTo>
                    <a:pt x="229" y="2"/>
                  </a:lnTo>
                  <a:lnTo>
                    <a:pt x="222" y="2"/>
                  </a:lnTo>
                  <a:lnTo>
                    <a:pt x="216" y="3"/>
                  </a:lnTo>
                  <a:lnTo>
                    <a:pt x="209" y="4"/>
                  </a:lnTo>
                  <a:lnTo>
                    <a:pt x="203" y="5"/>
                  </a:lnTo>
                  <a:lnTo>
                    <a:pt x="197" y="6"/>
                  </a:lnTo>
                  <a:lnTo>
                    <a:pt x="190" y="7"/>
                  </a:lnTo>
                  <a:lnTo>
                    <a:pt x="184" y="9"/>
                  </a:lnTo>
                  <a:lnTo>
                    <a:pt x="178" y="10"/>
                  </a:lnTo>
                  <a:lnTo>
                    <a:pt x="172" y="12"/>
                  </a:lnTo>
                  <a:lnTo>
                    <a:pt x="166" y="14"/>
                  </a:lnTo>
                  <a:lnTo>
                    <a:pt x="160" y="16"/>
                  </a:lnTo>
                  <a:lnTo>
                    <a:pt x="155" y="18"/>
                  </a:lnTo>
                  <a:lnTo>
                    <a:pt x="149" y="20"/>
                  </a:lnTo>
                  <a:lnTo>
                    <a:pt x="144" y="22"/>
                  </a:lnTo>
                  <a:lnTo>
                    <a:pt x="138" y="24"/>
                  </a:lnTo>
                  <a:lnTo>
                    <a:pt x="133" y="27"/>
                  </a:lnTo>
                  <a:lnTo>
                    <a:pt x="127" y="30"/>
                  </a:lnTo>
                  <a:lnTo>
                    <a:pt x="121" y="34"/>
                  </a:lnTo>
                  <a:lnTo>
                    <a:pt x="115" y="37"/>
                  </a:lnTo>
                  <a:lnTo>
                    <a:pt x="109" y="41"/>
                  </a:lnTo>
                  <a:lnTo>
                    <a:pt x="104" y="45"/>
                  </a:lnTo>
                  <a:lnTo>
                    <a:pt x="98" y="49"/>
                  </a:lnTo>
                  <a:lnTo>
                    <a:pt x="93" y="54"/>
                  </a:lnTo>
                  <a:lnTo>
                    <a:pt x="88" y="58"/>
                  </a:lnTo>
                  <a:lnTo>
                    <a:pt x="82" y="63"/>
                  </a:lnTo>
                  <a:lnTo>
                    <a:pt x="78" y="67"/>
                  </a:lnTo>
                  <a:lnTo>
                    <a:pt x="73" y="72"/>
                  </a:lnTo>
                  <a:lnTo>
                    <a:pt x="68" y="77"/>
                  </a:lnTo>
                  <a:lnTo>
                    <a:pt x="64" y="82"/>
                  </a:lnTo>
                  <a:lnTo>
                    <a:pt x="59" y="88"/>
                  </a:lnTo>
                  <a:lnTo>
                    <a:pt x="55" y="93"/>
                  </a:lnTo>
                  <a:lnTo>
                    <a:pt x="51" y="99"/>
                  </a:lnTo>
                  <a:lnTo>
                    <a:pt x="47" y="104"/>
                  </a:lnTo>
                  <a:lnTo>
                    <a:pt x="43" y="110"/>
                  </a:lnTo>
                  <a:lnTo>
                    <a:pt x="40" y="116"/>
                  </a:lnTo>
                  <a:lnTo>
                    <a:pt x="36" y="122"/>
                  </a:lnTo>
                  <a:lnTo>
                    <a:pt x="33" y="128"/>
                  </a:lnTo>
                  <a:lnTo>
                    <a:pt x="30" y="134"/>
                  </a:lnTo>
                  <a:lnTo>
                    <a:pt x="27" y="141"/>
                  </a:lnTo>
                  <a:lnTo>
                    <a:pt x="24" y="147"/>
                  </a:lnTo>
                  <a:lnTo>
                    <a:pt x="21" y="154"/>
                  </a:lnTo>
                  <a:lnTo>
                    <a:pt x="19" y="160"/>
                  </a:lnTo>
                  <a:lnTo>
                    <a:pt x="16" y="167"/>
                  </a:lnTo>
                  <a:lnTo>
                    <a:pt x="14" y="174"/>
                  </a:lnTo>
                  <a:lnTo>
                    <a:pt x="12" y="181"/>
                  </a:lnTo>
                  <a:lnTo>
                    <a:pt x="10" y="188"/>
                  </a:lnTo>
                  <a:lnTo>
                    <a:pt x="8" y="194"/>
                  </a:lnTo>
                  <a:lnTo>
                    <a:pt x="7" y="202"/>
                  </a:lnTo>
                  <a:lnTo>
                    <a:pt x="5" y="209"/>
                  </a:lnTo>
                  <a:lnTo>
                    <a:pt x="4" y="216"/>
                  </a:lnTo>
                  <a:lnTo>
                    <a:pt x="3" y="223"/>
                  </a:lnTo>
                  <a:lnTo>
                    <a:pt x="2" y="230"/>
                  </a:lnTo>
                  <a:lnTo>
                    <a:pt x="1" y="238"/>
                  </a:lnTo>
                  <a:lnTo>
                    <a:pt x="1" y="245"/>
                  </a:lnTo>
                  <a:lnTo>
                    <a:pt x="0" y="252"/>
                  </a:lnTo>
                  <a:lnTo>
                    <a:pt x="0" y="260"/>
                  </a:lnTo>
                  <a:lnTo>
                    <a:pt x="0" y="267"/>
                  </a:lnTo>
                  <a:lnTo>
                    <a:pt x="0" y="274"/>
                  </a:lnTo>
                  <a:lnTo>
                    <a:pt x="0" y="281"/>
                  </a:lnTo>
                  <a:lnTo>
                    <a:pt x="1" y="288"/>
                  </a:lnTo>
                  <a:lnTo>
                    <a:pt x="1" y="295"/>
                  </a:lnTo>
                  <a:lnTo>
                    <a:pt x="2" y="302"/>
                  </a:lnTo>
                  <a:lnTo>
                    <a:pt x="3" y="309"/>
                  </a:lnTo>
                  <a:lnTo>
                    <a:pt x="4" y="316"/>
                  </a:lnTo>
                  <a:lnTo>
                    <a:pt x="5" y="323"/>
                  </a:lnTo>
                  <a:lnTo>
                    <a:pt x="6" y="330"/>
                  </a:lnTo>
                  <a:lnTo>
                    <a:pt x="8" y="337"/>
                  </a:lnTo>
                  <a:lnTo>
                    <a:pt x="9" y="344"/>
                  </a:lnTo>
                  <a:lnTo>
                    <a:pt x="11" y="351"/>
                  </a:lnTo>
                  <a:lnTo>
                    <a:pt x="13" y="357"/>
                  </a:lnTo>
                  <a:lnTo>
                    <a:pt x="15" y="364"/>
                  </a:lnTo>
                  <a:lnTo>
                    <a:pt x="17" y="371"/>
                  </a:lnTo>
                  <a:lnTo>
                    <a:pt x="20" y="377"/>
                  </a:lnTo>
                  <a:lnTo>
                    <a:pt x="22" y="384"/>
                  </a:lnTo>
                  <a:lnTo>
                    <a:pt x="25" y="390"/>
                  </a:lnTo>
                  <a:lnTo>
                    <a:pt x="28" y="397"/>
                  </a:lnTo>
                  <a:lnTo>
                    <a:pt x="31" y="403"/>
                  </a:lnTo>
                  <a:lnTo>
                    <a:pt x="34" y="409"/>
                  </a:lnTo>
                  <a:lnTo>
                    <a:pt x="37" y="416"/>
                  </a:lnTo>
                  <a:lnTo>
                    <a:pt x="40" y="422"/>
                  </a:lnTo>
                  <a:lnTo>
                    <a:pt x="44" y="428"/>
                  </a:lnTo>
                  <a:lnTo>
                    <a:pt x="47" y="434"/>
                  </a:lnTo>
                  <a:lnTo>
                    <a:pt x="51" y="440"/>
                  </a:lnTo>
                  <a:lnTo>
                    <a:pt x="55" y="446"/>
                  </a:lnTo>
                  <a:lnTo>
                    <a:pt x="59" y="452"/>
                  </a:lnTo>
                  <a:lnTo>
                    <a:pt x="63" y="458"/>
                  </a:lnTo>
                  <a:lnTo>
                    <a:pt x="67" y="464"/>
                  </a:lnTo>
                  <a:lnTo>
                    <a:pt x="71" y="470"/>
                  </a:lnTo>
                  <a:lnTo>
                    <a:pt x="76" y="475"/>
                  </a:lnTo>
                  <a:lnTo>
                    <a:pt x="80" y="481"/>
                  </a:lnTo>
                  <a:lnTo>
                    <a:pt x="85" y="486"/>
                  </a:lnTo>
                  <a:lnTo>
                    <a:pt x="90" y="492"/>
                  </a:lnTo>
                  <a:lnTo>
                    <a:pt x="95" y="497"/>
                  </a:lnTo>
                  <a:lnTo>
                    <a:pt x="100" y="503"/>
                  </a:lnTo>
                  <a:lnTo>
                    <a:pt x="105" y="508"/>
                  </a:lnTo>
                  <a:lnTo>
                    <a:pt x="110" y="513"/>
                  </a:lnTo>
                  <a:lnTo>
                    <a:pt x="116" y="518"/>
                  </a:lnTo>
                  <a:lnTo>
                    <a:pt x="121" y="523"/>
                  </a:lnTo>
                  <a:lnTo>
                    <a:pt x="127" y="528"/>
                  </a:lnTo>
                  <a:lnTo>
                    <a:pt x="132" y="533"/>
                  </a:lnTo>
                  <a:lnTo>
                    <a:pt x="137" y="537"/>
                  </a:lnTo>
                  <a:lnTo>
                    <a:pt x="143" y="541"/>
                  </a:lnTo>
                  <a:lnTo>
                    <a:pt x="148" y="545"/>
                  </a:lnTo>
                  <a:lnTo>
                    <a:pt x="153" y="549"/>
                  </a:lnTo>
                  <a:lnTo>
                    <a:pt x="159" y="553"/>
                  </a:lnTo>
                  <a:lnTo>
                    <a:pt x="164" y="557"/>
                  </a:lnTo>
                  <a:lnTo>
                    <a:pt x="170" y="560"/>
                  </a:lnTo>
                  <a:lnTo>
                    <a:pt x="175" y="564"/>
                  </a:lnTo>
                  <a:lnTo>
                    <a:pt x="181" y="567"/>
                  </a:lnTo>
                  <a:lnTo>
                    <a:pt x="187" y="571"/>
                  </a:lnTo>
                  <a:lnTo>
                    <a:pt x="193" y="574"/>
                  </a:lnTo>
                  <a:lnTo>
                    <a:pt x="199" y="578"/>
                  </a:lnTo>
                  <a:lnTo>
                    <a:pt x="205" y="581"/>
                  </a:lnTo>
                  <a:lnTo>
                    <a:pt x="211" y="584"/>
                  </a:lnTo>
                  <a:lnTo>
                    <a:pt x="217" y="587"/>
                  </a:lnTo>
                  <a:lnTo>
                    <a:pt x="223" y="590"/>
                  </a:lnTo>
                  <a:lnTo>
                    <a:pt x="230" y="593"/>
                  </a:lnTo>
                  <a:lnTo>
                    <a:pt x="236" y="596"/>
                  </a:lnTo>
                  <a:lnTo>
                    <a:pt x="243" y="598"/>
                  </a:lnTo>
                  <a:lnTo>
                    <a:pt x="249" y="601"/>
                  </a:lnTo>
                  <a:lnTo>
                    <a:pt x="256" y="603"/>
                  </a:lnTo>
                  <a:lnTo>
                    <a:pt x="262" y="606"/>
                  </a:lnTo>
                  <a:lnTo>
                    <a:pt x="269" y="608"/>
                  </a:lnTo>
                  <a:lnTo>
                    <a:pt x="276" y="610"/>
                  </a:lnTo>
                  <a:lnTo>
                    <a:pt x="282" y="613"/>
                  </a:lnTo>
                  <a:lnTo>
                    <a:pt x="289" y="615"/>
                  </a:lnTo>
                  <a:lnTo>
                    <a:pt x="296" y="617"/>
                  </a:lnTo>
                  <a:lnTo>
                    <a:pt x="303" y="619"/>
                  </a:lnTo>
                  <a:lnTo>
                    <a:pt x="310" y="620"/>
                  </a:lnTo>
                  <a:lnTo>
                    <a:pt x="317" y="622"/>
                  </a:lnTo>
                  <a:lnTo>
                    <a:pt x="324" y="624"/>
                  </a:lnTo>
                  <a:lnTo>
                    <a:pt x="331" y="625"/>
                  </a:lnTo>
                  <a:lnTo>
                    <a:pt x="339" y="627"/>
                  </a:lnTo>
                  <a:lnTo>
                    <a:pt x="346" y="628"/>
                  </a:lnTo>
                  <a:lnTo>
                    <a:pt x="353" y="630"/>
                  </a:lnTo>
                  <a:lnTo>
                    <a:pt x="361" y="631"/>
                  </a:lnTo>
                  <a:lnTo>
                    <a:pt x="368" y="632"/>
                  </a:lnTo>
                  <a:lnTo>
                    <a:pt x="375" y="633"/>
                  </a:lnTo>
                  <a:lnTo>
                    <a:pt x="383" y="634"/>
                  </a:lnTo>
                  <a:lnTo>
                    <a:pt x="390" y="635"/>
                  </a:lnTo>
                  <a:lnTo>
                    <a:pt x="398" y="635"/>
                  </a:lnTo>
                  <a:lnTo>
                    <a:pt x="405" y="636"/>
                  </a:lnTo>
                  <a:lnTo>
                    <a:pt x="413" y="636"/>
                  </a:lnTo>
                  <a:lnTo>
                    <a:pt x="421" y="637"/>
                  </a:lnTo>
                  <a:lnTo>
                    <a:pt x="428" y="637"/>
                  </a:lnTo>
                  <a:lnTo>
                    <a:pt x="436" y="637"/>
                  </a:lnTo>
                  <a:lnTo>
                    <a:pt x="444" y="638"/>
                  </a:lnTo>
                  <a:lnTo>
                    <a:pt x="451" y="63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17" name="Freeform 6">
              <a:extLst>
                <a:ext uri="{FF2B5EF4-FFF2-40B4-BE49-F238E27FC236}">
                  <a16:creationId xmlns:a16="http://schemas.microsoft.com/office/drawing/2014/main" id="{6D1842C8-06E5-43F1-89B2-D77A32AF3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3682" y="4053795"/>
              <a:ext cx="2421579" cy="1711257"/>
            </a:xfrm>
            <a:custGeom>
              <a:avLst/>
              <a:gdLst>
                <a:gd name="T0" fmla="*/ 2147483646 w 1872"/>
                <a:gd name="T1" fmla="*/ 2147483646 h 1324"/>
                <a:gd name="T2" fmla="*/ 2147483646 w 1872"/>
                <a:gd name="T3" fmla="*/ 2147483646 h 1324"/>
                <a:gd name="T4" fmla="*/ 2147483646 w 1872"/>
                <a:gd name="T5" fmla="*/ 2147483646 h 1324"/>
                <a:gd name="T6" fmla="*/ 2147483646 w 1872"/>
                <a:gd name="T7" fmla="*/ 2147483646 h 1324"/>
                <a:gd name="T8" fmla="*/ 2147483646 w 1872"/>
                <a:gd name="T9" fmla="*/ 2147483646 h 1324"/>
                <a:gd name="T10" fmla="*/ 2147483646 w 1872"/>
                <a:gd name="T11" fmla="*/ 2147483646 h 1324"/>
                <a:gd name="T12" fmla="*/ 2147483646 w 1872"/>
                <a:gd name="T13" fmla="*/ 2147483646 h 1324"/>
                <a:gd name="T14" fmla="*/ 2147483646 w 1872"/>
                <a:gd name="T15" fmla="*/ 2147483646 h 1324"/>
                <a:gd name="T16" fmla="*/ 2147483646 w 1872"/>
                <a:gd name="T17" fmla="*/ 2147483646 h 1324"/>
                <a:gd name="T18" fmla="*/ 2147483646 w 1872"/>
                <a:gd name="T19" fmla="*/ 2147483646 h 1324"/>
                <a:gd name="T20" fmla="*/ 2147483646 w 1872"/>
                <a:gd name="T21" fmla="*/ 2147483646 h 1324"/>
                <a:gd name="T22" fmla="*/ 2147483646 w 1872"/>
                <a:gd name="T23" fmla="*/ 2147483646 h 1324"/>
                <a:gd name="T24" fmla="*/ 2147483646 w 1872"/>
                <a:gd name="T25" fmla="*/ 2147483646 h 1324"/>
                <a:gd name="T26" fmla="*/ 2147483646 w 1872"/>
                <a:gd name="T27" fmla="*/ 2147483646 h 1324"/>
                <a:gd name="T28" fmla="*/ 2147483646 w 1872"/>
                <a:gd name="T29" fmla="*/ 2147483646 h 1324"/>
                <a:gd name="T30" fmla="*/ 2147483646 w 1872"/>
                <a:gd name="T31" fmla="*/ 2147483646 h 1324"/>
                <a:gd name="T32" fmla="*/ 2147483646 w 1872"/>
                <a:gd name="T33" fmla="*/ 2147483646 h 1324"/>
                <a:gd name="T34" fmla="*/ 2147483646 w 1872"/>
                <a:gd name="T35" fmla="*/ 2147483646 h 1324"/>
                <a:gd name="T36" fmla="*/ 2147483646 w 1872"/>
                <a:gd name="T37" fmla="*/ 2147483646 h 1324"/>
                <a:gd name="T38" fmla="*/ 2147483646 w 1872"/>
                <a:gd name="T39" fmla="*/ 2147483646 h 1324"/>
                <a:gd name="T40" fmla="*/ 2147483646 w 1872"/>
                <a:gd name="T41" fmla="*/ 2147483646 h 1324"/>
                <a:gd name="T42" fmla="*/ 2147483646 w 1872"/>
                <a:gd name="T43" fmla="*/ 2147483646 h 1324"/>
                <a:gd name="T44" fmla="*/ 2147483646 w 1872"/>
                <a:gd name="T45" fmla="*/ 2147483646 h 1324"/>
                <a:gd name="T46" fmla="*/ 2147483646 w 1872"/>
                <a:gd name="T47" fmla="*/ 2147483646 h 1324"/>
                <a:gd name="T48" fmla="*/ 2147483646 w 1872"/>
                <a:gd name="T49" fmla="*/ 2147483646 h 1324"/>
                <a:gd name="T50" fmla="*/ 2147483646 w 1872"/>
                <a:gd name="T51" fmla="*/ 2147483646 h 1324"/>
                <a:gd name="T52" fmla="*/ 2147483646 w 1872"/>
                <a:gd name="T53" fmla="*/ 0 h 1324"/>
                <a:gd name="T54" fmla="*/ 2147483646 w 1872"/>
                <a:gd name="T55" fmla="*/ 2147483646 h 1324"/>
                <a:gd name="T56" fmla="*/ 2147483646 w 1872"/>
                <a:gd name="T57" fmla="*/ 2147483646 h 1324"/>
                <a:gd name="T58" fmla="*/ 2147483646 w 1872"/>
                <a:gd name="T59" fmla="*/ 2147483646 h 1324"/>
                <a:gd name="T60" fmla="*/ 2147483646 w 1872"/>
                <a:gd name="T61" fmla="*/ 2147483646 h 1324"/>
                <a:gd name="T62" fmla="*/ 2147483646 w 1872"/>
                <a:gd name="T63" fmla="*/ 2147483646 h 1324"/>
                <a:gd name="T64" fmla="*/ 2147483646 w 1872"/>
                <a:gd name="T65" fmla="*/ 2147483646 h 1324"/>
                <a:gd name="T66" fmla="*/ 2147483646 w 1872"/>
                <a:gd name="T67" fmla="*/ 2147483646 h 1324"/>
                <a:gd name="T68" fmla="*/ 2147483646 w 1872"/>
                <a:gd name="T69" fmla="*/ 0 h 1324"/>
                <a:gd name="T70" fmla="*/ 2147483646 w 1872"/>
                <a:gd name="T71" fmla="*/ 0 h 1324"/>
                <a:gd name="T72" fmla="*/ 2147483646 w 1872"/>
                <a:gd name="T73" fmla="*/ 2147483646 h 1324"/>
                <a:gd name="T74" fmla="*/ 2147483646 w 1872"/>
                <a:gd name="T75" fmla="*/ 2147483646 h 1324"/>
                <a:gd name="T76" fmla="*/ 2147483646 w 1872"/>
                <a:gd name="T77" fmla="*/ 2147483646 h 1324"/>
                <a:gd name="T78" fmla="*/ 2147483646 w 1872"/>
                <a:gd name="T79" fmla="*/ 2147483646 h 1324"/>
                <a:gd name="T80" fmla="*/ 2147483646 w 1872"/>
                <a:gd name="T81" fmla="*/ 2147483646 h 1324"/>
                <a:gd name="T82" fmla="*/ 2147483646 w 1872"/>
                <a:gd name="T83" fmla="*/ 2147483646 h 1324"/>
                <a:gd name="T84" fmla="*/ 2147483646 w 1872"/>
                <a:gd name="T85" fmla="*/ 2147483646 h 1324"/>
                <a:gd name="T86" fmla="*/ 2147483646 w 1872"/>
                <a:gd name="T87" fmla="*/ 2147483646 h 1324"/>
                <a:gd name="T88" fmla="*/ 2147483646 w 1872"/>
                <a:gd name="T89" fmla="*/ 2147483646 h 1324"/>
                <a:gd name="T90" fmla="*/ 2147483646 w 1872"/>
                <a:gd name="T91" fmla="*/ 2147483646 h 1324"/>
                <a:gd name="T92" fmla="*/ 0 w 1872"/>
                <a:gd name="T93" fmla="*/ 2147483646 h 1324"/>
                <a:gd name="T94" fmla="*/ 2147483646 w 1872"/>
                <a:gd name="T95" fmla="*/ 2147483646 h 1324"/>
                <a:gd name="T96" fmla="*/ 2147483646 w 1872"/>
                <a:gd name="T97" fmla="*/ 2147483646 h 1324"/>
                <a:gd name="T98" fmla="*/ 2147483646 w 1872"/>
                <a:gd name="T99" fmla="*/ 2147483646 h 1324"/>
                <a:gd name="T100" fmla="*/ 2147483646 w 1872"/>
                <a:gd name="T101" fmla="*/ 2147483646 h 1324"/>
                <a:gd name="T102" fmla="*/ 2147483646 w 1872"/>
                <a:gd name="T103" fmla="*/ 2147483646 h 1324"/>
                <a:gd name="T104" fmla="*/ 2147483646 w 1872"/>
                <a:gd name="T105" fmla="*/ 2147483646 h 1324"/>
                <a:gd name="T106" fmla="*/ 2147483646 w 1872"/>
                <a:gd name="T107" fmla="*/ 2147483646 h 1324"/>
                <a:gd name="T108" fmla="*/ 2147483646 w 1872"/>
                <a:gd name="T109" fmla="*/ 2147483646 h 1324"/>
                <a:gd name="T110" fmla="*/ 2147483646 w 1872"/>
                <a:gd name="T111" fmla="*/ 2147483646 h 1324"/>
                <a:gd name="T112" fmla="*/ 2147483646 w 1872"/>
                <a:gd name="T113" fmla="*/ 2147483646 h 1324"/>
                <a:gd name="T114" fmla="*/ 2147483646 w 1872"/>
                <a:gd name="T115" fmla="*/ 2147483646 h 1324"/>
                <a:gd name="T116" fmla="*/ 2147483646 w 1872"/>
                <a:gd name="T117" fmla="*/ 2147483646 h 1324"/>
                <a:gd name="T118" fmla="*/ 2147483646 w 1872"/>
                <a:gd name="T119" fmla="*/ 2147483646 h 1324"/>
                <a:gd name="T120" fmla="*/ 2147483646 w 1872"/>
                <a:gd name="T121" fmla="*/ 2147483646 h 1324"/>
                <a:gd name="T122" fmla="*/ 2147483646 w 1872"/>
                <a:gd name="T123" fmla="*/ 2147483646 h 1324"/>
                <a:gd name="T124" fmla="*/ 2147483646 w 1872"/>
                <a:gd name="T125" fmla="*/ 2147483646 h 13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72"/>
                <a:gd name="T190" fmla="*/ 0 h 1324"/>
                <a:gd name="T191" fmla="*/ 1872 w 1872"/>
                <a:gd name="T192" fmla="*/ 1324 h 13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72" h="1324">
                  <a:moveTo>
                    <a:pt x="935" y="1323"/>
                  </a:moveTo>
                  <a:lnTo>
                    <a:pt x="943" y="1323"/>
                  </a:lnTo>
                  <a:lnTo>
                    <a:pt x="951" y="1323"/>
                  </a:lnTo>
                  <a:lnTo>
                    <a:pt x="958" y="1323"/>
                  </a:lnTo>
                  <a:lnTo>
                    <a:pt x="966" y="1323"/>
                  </a:lnTo>
                  <a:lnTo>
                    <a:pt x="974" y="1323"/>
                  </a:lnTo>
                  <a:lnTo>
                    <a:pt x="981" y="1322"/>
                  </a:lnTo>
                  <a:lnTo>
                    <a:pt x="989" y="1322"/>
                  </a:lnTo>
                  <a:lnTo>
                    <a:pt x="997" y="1322"/>
                  </a:lnTo>
                  <a:lnTo>
                    <a:pt x="1004" y="1321"/>
                  </a:lnTo>
                  <a:lnTo>
                    <a:pt x="1012" y="1321"/>
                  </a:lnTo>
                  <a:lnTo>
                    <a:pt x="1019" y="1320"/>
                  </a:lnTo>
                  <a:lnTo>
                    <a:pt x="1027" y="1320"/>
                  </a:lnTo>
                  <a:lnTo>
                    <a:pt x="1035" y="1319"/>
                  </a:lnTo>
                  <a:lnTo>
                    <a:pt x="1042" y="1319"/>
                  </a:lnTo>
                  <a:lnTo>
                    <a:pt x="1050" y="1318"/>
                  </a:lnTo>
                  <a:lnTo>
                    <a:pt x="1057" y="1317"/>
                  </a:lnTo>
                  <a:lnTo>
                    <a:pt x="1065" y="1317"/>
                  </a:lnTo>
                  <a:lnTo>
                    <a:pt x="1072" y="1316"/>
                  </a:lnTo>
                  <a:lnTo>
                    <a:pt x="1079" y="1315"/>
                  </a:lnTo>
                  <a:lnTo>
                    <a:pt x="1087" y="1314"/>
                  </a:lnTo>
                  <a:lnTo>
                    <a:pt x="1094" y="1313"/>
                  </a:lnTo>
                  <a:lnTo>
                    <a:pt x="1102" y="1312"/>
                  </a:lnTo>
                  <a:lnTo>
                    <a:pt x="1109" y="1311"/>
                  </a:lnTo>
                  <a:lnTo>
                    <a:pt x="1116" y="1310"/>
                  </a:lnTo>
                  <a:lnTo>
                    <a:pt x="1124" y="1309"/>
                  </a:lnTo>
                  <a:lnTo>
                    <a:pt x="1131" y="1308"/>
                  </a:lnTo>
                  <a:lnTo>
                    <a:pt x="1138" y="1306"/>
                  </a:lnTo>
                  <a:lnTo>
                    <a:pt x="1146" y="1305"/>
                  </a:lnTo>
                  <a:lnTo>
                    <a:pt x="1153" y="1304"/>
                  </a:lnTo>
                  <a:lnTo>
                    <a:pt x="1160" y="1303"/>
                  </a:lnTo>
                  <a:lnTo>
                    <a:pt x="1167" y="1301"/>
                  </a:lnTo>
                  <a:lnTo>
                    <a:pt x="1174" y="1300"/>
                  </a:lnTo>
                  <a:lnTo>
                    <a:pt x="1182" y="1298"/>
                  </a:lnTo>
                  <a:lnTo>
                    <a:pt x="1189" y="1297"/>
                  </a:lnTo>
                  <a:lnTo>
                    <a:pt x="1196" y="1295"/>
                  </a:lnTo>
                  <a:lnTo>
                    <a:pt x="1203" y="1294"/>
                  </a:lnTo>
                  <a:lnTo>
                    <a:pt x="1210" y="1292"/>
                  </a:lnTo>
                  <a:lnTo>
                    <a:pt x="1217" y="1290"/>
                  </a:lnTo>
                  <a:lnTo>
                    <a:pt x="1224" y="1289"/>
                  </a:lnTo>
                  <a:lnTo>
                    <a:pt x="1231" y="1287"/>
                  </a:lnTo>
                  <a:lnTo>
                    <a:pt x="1238" y="1285"/>
                  </a:lnTo>
                  <a:lnTo>
                    <a:pt x="1245" y="1283"/>
                  </a:lnTo>
                  <a:lnTo>
                    <a:pt x="1252" y="1281"/>
                  </a:lnTo>
                  <a:lnTo>
                    <a:pt x="1259" y="1279"/>
                  </a:lnTo>
                  <a:lnTo>
                    <a:pt x="1266" y="1277"/>
                  </a:lnTo>
                  <a:lnTo>
                    <a:pt x="1272" y="1275"/>
                  </a:lnTo>
                  <a:lnTo>
                    <a:pt x="1279" y="1273"/>
                  </a:lnTo>
                  <a:lnTo>
                    <a:pt x="1286" y="1271"/>
                  </a:lnTo>
                  <a:lnTo>
                    <a:pt x="1293" y="1269"/>
                  </a:lnTo>
                  <a:lnTo>
                    <a:pt x="1300" y="1267"/>
                  </a:lnTo>
                  <a:lnTo>
                    <a:pt x="1306" y="1264"/>
                  </a:lnTo>
                  <a:lnTo>
                    <a:pt x="1313" y="1262"/>
                  </a:lnTo>
                  <a:lnTo>
                    <a:pt x="1320" y="1260"/>
                  </a:lnTo>
                  <a:lnTo>
                    <a:pt x="1326" y="1257"/>
                  </a:lnTo>
                  <a:lnTo>
                    <a:pt x="1333" y="1255"/>
                  </a:lnTo>
                  <a:lnTo>
                    <a:pt x="1339" y="1253"/>
                  </a:lnTo>
                  <a:lnTo>
                    <a:pt x="1346" y="1250"/>
                  </a:lnTo>
                  <a:lnTo>
                    <a:pt x="1352" y="1248"/>
                  </a:lnTo>
                  <a:lnTo>
                    <a:pt x="1359" y="1245"/>
                  </a:lnTo>
                  <a:lnTo>
                    <a:pt x="1365" y="1242"/>
                  </a:lnTo>
                  <a:lnTo>
                    <a:pt x="1372" y="1240"/>
                  </a:lnTo>
                  <a:lnTo>
                    <a:pt x="1378" y="1237"/>
                  </a:lnTo>
                  <a:lnTo>
                    <a:pt x="1385" y="1234"/>
                  </a:lnTo>
                  <a:lnTo>
                    <a:pt x="1391" y="1232"/>
                  </a:lnTo>
                  <a:lnTo>
                    <a:pt x="1397" y="1229"/>
                  </a:lnTo>
                  <a:lnTo>
                    <a:pt x="1403" y="1226"/>
                  </a:lnTo>
                  <a:lnTo>
                    <a:pt x="1410" y="1223"/>
                  </a:lnTo>
                  <a:lnTo>
                    <a:pt x="1416" y="1220"/>
                  </a:lnTo>
                  <a:lnTo>
                    <a:pt x="1422" y="1217"/>
                  </a:lnTo>
                  <a:lnTo>
                    <a:pt x="1428" y="1214"/>
                  </a:lnTo>
                  <a:lnTo>
                    <a:pt x="1434" y="1211"/>
                  </a:lnTo>
                  <a:lnTo>
                    <a:pt x="1440" y="1208"/>
                  </a:lnTo>
                  <a:lnTo>
                    <a:pt x="1446" y="1205"/>
                  </a:lnTo>
                  <a:lnTo>
                    <a:pt x="1452" y="1202"/>
                  </a:lnTo>
                  <a:lnTo>
                    <a:pt x="1458" y="1198"/>
                  </a:lnTo>
                  <a:lnTo>
                    <a:pt x="1464" y="1195"/>
                  </a:lnTo>
                  <a:lnTo>
                    <a:pt x="1470" y="1192"/>
                  </a:lnTo>
                  <a:lnTo>
                    <a:pt x="1476" y="1188"/>
                  </a:lnTo>
                  <a:lnTo>
                    <a:pt x="1482" y="1185"/>
                  </a:lnTo>
                  <a:lnTo>
                    <a:pt x="1488" y="1182"/>
                  </a:lnTo>
                  <a:lnTo>
                    <a:pt x="1494" y="1178"/>
                  </a:lnTo>
                  <a:lnTo>
                    <a:pt x="1499" y="1175"/>
                  </a:lnTo>
                  <a:lnTo>
                    <a:pt x="1505" y="1171"/>
                  </a:lnTo>
                  <a:lnTo>
                    <a:pt x="1511" y="1168"/>
                  </a:lnTo>
                  <a:lnTo>
                    <a:pt x="1516" y="1164"/>
                  </a:lnTo>
                  <a:lnTo>
                    <a:pt x="1522" y="1160"/>
                  </a:lnTo>
                  <a:lnTo>
                    <a:pt x="1527" y="1157"/>
                  </a:lnTo>
                  <a:lnTo>
                    <a:pt x="1533" y="1153"/>
                  </a:lnTo>
                  <a:lnTo>
                    <a:pt x="1538" y="1149"/>
                  </a:lnTo>
                  <a:lnTo>
                    <a:pt x="1544" y="1145"/>
                  </a:lnTo>
                  <a:lnTo>
                    <a:pt x="1549" y="1142"/>
                  </a:lnTo>
                  <a:lnTo>
                    <a:pt x="1555" y="1138"/>
                  </a:lnTo>
                  <a:lnTo>
                    <a:pt x="1560" y="1134"/>
                  </a:lnTo>
                  <a:lnTo>
                    <a:pt x="1565" y="1130"/>
                  </a:lnTo>
                  <a:lnTo>
                    <a:pt x="1571" y="1126"/>
                  </a:lnTo>
                  <a:lnTo>
                    <a:pt x="1576" y="1122"/>
                  </a:lnTo>
                  <a:lnTo>
                    <a:pt x="1581" y="1118"/>
                  </a:lnTo>
                  <a:lnTo>
                    <a:pt x="1586" y="1114"/>
                  </a:lnTo>
                  <a:lnTo>
                    <a:pt x="1591" y="1109"/>
                  </a:lnTo>
                  <a:lnTo>
                    <a:pt x="1596" y="1105"/>
                  </a:lnTo>
                  <a:lnTo>
                    <a:pt x="1602" y="1101"/>
                  </a:lnTo>
                  <a:lnTo>
                    <a:pt x="1607" y="1096"/>
                  </a:lnTo>
                  <a:lnTo>
                    <a:pt x="1613" y="1091"/>
                  </a:lnTo>
                  <a:lnTo>
                    <a:pt x="1618" y="1086"/>
                  </a:lnTo>
                  <a:lnTo>
                    <a:pt x="1624" y="1081"/>
                  </a:lnTo>
                  <a:lnTo>
                    <a:pt x="1629" y="1076"/>
                  </a:lnTo>
                  <a:lnTo>
                    <a:pt x="1634" y="1071"/>
                  </a:lnTo>
                  <a:lnTo>
                    <a:pt x="1640" y="1066"/>
                  </a:lnTo>
                  <a:lnTo>
                    <a:pt x="1645" y="1061"/>
                  </a:lnTo>
                  <a:lnTo>
                    <a:pt x="1650" y="1056"/>
                  </a:lnTo>
                  <a:lnTo>
                    <a:pt x="1655" y="1051"/>
                  </a:lnTo>
                  <a:lnTo>
                    <a:pt x="1660" y="1046"/>
                  </a:lnTo>
                  <a:lnTo>
                    <a:pt x="1665" y="1041"/>
                  </a:lnTo>
                  <a:lnTo>
                    <a:pt x="1670" y="1036"/>
                  </a:lnTo>
                  <a:lnTo>
                    <a:pt x="1675" y="1031"/>
                  </a:lnTo>
                  <a:lnTo>
                    <a:pt x="1680" y="1025"/>
                  </a:lnTo>
                  <a:lnTo>
                    <a:pt x="1685" y="1020"/>
                  </a:lnTo>
                  <a:lnTo>
                    <a:pt x="1689" y="1015"/>
                  </a:lnTo>
                  <a:lnTo>
                    <a:pt x="1694" y="1009"/>
                  </a:lnTo>
                  <a:lnTo>
                    <a:pt x="1699" y="1004"/>
                  </a:lnTo>
                  <a:lnTo>
                    <a:pt x="1703" y="999"/>
                  </a:lnTo>
                  <a:lnTo>
                    <a:pt x="1708" y="993"/>
                  </a:lnTo>
                  <a:lnTo>
                    <a:pt x="1712" y="988"/>
                  </a:lnTo>
                  <a:lnTo>
                    <a:pt x="1717" y="982"/>
                  </a:lnTo>
                  <a:lnTo>
                    <a:pt x="1721" y="976"/>
                  </a:lnTo>
                  <a:lnTo>
                    <a:pt x="1725" y="971"/>
                  </a:lnTo>
                  <a:lnTo>
                    <a:pt x="1730" y="965"/>
                  </a:lnTo>
                  <a:lnTo>
                    <a:pt x="1734" y="960"/>
                  </a:lnTo>
                  <a:lnTo>
                    <a:pt x="1738" y="954"/>
                  </a:lnTo>
                  <a:lnTo>
                    <a:pt x="1742" y="948"/>
                  </a:lnTo>
                  <a:lnTo>
                    <a:pt x="1746" y="942"/>
                  </a:lnTo>
                  <a:lnTo>
                    <a:pt x="1750" y="937"/>
                  </a:lnTo>
                  <a:lnTo>
                    <a:pt x="1754" y="931"/>
                  </a:lnTo>
                  <a:lnTo>
                    <a:pt x="1758" y="925"/>
                  </a:lnTo>
                  <a:lnTo>
                    <a:pt x="1762" y="919"/>
                  </a:lnTo>
                  <a:lnTo>
                    <a:pt x="1765" y="913"/>
                  </a:lnTo>
                  <a:lnTo>
                    <a:pt x="1769" y="907"/>
                  </a:lnTo>
                  <a:lnTo>
                    <a:pt x="1773" y="901"/>
                  </a:lnTo>
                  <a:lnTo>
                    <a:pt x="1776" y="895"/>
                  </a:lnTo>
                  <a:lnTo>
                    <a:pt x="1780" y="889"/>
                  </a:lnTo>
                  <a:lnTo>
                    <a:pt x="1783" y="883"/>
                  </a:lnTo>
                  <a:lnTo>
                    <a:pt x="1787" y="877"/>
                  </a:lnTo>
                  <a:lnTo>
                    <a:pt x="1790" y="871"/>
                  </a:lnTo>
                  <a:lnTo>
                    <a:pt x="1793" y="865"/>
                  </a:lnTo>
                  <a:lnTo>
                    <a:pt x="1796" y="859"/>
                  </a:lnTo>
                  <a:lnTo>
                    <a:pt x="1799" y="853"/>
                  </a:lnTo>
                  <a:lnTo>
                    <a:pt x="1803" y="847"/>
                  </a:lnTo>
                  <a:lnTo>
                    <a:pt x="1806" y="840"/>
                  </a:lnTo>
                  <a:lnTo>
                    <a:pt x="1808" y="834"/>
                  </a:lnTo>
                  <a:lnTo>
                    <a:pt x="1811" y="828"/>
                  </a:lnTo>
                  <a:lnTo>
                    <a:pt x="1814" y="822"/>
                  </a:lnTo>
                  <a:lnTo>
                    <a:pt x="1817" y="815"/>
                  </a:lnTo>
                  <a:lnTo>
                    <a:pt x="1820" y="809"/>
                  </a:lnTo>
                  <a:lnTo>
                    <a:pt x="1822" y="803"/>
                  </a:lnTo>
                  <a:lnTo>
                    <a:pt x="1825" y="796"/>
                  </a:lnTo>
                  <a:lnTo>
                    <a:pt x="1827" y="790"/>
                  </a:lnTo>
                  <a:lnTo>
                    <a:pt x="1830" y="783"/>
                  </a:lnTo>
                  <a:lnTo>
                    <a:pt x="1832" y="777"/>
                  </a:lnTo>
                  <a:lnTo>
                    <a:pt x="1834" y="771"/>
                  </a:lnTo>
                  <a:lnTo>
                    <a:pt x="1837" y="764"/>
                  </a:lnTo>
                  <a:lnTo>
                    <a:pt x="1839" y="758"/>
                  </a:lnTo>
                  <a:lnTo>
                    <a:pt x="1841" y="751"/>
                  </a:lnTo>
                  <a:lnTo>
                    <a:pt x="1843" y="744"/>
                  </a:lnTo>
                  <a:lnTo>
                    <a:pt x="1845" y="738"/>
                  </a:lnTo>
                  <a:lnTo>
                    <a:pt x="1847" y="731"/>
                  </a:lnTo>
                  <a:lnTo>
                    <a:pt x="1849" y="725"/>
                  </a:lnTo>
                  <a:lnTo>
                    <a:pt x="1850" y="718"/>
                  </a:lnTo>
                  <a:lnTo>
                    <a:pt x="1852" y="711"/>
                  </a:lnTo>
                  <a:lnTo>
                    <a:pt x="1854" y="705"/>
                  </a:lnTo>
                  <a:lnTo>
                    <a:pt x="1855" y="698"/>
                  </a:lnTo>
                  <a:lnTo>
                    <a:pt x="1857" y="691"/>
                  </a:lnTo>
                  <a:lnTo>
                    <a:pt x="1858" y="685"/>
                  </a:lnTo>
                  <a:lnTo>
                    <a:pt x="1859" y="678"/>
                  </a:lnTo>
                  <a:lnTo>
                    <a:pt x="1861" y="671"/>
                  </a:lnTo>
                  <a:lnTo>
                    <a:pt x="1862" y="664"/>
                  </a:lnTo>
                  <a:lnTo>
                    <a:pt x="1863" y="658"/>
                  </a:lnTo>
                  <a:lnTo>
                    <a:pt x="1864" y="651"/>
                  </a:lnTo>
                  <a:lnTo>
                    <a:pt x="1865" y="644"/>
                  </a:lnTo>
                  <a:lnTo>
                    <a:pt x="1866" y="637"/>
                  </a:lnTo>
                  <a:lnTo>
                    <a:pt x="1867" y="630"/>
                  </a:lnTo>
                  <a:lnTo>
                    <a:pt x="1868" y="624"/>
                  </a:lnTo>
                  <a:lnTo>
                    <a:pt x="1868" y="617"/>
                  </a:lnTo>
                  <a:lnTo>
                    <a:pt x="1869" y="610"/>
                  </a:lnTo>
                  <a:lnTo>
                    <a:pt x="1870" y="603"/>
                  </a:lnTo>
                  <a:lnTo>
                    <a:pt x="1870" y="596"/>
                  </a:lnTo>
                  <a:lnTo>
                    <a:pt x="1871" y="589"/>
                  </a:lnTo>
                  <a:lnTo>
                    <a:pt x="1871" y="582"/>
                  </a:lnTo>
                  <a:lnTo>
                    <a:pt x="1871" y="575"/>
                  </a:lnTo>
                  <a:lnTo>
                    <a:pt x="1871" y="568"/>
                  </a:lnTo>
                  <a:lnTo>
                    <a:pt x="1871" y="561"/>
                  </a:lnTo>
                  <a:lnTo>
                    <a:pt x="1871" y="554"/>
                  </a:lnTo>
                  <a:lnTo>
                    <a:pt x="1871" y="547"/>
                  </a:lnTo>
                  <a:lnTo>
                    <a:pt x="1871" y="540"/>
                  </a:lnTo>
                  <a:lnTo>
                    <a:pt x="1871" y="532"/>
                  </a:lnTo>
                  <a:lnTo>
                    <a:pt x="1871" y="525"/>
                  </a:lnTo>
                  <a:lnTo>
                    <a:pt x="1870" y="518"/>
                  </a:lnTo>
                  <a:lnTo>
                    <a:pt x="1870" y="511"/>
                  </a:lnTo>
                  <a:lnTo>
                    <a:pt x="1870" y="504"/>
                  </a:lnTo>
                  <a:lnTo>
                    <a:pt x="1869" y="496"/>
                  </a:lnTo>
                  <a:lnTo>
                    <a:pt x="1868" y="489"/>
                  </a:lnTo>
                  <a:lnTo>
                    <a:pt x="1868" y="482"/>
                  </a:lnTo>
                  <a:lnTo>
                    <a:pt x="1867" y="475"/>
                  </a:lnTo>
                  <a:lnTo>
                    <a:pt x="1866" y="468"/>
                  </a:lnTo>
                  <a:lnTo>
                    <a:pt x="1865" y="461"/>
                  </a:lnTo>
                  <a:lnTo>
                    <a:pt x="1864" y="454"/>
                  </a:lnTo>
                  <a:lnTo>
                    <a:pt x="1863" y="447"/>
                  </a:lnTo>
                  <a:lnTo>
                    <a:pt x="1861" y="440"/>
                  </a:lnTo>
                  <a:lnTo>
                    <a:pt x="1860" y="433"/>
                  </a:lnTo>
                  <a:lnTo>
                    <a:pt x="1859" y="426"/>
                  </a:lnTo>
                  <a:lnTo>
                    <a:pt x="1857" y="419"/>
                  </a:lnTo>
                  <a:lnTo>
                    <a:pt x="1856" y="412"/>
                  </a:lnTo>
                  <a:lnTo>
                    <a:pt x="1854" y="405"/>
                  </a:lnTo>
                  <a:lnTo>
                    <a:pt x="1853" y="398"/>
                  </a:lnTo>
                  <a:lnTo>
                    <a:pt x="1851" y="392"/>
                  </a:lnTo>
                  <a:lnTo>
                    <a:pt x="1849" y="385"/>
                  </a:lnTo>
                  <a:lnTo>
                    <a:pt x="1847" y="378"/>
                  </a:lnTo>
                  <a:lnTo>
                    <a:pt x="1845" y="371"/>
                  </a:lnTo>
                  <a:lnTo>
                    <a:pt x="1843" y="365"/>
                  </a:lnTo>
                  <a:lnTo>
                    <a:pt x="1841" y="358"/>
                  </a:lnTo>
                  <a:lnTo>
                    <a:pt x="1839" y="352"/>
                  </a:lnTo>
                  <a:lnTo>
                    <a:pt x="1837" y="345"/>
                  </a:lnTo>
                  <a:lnTo>
                    <a:pt x="1835" y="338"/>
                  </a:lnTo>
                  <a:lnTo>
                    <a:pt x="1832" y="332"/>
                  </a:lnTo>
                  <a:lnTo>
                    <a:pt x="1830" y="325"/>
                  </a:lnTo>
                  <a:lnTo>
                    <a:pt x="1827" y="319"/>
                  </a:lnTo>
                  <a:lnTo>
                    <a:pt x="1825" y="313"/>
                  </a:lnTo>
                  <a:lnTo>
                    <a:pt x="1822" y="306"/>
                  </a:lnTo>
                  <a:lnTo>
                    <a:pt x="1819" y="300"/>
                  </a:lnTo>
                  <a:lnTo>
                    <a:pt x="1817" y="294"/>
                  </a:lnTo>
                  <a:lnTo>
                    <a:pt x="1814" y="288"/>
                  </a:lnTo>
                  <a:lnTo>
                    <a:pt x="1811" y="281"/>
                  </a:lnTo>
                  <a:lnTo>
                    <a:pt x="1808" y="275"/>
                  </a:lnTo>
                  <a:lnTo>
                    <a:pt x="1805" y="269"/>
                  </a:lnTo>
                  <a:lnTo>
                    <a:pt x="1801" y="263"/>
                  </a:lnTo>
                  <a:lnTo>
                    <a:pt x="1798" y="257"/>
                  </a:lnTo>
                  <a:lnTo>
                    <a:pt x="1795" y="251"/>
                  </a:lnTo>
                  <a:lnTo>
                    <a:pt x="1792" y="245"/>
                  </a:lnTo>
                  <a:lnTo>
                    <a:pt x="1788" y="240"/>
                  </a:lnTo>
                  <a:lnTo>
                    <a:pt x="1785" y="234"/>
                  </a:lnTo>
                  <a:lnTo>
                    <a:pt x="1781" y="228"/>
                  </a:lnTo>
                  <a:lnTo>
                    <a:pt x="1778" y="222"/>
                  </a:lnTo>
                  <a:lnTo>
                    <a:pt x="1774" y="217"/>
                  </a:lnTo>
                  <a:lnTo>
                    <a:pt x="1770" y="211"/>
                  </a:lnTo>
                  <a:lnTo>
                    <a:pt x="1766" y="206"/>
                  </a:lnTo>
                  <a:lnTo>
                    <a:pt x="1762" y="200"/>
                  </a:lnTo>
                  <a:lnTo>
                    <a:pt x="1758" y="195"/>
                  </a:lnTo>
                  <a:lnTo>
                    <a:pt x="1754" y="190"/>
                  </a:lnTo>
                  <a:lnTo>
                    <a:pt x="1750" y="184"/>
                  </a:lnTo>
                  <a:lnTo>
                    <a:pt x="1746" y="179"/>
                  </a:lnTo>
                  <a:lnTo>
                    <a:pt x="1742" y="174"/>
                  </a:lnTo>
                  <a:lnTo>
                    <a:pt x="1738" y="169"/>
                  </a:lnTo>
                  <a:lnTo>
                    <a:pt x="1733" y="164"/>
                  </a:lnTo>
                  <a:lnTo>
                    <a:pt x="1729" y="159"/>
                  </a:lnTo>
                  <a:lnTo>
                    <a:pt x="1724" y="154"/>
                  </a:lnTo>
                  <a:lnTo>
                    <a:pt x="1720" y="149"/>
                  </a:lnTo>
                  <a:lnTo>
                    <a:pt x="1715" y="144"/>
                  </a:lnTo>
                  <a:lnTo>
                    <a:pt x="1711" y="140"/>
                  </a:lnTo>
                  <a:lnTo>
                    <a:pt x="1706" y="135"/>
                  </a:lnTo>
                  <a:lnTo>
                    <a:pt x="1701" y="130"/>
                  </a:lnTo>
                  <a:lnTo>
                    <a:pt x="1696" y="126"/>
                  </a:lnTo>
                  <a:lnTo>
                    <a:pt x="1691" y="121"/>
                  </a:lnTo>
                  <a:lnTo>
                    <a:pt x="1686" y="117"/>
                  </a:lnTo>
                  <a:lnTo>
                    <a:pt x="1681" y="113"/>
                  </a:lnTo>
                  <a:lnTo>
                    <a:pt x="1676" y="108"/>
                  </a:lnTo>
                  <a:lnTo>
                    <a:pt x="1671" y="104"/>
                  </a:lnTo>
                  <a:lnTo>
                    <a:pt x="1666" y="100"/>
                  </a:lnTo>
                  <a:lnTo>
                    <a:pt x="1660" y="96"/>
                  </a:lnTo>
                  <a:lnTo>
                    <a:pt x="1655" y="92"/>
                  </a:lnTo>
                  <a:lnTo>
                    <a:pt x="1650" y="88"/>
                  </a:lnTo>
                  <a:lnTo>
                    <a:pt x="1644" y="85"/>
                  </a:lnTo>
                  <a:lnTo>
                    <a:pt x="1639" y="81"/>
                  </a:lnTo>
                  <a:lnTo>
                    <a:pt x="1633" y="77"/>
                  </a:lnTo>
                  <a:lnTo>
                    <a:pt x="1627" y="74"/>
                  </a:lnTo>
                  <a:lnTo>
                    <a:pt x="1622" y="70"/>
                  </a:lnTo>
                  <a:lnTo>
                    <a:pt x="1616" y="67"/>
                  </a:lnTo>
                  <a:lnTo>
                    <a:pt x="1610" y="64"/>
                  </a:lnTo>
                  <a:lnTo>
                    <a:pt x="1604" y="60"/>
                  </a:lnTo>
                  <a:lnTo>
                    <a:pt x="1598" y="57"/>
                  </a:lnTo>
                  <a:lnTo>
                    <a:pt x="1593" y="55"/>
                  </a:lnTo>
                  <a:lnTo>
                    <a:pt x="1588" y="52"/>
                  </a:lnTo>
                  <a:lnTo>
                    <a:pt x="1582" y="50"/>
                  </a:lnTo>
                  <a:lnTo>
                    <a:pt x="1577" y="47"/>
                  </a:lnTo>
                  <a:lnTo>
                    <a:pt x="1572" y="45"/>
                  </a:lnTo>
                  <a:lnTo>
                    <a:pt x="1566" y="43"/>
                  </a:lnTo>
                  <a:lnTo>
                    <a:pt x="1561" y="40"/>
                  </a:lnTo>
                  <a:lnTo>
                    <a:pt x="1555" y="38"/>
                  </a:lnTo>
                  <a:lnTo>
                    <a:pt x="1550" y="36"/>
                  </a:lnTo>
                  <a:lnTo>
                    <a:pt x="1544" y="34"/>
                  </a:lnTo>
                  <a:lnTo>
                    <a:pt x="1538" y="32"/>
                  </a:lnTo>
                  <a:lnTo>
                    <a:pt x="1532" y="30"/>
                  </a:lnTo>
                  <a:lnTo>
                    <a:pt x="1527" y="28"/>
                  </a:lnTo>
                  <a:lnTo>
                    <a:pt x="1521" y="27"/>
                  </a:lnTo>
                  <a:lnTo>
                    <a:pt x="1515" y="25"/>
                  </a:lnTo>
                  <a:lnTo>
                    <a:pt x="1509" y="23"/>
                  </a:lnTo>
                  <a:lnTo>
                    <a:pt x="1503" y="22"/>
                  </a:lnTo>
                  <a:lnTo>
                    <a:pt x="1497" y="20"/>
                  </a:lnTo>
                  <a:lnTo>
                    <a:pt x="1491" y="19"/>
                  </a:lnTo>
                  <a:lnTo>
                    <a:pt x="1485" y="17"/>
                  </a:lnTo>
                  <a:lnTo>
                    <a:pt x="1479" y="16"/>
                  </a:lnTo>
                  <a:lnTo>
                    <a:pt x="1473" y="15"/>
                  </a:lnTo>
                  <a:lnTo>
                    <a:pt x="1467" y="13"/>
                  </a:lnTo>
                  <a:lnTo>
                    <a:pt x="1460" y="12"/>
                  </a:lnTo>
                  <a:lnTo>
                    <a:pt x="1454" y="11"/>
                  </a:lnTo>
                  <a:lnTo>
                    <a:pt x="1448" y="10"/>
                  </a:lnTo>
                  <a:lnTo>
                    <a:pt x="1441" y="9"/>
                  </a:lnTo>
                  <a:lnTo>
                    <a:pt x="1435" y="8"/>
                  </a:lnTo>
                  <a:lnTo>
                    <a:pt x="1429" y="7"/>
                  </a:lnTo>
                  <a:lnTo>
                    <a:pt x="1422" y="6"/>
                  </a:lnTo>
                  <a:lnTo>
                    <a:pt x="1416" y="6"/>
                  </a:lnTo>
                  <a:lnTo>
                    <a:pt x="1409" y="5"/>
                  </a:lnTo>
                  <a:lnTo>
                    <a:pt x="1402" y="4"/>
                  </a:lnTo>
                  <a:lnTo>
                    <a:pt x="1396" y="4"/>
                  </a:lnTo>
                  <a:lnTo>
                    <a:pt x="1389" y="3"/>
                  </a:lnTo>
                  <a:lnTo>
                    <a:pt x="1382" y="3"/>
                  </a:lnTo>
                  <a:lnTo>
                    <a:pt x="1376" y="2"/>
                  </a:lnTo>
                  <a:lnTo>
                    <a:pt x="1369" y="2"/>
                  </a:lnTo>
                  <a:lnTo>
                    <a:pt x="1362" y="1"/>
                  </a:lnTo>
                  <a:lnTo>
                    <a:pt x="1355" y="1"/>
                  </a:lnTo>
                  <a:lnTo>
                    <a:pt x="1348" y="1"/>
                  </a:lnTo>
                  <a:lnTo>
                    <a:pt x="1342" y="0"/>
                  </a:lnTo>
                  <a:lnTo>
                    <a:pt x="1335" y="0"/>
                  </a:lnTo>
                  <a:lnTo>
                    <a:pt x="1328" y="0"/>
                  </a:lnTo>
                  <a:lnTo>
                    <a:pt x="1321" y="0"/>
                  </a:lnTo>
                  <a:lnTo>
                    <a:pt x="1314" y="0"/>
                  </a:lnTo>
                  <a:lnTo>
                    <a:pt x="1306" y="0"/>
                  </a:lnTo>
                  <a:lnTo>
                    <a:pt x="1299" y="0"/>
                  </a:lnTo>
                  <a:lnTo>
                    <a:pt x="1292" y="0"/>
                  </a:lnTo>
                  <a:lnTo>
                    <a:pt x="1285" y="0"/>
                  </a:lnTo>
                  <a:lnTo>
                    <a:pt x="1278" y="1"/>
                  </a:lnTo>
                  <a:lnTo>
                    <a:pt x="1271" y="1"/>
                  </a:lnTo>
                  <a:lnTo>
                    <a:pt x="1263" y="1"/>
                  </a:lnTo>
                  <a:lnTo>
                    <a:pt x="1256" y="1"/>
                  </a:lnTo>
                  <a:lnTo>
                    <a:pt x="1249" y="2"/>
                  </a:lnTo>
                  <a:lnTo>
                    <a:pt x="1241" y="2"/>
                  </a:lnTo>
                  <a:lnTo>
                    <a:pt x="1234" y="3"/>
                  </a:lnTo>
                  <a:lnTo>
                    <a:pt x="1227" y="3"/>
                  </a:lnTo>
                  <a:lnTo>
                    <a:pt x="1219" y="4"/>
                  </a:lnTo>
                  <a:lnTo>
                    <a:pt x="1212" y="4"/>
                  </a:lnTo>
                  <a:lnTo>
                    <a:pt x="1204" y="5"/>
                  </a:lnTo>
                  <a:lnTo>
                    <a:pt x="1197" y="5"/>
                  </a:lnTo>
                  <a:lnTo>
                    <a:pt x="1189" y="6"/>
                  </a:lnTo>
                  <a:lnTo>
                    <a:pt x="1182" y="7"/>
                  </a:lnTo>
                  <a:lnTo>
                    <a:pt x="1174" y="8"/>
                  </a:lnTo>
                  <a:lnTo>
                    <a:pt x="1166" y="8"/>
                  </a:lnTo>
                  <a:lnTo>
                    <a:pt x="1159" y="9"/>
                  </a:lnTo>
                  <a:lnTo>
                    <a:pt x="1151" y="10"/>
                  </a:lnTo>
                  <a:lnTo>
                    <a:pt x="1143" y="11"/>
                  </a:lnTo>
                  <a:lnTo>
                    <a:pt x="1136" y="12"/>
                  </a:lnTo>
                  <a:lnTo>
                    <a:pt x="1128" y="13"/>
                  </a:lnTo>
                  <a:lnTo>
                    <a:pt x="1120" y="14"/>
                  </a:lnTo>
                  <a:lnTo>
                    <a:pt x="1112" y="15"/>
                  </a:lnTo>
                  <a:lnTo>
                    <a:pt x="1105" y="16"/>
                  </a:lnTo>
                  <a:lnTo>
                    <a:pt x="1097" y="17"/>
                  </a:lnTo>
                  <a:lnTo>
                    <a:pt x="1089" y="18"/>
                  </a:lnTo>
                  <a:lnTo>
                    <a:pt x="1081" y="19"/>
                  </a:lnTo>
                  <a:lnTo>
                    <a:pt x="1073" y="20"/>
                  </a:lnTo>
                  <a:lnTo>
                    <a:pt x="1065" y="21"/>
                  </a:lnTo>
                  <a:lnTo>
                    <a:pt x="1057" y="22"/>
                  </a:lnTo>
                  <a:lnTo>
                    <a:pt x="1049" y="24"/>
                  </a:lnTo>
                  <a:lnTo>
                    <a:pt x="1041" y="25"/>
                  </a:lnTo>
                  <a:lnTo>
                    <a:pt x="1033" y="26"/>
                  </a:lnTo>
                  <a:lnTo>
                    <a:pt x="1025" y="27"/>
                  </a:lnTo>
                  <a:lnTo>
                    <a:pt x="1017" y="29"/>
                  </a:lnTo>
                  <a:lnTo>
                    <a:pt x="1009" y="30"/>
                  </a:lnTo>
                  <a:lnTo>
                    <a:pt x="1001" y="31"/>
                  </a:lnTo>
                  <a:lnTo>
                    <a:pt x="993" y="33"/>
                  </a:lnTo>
                  <a:lnTo>
                    <a:pt x="985" y="34"/>
                  </a:lnTo>
                  <a:lnTo>
                    <a:pt x="977" y="36"/>
                  </a:lnTo>
                  <a:lnTo>
                    <a:pt x="969" y="37"/>
                  </a:lnTo>
                  <a:lnTo>
                    <a:pt x="961" y="39"/>
                  </a:lnTo>
                  <a:lnTo>
                    <a:pt x="953" y="40"/>
                  </a:lnTo>
                  <a:lnTo>
                    <a:pt x="945" y="42"/>
                  </a:lnTo>
                  <a:lnTo>
                    <a:pt x="936" y="40"/>
                  </a:lnTo>
                  <a:lnTo>
                    <a:pt x="928" y="39"/>
                  </a:lnTo>
                  <a:lnTo>
                    <a:pt x="920" y="37"/>
                  </a:lnTo>
                  <a:lnTo>
                    <a:pt x="912" y="36"/>
                  </a:lnTo>
                  <a:lnTo>
                    <a:pt x="904" y="34"/>
                  </a:lnTo>
                  <a:lnTo>
                    <a:pt x="896" y="33"/>
                  </a:lnTo>
                  <a:lnTo>
                    <a:pt x="888" y="32"/>
                  </a:lnTo>
                  <a:lnTo>
                    <a:pt x="880" y="30"/>
                  </a:lnTo>
                  <a:lnTo>
                    <a:pt x="872" y="29"/>
                  </a:lnTo>
                  <a:lnTo>
                    <a:pt x="864" y="28"/>
                  </a:lnTo>
                  <a:lnTo>
                    <a:pt x="856" y="26"/>
                  </a:lnTo>
                  <a:lnTo>
                    <a:pt x="848" y="25"/>
                  </a:lnTo>
                  <a:lnTo>
                    <a:pt x="840" y="24"/>
                  </a:lnTo>
                  <a:lnTo>
                    <a:pt x="832" y="23"/>
                  </a:lnTo>
                  <a:lnTo>
                    <a:pt x="824" y="21"/>
                  </a:lnTo>
                  <a:lnTo>
                    <a:pt x="816" y="20"/>
                  </a:lnTo>
                  <a:lnTo>
                    <a:pt x="808" y="19"/>
                  </a:lnTo>
                  <a:lnTo>
                    <a:pt x="801" y="18"/>
                  </a:lnTo>
                  <a:lnTo>
                    <a:pt x="793" y="17"/>
                  </a:lnTo>
                  <a:lnTo>
                    <a:pt x="785" y="16"/>
                  </a:lnTo>
                  <a:lnTo>
                    <a:pt x="777" y="15"/>
                  </a:lnTo>
                  <a:lnTo>
                    <a:pt x="769" y="14"/>
                  </a:lnTo>
                  <a:lnTo>
                    <a:pt x="762" y="13"/>
                  </a:lnTo>
                  <a:lnTo>
                    <a:pt x="754" y="12"/>
                  </a:lnTo>
                  <a:lnTo>
                    <a:pt x="746" y="11"/>
                  </a:lnTo>
                  <a:lnTo>
                    <a:pt x="738" y="10"/>
                  </a:lnTo>
                  <a:lnTo>
                    <a:pt x="731" y="9"/>
                  </a:lnTo>
                  <a:lnTo>
                    <a:pt x="723" y="8"/>
                  </a:lnTo>
                  <a:lnTo>
                    <a:pt x="715" y="8"/>
                  </a:lnTo>
                  <a:lnTo>
                    <a:pt x="708" y="7"/>
                  </a:lnTo>
                  <a:lnTo>
                    <a:pt x="700" y="6"/>
                  </a:lnTo>
                  <a:lnTo>
                    <a:pt x="693" y="5"/>
                  </a:lnTo>
                  <a:lnTo>
                    <a:pt x="685" y="5"/>
                  </a:lnTo>
                  <a:lnTo>
                    <a:pt x="677" y="4"/>
                  </a:lnTo>
                  <a:lnTo>
                    <a:pt x="670" y="4"/>
                  </a:lnTo>
                  <a:lnTo>
                    <a:pt x="662" y="3"/>
                  </a:lnTo>
                  <a:lnTo>
                    <a:pt x="655" y="3"/>
                  </a:lnTo>
                  <a:lnTo>
                    <a:pt x="648" y="2"/>
                  </a:lnTo>
                  <a:lnTo>
                    <a:pt x="640" y="2"/>
                  </a:lnTo>
                  <a:lnTo>
                    <a:pt x="633" y="1"/>
                  </a:lnTo>
                  <a:lnTo>
                    <a:pt x="625" y="1"/>
                  </a:lnTo>
                  <a:lnTo>
                    <a:pt x="618" y="1"/>
                  </a:lnTo>
                  <a:lnTo>
                    <a:pt x="611" y="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9" y="0"/>
                  </a:lnTo>
                  <a:lnTo>
                    <a:pt x="582" y="0"/>
                  </a:lnTo>
                  <a:lnTo>
                    <a:pt x="575" y="0"/>
                  </a:lnTo>
                  <a:lnTo>
                    <a:pt x="568" y="0"/>
                  </a:lnTo>
                  <a:lnTo>
                    <a:pt x="561" y="0"/>
                  </a:lnTo>
                  <a:lnTo>
                    <a:pt x="553" y="0"/>
                  </a:lnTo>
                  <a:lnTo>
                    <a:pt x="546" y="0"/>
                  </a:lnTo>
                  <a:lnTo>
                    <a:pt x="539" y="0"/>
                  </a:lnTo>
                  <a:lnTo>
                    <a:pt x="532" y="0"/>
                  </a:lnTo>
                  <a:lnTo>
                    <a:pt x="526" y="0"/>
                  </a:lnTo>
                  <a:lnTo>
                    <a:pt x="519" y="1"/>
                  </a:lnTo>
                  <a:lnTo>
                    <a:pt x="512" y="1"/>
                  </a:lnTo>
                  <a:lnTo>
                    <a:pt x="505" y="1"/>
                  </a:lnTo>
                  <a:lnTo>
                    <a:pt x="498" y="2"/>
                  </a:lnTo>
                  <a:lnTo>
                    <a:pt x="491" y="2"/>
                  </a:lnTo>
                  <a:lnTo>
                    <a:pt x="485" y="3"/>
                  </a:lnTo>
                  <a:lnTo>
                    <a:pt x="478" y="3"/>
                  </a:lnTo>
                  <a:lnTo>
                    <a:pt x="471" y="4"/>
                  </a:lnTo>
                  <a:lnTo>
                    <a:pt x="465" y="5"/>
                  </a:lnTo>
                  <a:lnTo>
                    <a:pt x="458" y="6"/>
                  </a:lnTo>
                  <a:lnTo>
                    <a:pt x="452" y="6"/>
                  </a:lnTo>
                  <a:lnTo>
                    <a:pt x="445" y="7"/>
                  </a:lnTo>
                  <a:lnTo>
                    <a:pt x="439" y="8"/>
                  </a:lnTo>
                  <a:lnTo>
                    <a:pt x="432" y="9"/>
                  </a:lnTo>
                  <a:lnTo>
                    <a:pt x="426" y="10"/>
                  </a:lnTo>
                  <a:lnTo>
                    <a:pt x="419" y="11"/>
                  </a:lnTo>
                  <a:lnTo>
                    <a:pt x="413" y="12"/>
                  </a:lnTo>
                  <a:lnTo>
                    <a:pt x="407" y="13"/>
                  </a:lnTo>
                  <a:lnTo>
                    <a:pt x="401" y="15"/>
                  </a:lnTo>
                  <a:lnTo>
                    <a:pt x="395" y="16"/>
                  </a:lnTo>
                  <a:lnTo>
                    <a:pt x="389" y="17"/>
                  </a:lnTo>
                  <a:lnTo>
                    <a:pt x="383" y="19"/>
                  </a:lnTo>
                  <a:lnTo>
                    <a:pt x="377" y="20"/>
                  </a:lnTo>
                  <a:lnTo>
                    <a:pt x="371" y="22"/>
                  </a:lnTo>
                  <a:lnTo>
                    <a:pt x="365" y="23"/>
                  </a:lnTo>
                  <a:lnTo>
                    <a:pt x="359" y="25"/>
                  </a:lnTo>
                  <a:lnTo>
                    <a:pt x="353" y="27"/>
                  </a:lnTo>
                  <a:lnTo>
                    <a:pt x="348" y="28"/>
                  </a:lnTo>
                  <a:lnTo>
                    <a:pt x="342" y="30"/>
                  </a:lnTo>
                  <a:lnTo>
                    <a:pt x="336" y="32"/>
                  </a:lnTo>
                  <a:lnTo>
                    <a:pt x="330" y="34"/>
                  </a:lnTo>
                  <a:lnTo>
                    <a:pt x="325" y="36"/>
                  </a:lnTo>
                  <a:lnTo>
                    <a:pt x="319" y="38"/>
                  </a:lnTo>
                  <a:lnTo>
                    <a:pt x="313" y="40"/>
                  </a:lnTo>
                  <a:lnTo>
                    <a:pt x="308" y="43"/>
                  </a:lnTo>
                  <a:lnTo>
                    <a:pt x="302" y="45"/>
                  </a:lnTo>
                  <a:lnTo>
                    <a:pt x="297" y="47"/>
                  </a:lnTo>
                  <a:lnTo>
                    <a:pt x="292" y="50"/>
                  </a:lnTo>
                  <a:lnTo>
                    <a:pt x="286" y="52"/>
                  </a:lnTo>
                  <a:lnTo>
                    <a:pt x="281" y="55"/>
                  </a:lnTo>
                  <a:lnTo>
                    <a:pt x="276" y="57"/>
                  </a:lnTo>
                  <a:lnTo>
                    <a:pt x="270" y="60"/>
                  </a:lnTo>
                  <a:lnTo>
                    <a:pt x="264" y="64"/>
                  </a:lnTo>
                  <a:lnTo>
                    <a:pt x="258" y="67"/>
                  </a:lnTo>
                  <a:lnTo>
                    <a:pt x="252" y="70"/>
                  </a:lnTo>
                  <a:lnTo>
                    <a:pt x="246" y="74"/>
                  </a:lnTo>
                  <a:lnTo>
                    <a:pt x="240" y="77"/>
                  </a:lnTo>
                  <a:lnTo>
                    <a:pt x="235" y="81"/>
                  </a:lnTo>
                  <a:lnTo>
                    <a:pt x="229" y="85"/>
                  </a:lnTo>
                  <a:lnTo>
                    <a:pt x="224" y="88"/>
                  </a:lnTo>
                  <a:lnTo>
                    <a:pt x="218" y="92"/>
                  </a:lnTo>
                  <a:lnTo>
                    <a:pt x="213" y="96"/>
                  </a:lnTo>
                  <a:lnTo>
                    <a:pt x="207" y="100"/>
                  </a:lnTo>
                  <a:lnTo>
                    <a:pt x="202" y="104"/>
                  </a:lnTo>
                  <a:lnTo>
                    <a:pt x="197" y="108"/>
                  </a:lnTo>
                  <a:lnTo>
                    <a:pt x="192" y="113"/>
                  </a:lnTo>
                  <a:lnTo>
                    <a:pt x="187" y="117"/>
                  </a:lnTo>
                  <a:lnTo>
                    <a:pt x="181" y="121"/>
                  </a:lnTo>
                  <a:lnTo>
                    <a:pt x="176" y="126"/>
                  </a:lnTo>
                  <a:lnTo>
                    <a:pt x="172" y="130"/>
                  </a:lnTo>
                  <a:lnTo>
                    <a:pt x="167" y="135"/>
                  </a:lnTo>
                  <a:lnTo>
                    <a:pt x="162" y="139"/>
                  </a:lnTo>
                  <a:lnTo>
                    <a:pt x="157" y="144"/>
                  </a:lnTo>
                  <a:lnTo>
                    <a:pt x="153" y="149"/>
                  </a:lnTo>
                  <a:lnTo>
                    <a:pt x="148" y="154"/>
                  </a:lnTo>
                  <a:lnTo>
                    <a:pt x="143" y="159"/>
                  </a:lnTo>
                  <a:lnTo>
                    <a:pt x="139" y="164"/>
                  </a:lnTo>
                  <a:lnTo>
                    <a:pt x="135" y="169"/>
                  </a:lnTo>
                  <a:lnTo>
                    <a:pt x="130" y="174"/>
                  </a:lnTo>
                  <a:lnTo>
                    <a:pt x="126" y="179"/>
                  </a:lnTo>
                  <a:lnTo>
                    <a:pt x="122" y="184"/>
                  </a:lnTo>
                  <a:lnTo>
                    <a:pt x="118" y="189"/>
                  </a:lnTo>
                  <a:lnTo>
                    <a:pt x="114" y="195"/>
                  </a:lnTo>
                  <a:lnTo>
                    <a:pt x="110" y="200"/>
                  </a:lnTo>
                  <a:lnTo>
                    <a:pt x="106" y="206"/>
                  </a:lnTo>
                  <a:lnTo>
                    <a:pt x="102" y="211"/>
                  </a:lnTo>
                  <a:lnTo>
                    <a:pt x="98" y="217"/>
                  </a:lnTo>
                  <a:lnTo>
                    <a:pt x="94" y="222"/>
                  </a:lnTo>
                  <a:lnTo>
                    <a:pt x="91" y="228"/>
                  </a:lnTo>
                  <a:lnTo>
                    <a:pt x="87" y="234"/>
                  </a:lnTo>
                  <a:lnTo>
                    <a:pt x="84" y="239"/>
                  </a:lnTo>
                  <a:lnTo>
                    <a:pt x="80" y="245"/>
                  </a:lnTo>
                  <a:lnTo>
                    <a:pt x="77" y="251"/>
                  </a:lnTo>
                  <a:lnTo>
                    <a:pt x="73" y="257"/>
                  </a:lnTo>
                  <a:lnTo>
                    <a:pt x="70" y="263"/>
                  </a:lnTo>
                  <a:lnTo>
                    <a:pt x="67" y="269"/>
                  </a:lnTo>
                  <a:lnTo>
                    <a:pt x="64" y="275"/>
                  </a:lnTo>
                  <a:lnTo>
                    <a:pt x="61" y="281"/>
                  </a:lnTo>
                  <a:lnTo>
                    <a:pt x="58" y="287"/>
                  </a:lnTo>
                  <a:lnTo>
                    <a:pt x="55" y="294"/>
                  </a:lnTo>
                  <a:lnTo>
                    <a:pt x="52" y="300"/>
                  </a:lnTo>
                  <a:lnTo>
                    <a:pt x="50" y="306"/>
                  </a:lnTo>
                  <a:lnTo>
                    <a:pt x="47" y="313"/>
                  </a:lnTo>
                  <a:lnTo>
                    <a:pt x="44" y="319"/>
                  </a:lnTo>
                  <a:lnTo>
                    <a:pt x="42" y="325"/>
                  </a:lnTo>
                  <a:lnTo>
                    <a:pt x="39" y="332"/>
                  </a:lnTo>
                  <a:lnTo>
                    <a:pt x="37" y="338"/>
                  </a:lnTo>
                  <a:lnTo>
                    <a:pt x="35" y="345"/>
                  </a:lnTo>
                  <a:lnTo>
                    <a:pt x="32" y="351"/>
                  </a:lnTo>
                  <a:lnTo>
                    <a:pt x="30" y="358"/>
                  </a:lnTo>
                  <a:lnTo>
                    <a:pt x="28" y="365"/>
                  </a:lnTo>
                  <a:lnTo>
                    <a:pt x="26" y="371"/>
                  </a:lnTo>
                  <a:lnTo>
                    <a:pt x="24" y="378"/>
                  </a:lnTo>
                  <a:lnTo>
                    <a:pt x="22" y="385"/>
                  </a:lnTo>
                  <a:lnTo>
                    <a:pt x="21" y="392"/>
                  </a:lnTo>
                  <a:lnTo>
                    <a:pt x="19" y="398"/>
                  </a:lnTo>
                  <a:lnTo>
                    <a:pt x="17" y="405"/>
                  </a:lnTo>
                  <a:lnTo>
                    <a:pt x="16" y="412"/>
                  </a:lnTo>
                  <a:lnTo>
                    <a:pt x="14" y="419"/>
                  </a:lnTo>
                  <a:lnTo>
                    <a:pt x="13" y="426"/>
                  </a:lnTo>
                  <a:lnTo>
                    <a:pt x="11" y="433"/>
                  </a:lnTo>
                  <a:lnTo>
                    <a:pt x="10" y="440"/>
                  </a:lnTo>
                  <a:lnTo>
                    <a:pt x="9" y="447"/>
                  </a:lnTo>
                  <a:lnTo>
                    <a:pt x="8" y="454"/>
                  </a:lnTo>
                  <a:lnTo>
                    <a:pt x="7" y="461"/>
                  </a:lnTo>
                  <a:lnTo>
                    <a:pt x="6" y="468"/>
                  </a:lnTo>
                  <a:lnTo>
                    <a:pt x="5" y="475"/>
                  </a:lnTo>
                  <a:lnTo>
                    <a:pt x="4" y="482"/>
                  </a:lnTo>
                  <a:lnTo>
                    <a:pt x="3" y="489"/>
                  </a:lnTo>
                  <a:lnTo>
                    <a:pt x="3" y="496"/>
                  </a:lnTo>
                  <a:lnTo>
                    <a:pt x="2" y="504"/>
                  </a:lnTo>
                  <a:lnTo>
                    <a:pt x="2" y="511"/>
                  </a:lnTo>
                  <a:lnTo>
                    <a:pt x="1" y="518"/>
                  </a:lnTo>
                  <a:lnTo>
                    <a:pt x="1" y="525"/>
                  </a:lnTo>
                  <a:lnTo>
                    <a:pt x="1" y="532"/>
                  </a:lnTo>
                  <a:lnTo>
                    <a:pt x="0" y="540"/>
                  </a:lnTo>
                  <a:lnTo>
                    <a:pt x="0" y="547"/>
                  </a:lnTo>
                  <a:lnTo>
                    <a:pt x="0" y="554"/>
                  </a:lnTo>
                  <a:lnTo>
                    <a:pt x="0" y="561"/>
                  </a:lnTo>
                  <a:lnTo>
                    <a:pt x="0" y="568"/>
                  </a:lnTo>
                  <a:lnTo>
                    <a:pt x="1" y="575"/>
                  </a:lnTo>
                  <a:lnTo>
                    <a:pt x="1" y="582"/>
                  </a:lnTo>
                  <a:lnTo>
                    <a:pt x="1" y="589"/>
                  </a:lnTo>
                  <a:lnTo>
                    <a:pt x="2" y="596"/>
                  </a:lnTo>
                  <a:lnTo>
                    <a:pt x="2" y="603"/>
                  </a:lnTo>
                  <a:lnTo>
                    <a:pt x="3" y="610"/>
                  </a:lnTo>
                  <a:lnTo>
                    <a:pt x="3" y="617"/>
                  </a:lnTo>
                  <a:lnTo>
                    <a:pt x="4" y="624"/>
                  </a:lnTo>
                  <a:lnTo>
                    <a:pt x="5" y="630"/>
                  </a:lnTo>
                  <a:lnTo>
                    <a:pt x="5" y="637"/>
                  </a:lnTo>
                  <a:lnTo>
                    <a:pt x="6" y="644"/>
                  </a:lnTo>
                  <a:lnTo>
                    <a:pt x="7" y="651"/>
                  </a:lnTo>
                  <a:lnTo>
                    <a:pt x="8" y="658"/>
                  </a:lnTo>
                  <a:lnTo>
                    <a:pt x="10" y="664"/>
                  </a:lnTo>
                  <a:lnTo>
                    <a:pt x="11" y="671"/>
                  </a:lnTo>
                  <a:lnTo>
                    <a:pt x="12" y="678"/>
                  </a:lnTo>
                  <a:lnTo>
                    <a:pt x="13" y="685"/>
                  </a:lnTo>
                  <a:lnTo>
                    <a:pt x="15" y="691"/>
                  </a:lnTo>
                  <a:lnTo>
                    <a:pt x="16" y="698"/>
                  </a:lnTo>
                  <a:lnTo>
                    <a:pt x="18" y="705"/>
                  </a:lnTo>
                  <a:lnTo>
                    <a:pt x="19" y="711"/>
                  </a:lnTo>
                  <a:lnTo>
                    <a:pt x="21" y="718"/>
                  </a:lnTo>
                  <a:lnTo>
                    <a:pt x="23" y="725"/>
                  </a:lnTo>
                  <a:lnTo>
                    <a:pt x="25" y="731"/>
                  </a:lnTo>
                  <a:lnTo>
                    <a:pt x="26" y="738"/>
                  </a:lnTo>
                  <a:lnTo>
                    <a:pt x="28" y="744"/>
                  </a:lnTo>
                  <a:lnTo>
                    <a:pt x="30" y="751"/>
                  </a:lnTo>
                  <a:lnTo>
                    <a:pt x="33" y="757"/>
                  </a:lnTo>
                  <a:lnTo>
                    <a:pt x="35" y="764"/>
                  </a:lnTo>
                  <a:lnTo>
                    <a:pt x="37" y="770"/>
                  </a:lnTo>
                  <a:lnTo>
                    <a:pt x="39" y="777"/>
                  </a:lnTo>
                  <a:lnTo>
                    <a:pt x="42" y="783"/>
                  </a:lnTo>
                  <a:lnTo>
                    <a:pt x="44" y="790"/>
                  </a:lnTo>
                  <a:lnTo>
                    <a:pt x="46" y="796"/>
                  </a:lnTo>
                  <a:lnTo>
                    <a:pt x="49" y="803"/>
                  </a:lnTo>
                  <a:lnTo>
                    <a:pt x="52" y="809"/>
                  </a:lnTo>
                  <a:lnTo>
                    <a:pt x="54" y="815"/>
                  </a:lnTo>
                  <a:lnTo>
                    <a:pt x="57" y="821"/>
                  </a:lnTo>
                  <a:lnTo>
                    <a:pt x="60" y="828"/>
                  </a:lnTo>
                  <a:lnTo>
                    <a:pt x="63" y="834"/>
                  </a:lnTo>
                  <a:lnTo>
                    <a:pt x="66" y="840"/>
                  </a:lnTo>
                  <a:lnTo>
                    <a:pt x="69" y="846"/>
                  </a:lnTo>
                  <a:lnTo>
                    <a:pt x="72" y="853"/>
                  </a:lnTo>
                  <a:lnTo>
                    <a:pt x="75" y="859"/>
                  </a:lnTo>
                  <a:lnTo>
                    <a:pt x="78" y="865"/>
                  </a:lnTo>
                  <a:lnTo>
                    <a:pt x="81" y="871"/>
                  </a:lnTo>
                  <a:lnTo>
                    <a:pt x="84" y="877"/>
                  </a:lnTo>
                  <a:lnTo>
                    <a:pt x="88" y="883"/>
                  </a:lnTo>
                  <a:lnTo>
                    <a:pt x="91" y="889"/>
                  </a:lnTo>
                  <a:lnTo>
                    <a:pt x="95" y="895"/>
                  </a:lnTo>
                  <a:lnTo>
                    <a:pt x="98" y="901"/>
                  </a:lnTo>
                  <a:lnTo>
                    <a:pt x="102" y="907"/>
                  </a:lnTo>
                  <a:lnTo>
                    <a:pt x="106" y="913"/>
                  </a:lnTo>
                  <a:lnTo>
                    <a:pt x="109" y="919"/>
                  </a:lnTo>
                  <a:lnTo>
                    <a:pt x="113" y="925"/>
                  </a:lnTo>
                  <a:lnTo>
                    <a:pt x="117" y="931"/>
                  </a:lnTo>
                  <a:lnTo>
                    <a:pt x="121" y="936"/>
                  </a:lnTo>
                  <a:lnTo>
                    <a:pt x="125" y="942"/>
                  </a:lnTo>
                  <a:lnTo>
                    <a:pt x="129" y="948"/>
                  </a:lnTo>
                  <a:lnTo>
                    <a:pt x="133" y="954"/>
                  </a:lnTo>
                  <a:lnTo>
                    <a:pt x="137" y="959"/>
                  </a:lnTo>
                  <a:lnTo>
                    <a:pt x="141" y="965"/>
                  </a:lnTo>
                  <a:lnTo>
                    <a:pt x="146" y="971"/>
                  </a:lnTo>
                  <a:lnTo>
                    <a:pt x="150" y="976"/>
                  </a:lnTo>
                  <a:lnTo>
                    <a:pt x="154" y="982"/>
                  </a:lnTo>
                  <a:lnTo>
                    <a:pt x="159" y="987"/>
                  </a:lnTo>
                  <a:lnTo>
                    <a:pt x="163" y="993"/>
                  </a:lnTo>
                  <a:lnTo>
                    <a:pt x="168" y="998"/>
                  </a:lnTo>
                  <a:lnTo>
                    <a:pt x="172" y="1004"/>
                  </a:lnTo>
                  <a:lnTo>
                    <a:pt x="177" y="1009"/>
                  </a:lnTo>
                  <a:lnTo>
                    <a:pt x="182" y="1015"/>
                  </a:lnTo>
                  <a:lnTo>
                    <a:pt x="186" y="1020"/>
                  </a:lnTo>
                  <a:lnTo>
                    <a:pt x="191" y="1025"/>
                  </a:lnTo>
                  <a:lnTo>
                    <a:pt x="196" y="1030"/>
                  </a:lnTo>
                  <a:lnTo>
                    <a:pt x="201" y="1036"/>
                  </a:lnTo>
                  <a:lnTo>
                    <a:pt x="206" y="1041"/>
                  </a:lnTo>
                  <a:lnTo>
                    <a:pt x="211" y="1046"/>
                  </a:lnTo>
                  <a:lnTo>
                    <a:pt x="216" y="1051"/>
                  </a:lnTo>
                  <a:lnTo>
                    <a:pt x="221" y="1056"/>
                  </a:lnTo>
                  <a:lnTo>
                    <a:pt x="226" y="1061"/>
                  </a:lnTo>
                  <a:lnTo>
                    <a:pt x="232" y="1066"/>
                  </a:lnTo>
                  <a:lnTo>
                    <a:pt x="237" y="1071"/>
                  </a:lnTo>
                  <a:lnTo>
                    <a:pt x="242" y="1076"/>
                  </a:lnTo>
                  <a:lnTo>
                    <a:pt x="248" y="1081"/>
                  </a:lnTo>
                  <a:lnTo>
                    <a:pt x="253" y="1086"/>
                  </a:lnTo>
                  <a:lnTo>
                    <a:pt x="259" y="1091"/>
                  </a:lnTo>
                  <a:lnTo>
                    <a:pt x="264" y="1096"/>
                  </a:lnTo>
                  <a:lnTo>
                    <a:pt x="270" y="1101"/>
                  </a:lnTo>
                  <a:lnTo>
                    <a:pt x="275" y="1105"/>
                  </a:lnTo>
                  <a:lnTo>
                    <a:pt x="280" y="1109"/>
                  </a:lnTo>
                  <a:lnTo>
                    <a:pt x="286" y="1114"/>
                  </a:lnTo>
                  <a:lnTo>
                    <a:pt x="291" y="1118"/>
                  </a:lnTo>
                  <a:lnTo>
                    <a:pt x="296" y="1122"/>
                  </a:lnTo>
                  <a:lnTo>
                    <a:pt x="301" y="1126"/>
                  </a:lnTo>
                  <a:lnTo>
                    <a:pt x="306" y="1130"/>
                  </a:lnTo>
                  <a:lnTo>
                    <a:pt x="311" y="1134"/>
                  </a:lnTo>
                  <a:lnTo>
                    <a:pt x="317" y="1138"/>
                  </a:lnTo>
                  <a:lnTo>
                    <a:pt x="322" y="1142"/>
                  </a:lnTo>
                  <a:lnTo>
                    <a:pt x="327" y="1145"/>
                  </a:lnTo>
                  <a:lnTo>
                    <a:pt x="333" y="1149"/>
                  </a:lnTo>
                  <a:lnTo>
                    <a:pt x="338" y="1153"/>
                  </a:lnTo>
                  <a:lnTo>
                    <a:pt x="344" y="1157"/>
                  </a:lnTo>
                  <a:lnTo>
                    <a:pt x="349" y="1160"/>
                  </a:lnTo>
                  <a:lnTo>
                    <a:pt x="355" y="1164"/>
                  </a:lnTo>
                  <a:lnTo>
                    <a:pt x="361" y="1168"/>
                  </a:lnTo>
                  <a:lnTo>
                    <a:pt x="366" y="1171"/>
                  </a:lnTo>
                  <a:lnTo>
                    <a:pt x="372" y="1175"/>
                  </a:lnTo>
                  <a:lnTo>
                    <a:pt x="378" y="1178"/>
                  </a:lnTo>
                  <a:lnTo>
                    <a:pt x="383" y="1182"/>
                  </a:lnTo>
                  <a:lnTo>
                    <a:pt x="389" y="1185"/>
                  </a:lnTo>
                  <a:lnTo>
                    <a:pt x="395" y="1188"/>
                  </a:lnTo>
                  <a:lnTo>
                    <a:pt x="400" y="1192"/>
                  </a:lnTo>
                  <a:lnTo>
                    <a:pt x="406" y="1195"/>
                  </a:lnTo>
                  <a:lnTo>
                    <a:pt x="412" y="1198"/>
                  </a:lnTo>
                  <a:lnTo>
                    <a:pt x="418" y="1202"/>
                  </a:lnTo>
                  <a:lnTo>
                    <a:pt x="424" y="1205"/>
                  </a:lnTo>
                  <a:lnTo>
                    <a:pt x="430" y="1208"/>
                  </a:lnTo>
                  <a:lnTo>
                    <a:pt x="436" y="1211"/>
                  </a:lnTo>
                  <a:lnTo>
                    <a:pt x="442" y="1214"/>
                  </a:lnTo>
                  <a:lnTo>
                    <a:pt x="448" y="1217"/>
                  </a:lnTo>
                  <a:lnTo>
                    <a:pt x="454" y="1220"/>
                  </a:lnTo>
                  <a:lnTo>
                    <a:pt x="460" y="1223"/>
                  </a:lnTo>
                  <a:lnTo>
                    <a:pt x="467" y="1226"/>
                  </a:lnTo>
                  <a:lnTo>
                    <a:pt x="473" y="1229"/>
                  </a:lnTo>
                  <a:lnTo>
                    <a:pt x="479" y="1232"/>
                  </a:lnTo>
                  <a:lnTo>
                    <a:pt x="485" y="1234"/>
                  </a:lnTo>
                  <a:lnTo>
                    <a:pt x="492" y="1237"/>
                  </a:lnTo>
                  <a:lnTo>
                    <a:pt x="498" y="1240"/>
                  </a:lnTo>
                  <a:lnTo>
                    <a:pt x="505" y="1242"/>
                  </a:lnTo>
                  <a:lnTo>
                    <a:pt x="511" y="1245"/>
                  </a:lnTo>
                  <a:lnTo>
                    <a:pt x="518" y="1248"/>
                  </a:lnTo>
                  <a:lnTo>
                    <a:pt x="524" y="1250"/>
                  </a:lnTo>
                  <a:lnTo>
                    <a:pt x="531" y="1253"/>
                  </a:lnTo>
                  <a:lnTo>
                    <a:pt x="537" y="1255"/>
                  </a:lnTo>
                  <a:lnTo>
                    <a:pt x="544" y="1257"/>
                  </a:lnTo>
                  <a:lnTo>
                    <a:pt x="550" y="1260"/>
                  </a:lnTo>
                  <a:lnTo>
                    <a:pt x="557" y="1262"/>
                  </a:lnTo>
                  <a:lnTo>
                    <a:pt x="564" y="1264"/>
                  </a:lnTo>
                  <a:lnTo>
                    <a:pt x="570" y="1267"/>
                  </a:lnTo>
                  <a:lnTo>
                    <a:pt x="577" y="1269"/>
                  </a:lnTo>
                  <a:lnTo>
                    <a:pt x="584" y="1271"/>
                  </a:lnTo>
                  <a:lnTo>
                    <a:pt x="591" y="1273"/>
                  </a:lnTo>
                  <a:lnTo>
                    <a:pt x="598" y="1275"/>
                  </a:lnTo>
                  <a:lnTo>
                    <a:pt x="604" y="1277"/>
                  </a:lnTo>
                  <a:lnTo>
                    <a:pt x="611" y="1279"/>
                  </a:lnTo>
                  <a:lnTo>
                    <a:pt x="618" y="1281"/>
                  </a:lnTo>
                  <a:lnTo>
                    <a:pt x="625" y="1283"/>
                  </a:lnTo>
                  <a:lnTo>
                    <a:pt x="632" y="1285"/>
                  </a:lnTo>
                  <a:lnTo>
                    <a:pt x="639" y="1287"/>
                  </a:lnTo>
                  <a:lnTo>
                    <a:pt x="646" y="1289"/>
                  </a:lnTo>
                  <a:lnTo>
                    <a:pt x="653" y="1290"/>
                  </a:lnTo>
                  <a:lnTo>
                    <a:pt x="660" y="1292"/>
                  </a:lnTo>
                  <a:lnTo>
                    <a:pt x="667" y="1294"/>
                  </a:lnTo>
                  <a:lnTo>
                    <a:pt x="674" y="1295"/>
                  </a:lnTo>
                  <a:lnTo>
                    <a:pt x="681" y="1297"/>
                  </a:lnTo>
                  <a:lnTo>
                    <a:pt x="688" y="1298"/>
                  </a:lnTo>
                  <a:lnTo>
                    <a:pt x="696" y="1300"/>
                  </a:lnTo>
                  <a:lnTo>
                    <a:pt x="703" y="1301"/>
                  </a:lnTo>
                  <a:lnTo>
                    <a:pt x="710" y="1303"/>
                  </a:lnTo>
                  <a:lnTo>
                    <a:pt x="717" y="1304"/>
                  </a:lnTo>
                  <a:lnTo>
                    <a:pt x="724" y="1305"/>
                  </a:lnTo>
                  <a:lnTo>
                    <a:pt x="732" y="1306"/>
                  </a:lnTo>
                  <a:lnTo>
                    <a:pt x="739" y="1308"/>
                  </a:lnTo>
                  <a:lnTo>
                    <a:pt x="746" y="1309"/>
                  </a:lnTo>
                  <a:lnTo>
                    <a:pt x="754" y="1310"/>
                  </a:lnTo>
                  <a:lnTo>
                    <a:pt x="761" y="1311"/>
                  </a:lnTo>
                  <a:lnTo>
                    <a:pt x="768" y="1312"/>
                  </a:lnTo>
                  <a:lnTo>
                    <a:pt x="776" y="1313"/>
                  </a:lnTo>
                  <a:lnTo>
                    <a:pt x="783" y="1314"/>
                  </a:lnTo>
                  <a:lnTo>
                    <a:pt x="791" y="1315"/>
                  </a:lnTo>
                  <a:lnTo>
                    <a:pt x="798" y="1316"/>
                  </a:lnTo>
                  <a:lnTo>
                    <a:pt x="806" y="1317"/>
                  </a:lnTo>
                  <a:lnTo>
                    <a:pt x="813" y="1317"/>
                  </a:lnTo>
                  <a:lnTo>
                    <a:pt x="821" y="1318"/>
                  </a:lnTo>
                  <a:lnTo>
                    <a:pt x="828" y="1319"/>
                  </a:lnTo>
                  <a:lnTo>
                    <a:pt x="836" y="1319"/>
                  </a:lnTo>
                  <a:lnTo>
                    <a:pt x="843" y="1320"/>
                  </a:lnTo>
                  <a:lnTo>
                    <a:pt x="851" y="1320"/>
                  </a:lnTo>
                  <a:lnTo>
                    <a:pt x="858" y="1321"/>
                  </a:lnTo>
                  <a:lnTo>
                    <a:pt x="866" y="1321"/>
                  </a:lnTo>
                  <a:lnTo>
                    <a:pt x="874" y="1322"/>
                  </a:lnTo>
                  <a:lnTo>
                    <a:pt x="881" y="1322"/>
                  </a:lnTo>
                  <a:lnTo>
                    <a:pt x="889" y="1322"/>
                  </a:lnTo>
                  <a:lnTo>
                    <a:pt x="897" y="1323"/>
                  </a:lnTo>
                  <a:lnTo>
                    <a:pt x="904" y="1323"/>
                  </a:lnTo>
                  <a:lnTo>
                    <a:pt x="912" y="1323"/>
                  </a:lnTo>
                  <a:lnTo>
                    <a:pt x="920" y="1323"/>
                  </a:lnTo>
                  <a:lnTo>
                    <a:pt x="928" y="1323"/>
                  </a:lnTo>
                  <a:lnTo>
                    <a:pt x="935" y="1323"/>
                  </a:lnTo>
                </a:path>
              </a:pathLst>
            </a:custGeom>
            <a:solidFill>
              <a:srgbClr val="999999"/>
            </a:solidFill>
            <a:ln w="952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18" name="Freeform 7">
              <a:extLst>
                <a:ext uri="{FF2B5EF4-FFF2-40B4-BE49-F238E27FC236}">
                  <a16:creationId xmlns:a16="http://schemas.microsoft.com/office/drawing/2014/main" id="{8F590342-D426-43DB-BFDB-A241879A0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3682" y="4053795"/>
              <a:ext cx="2421579" cy="1711257"/>
            </a:xfrm>
            <a:custGeom>
              <a:avLst/>
              <a:gdLst>
                <a:gd name="T0" fmla="*/ 2147483646 w 1872"/>
                <a:gd name="T1" fmla="*/ 2147483646 h 1324"/>
                <a:gd name="T2" fmla="*/ 2147483646 w 1872"/>
                <a:gd name="T3" fmla="*/ 2147483646 h 1324"/>
                <a:gd name="T4" fmla="*/ 2147483646 w 1872"/>
                <a:gd name="T5" fmla="*/ 2147483646 h 1324"/>
                <a:gd name="T6" fmla="*/ 2147483646 w 1872"/>
                <a:gd name="T7" fmla="*/ 2147483646 h 1324"/>
                <a:gd name="T8" fmla="*/ 2147483646 w 1872"/>
                <a:gd name="T9" fmla="*/ 2147483646 h 1324"/>
                <a:gd name="T10" fmla="*/ 2147483646 w 1872"/>
                <a:gd name="T11" fmla="*/ 2147483646 h 1324"/>
                <a:gd name="T12" fmla="*/ 2147483646 w 1872"/>
                <a:gd name="T13" fmla="*/ 2147483646 h 1324"/>
                <a:gd name="T14" fmla="*/ 2147483646 w 1872"/>
                <a:gd name="T15" fmla="*/ 2147483646 h 1324"/>
                <a:gd name="T16" fmla="*/ 2147483646 w 1872"/>
                <a:gd name="T17" fmla="*/ 2147483646 h 1324"/>
                <a:gd name="T18" fmla="*/ 2147483646 w 1872"/>
                <a:gd name="T19" fmla="*/ 2147483646 h 1324"/>
                <a:gd name="T20" fmla="*/ 2147483646 w 1872"/>
                <a:gd name="T21" fmla="*/ 2147483646 h 1324"/>
                <a:gd name="T22" fmla="*/ 2147483646 w 1872"/>
                <a:gd name="T23" fmla="*/ 2147483646 h 1324"/>
                <a:gd name="T24" fmla="*/ 2147483646 w 1872"/>
                <a:gd name="T25" fmla="*/ 2147483646 h 1324"/>
                <a:gd name="T26" fmla="*/ 2147483646 w 1872"/>
                <a:gd name="T27" fmla="*/ 2147483646 h 1324"/>
                <a:gd name="T28" fmla="*/ 2147483646 w 1872"/>
                <a:gd name="T29" fmla="*/ 2147483646 h 1324"/>
                <a:gd name="T30" fmla="*/ 2147483646 w 1872"/>
                <a:gd name="T31" fmla="*/ 2147483646 h 1324"/>
                <a:gd name="T32" fmla="*/ 2147483646 w 1872"/>
                <a:gd name="T33" fmla="*/ 2147483646 h 1324"/>
                <a:gd name="T34" fmla="*/ 2147483646 w 1872"/>
                <a:gd name="T35" fmla="*/ 2147483646 h 1324"/>
                <a:gd name="T36" fmla="*/ 2147483646 w 1872"/>
                <a:gd name="T37" fmla="*/ 2147483646 h 1324"/>
                <a:gd name="T38" fmla="*/ 2147483646 w 1872"/>
                <a:gd name="T39" fmla="*/ 2147483646 h 1324"/>
                <a:gd name="T40" fmla="*/ 2147483646 w 1872"/>
                <a:gd name="T41" fmla="*/ 2147483646 h 1324"/>
                <a:gd name="T42" fmla="*/ 2147483646 w 1872"/>
                <a:gd name="T43" fmla="*/ 2147483646 h 1324"/>
                <a:gd name="T44" fmla="*/ 2147483646 w 1872"/>
                <a:gd name="T45" fmla="*/ 2147483646 h 1324"/>
                <a:gd name="T46" fmla="*/ 2147483646 w 1872"/>
                <a:gd name="T47" fmla="*/ 2147483646 h 1324"/>
                <a:gd name="T48" fmla="*/ 2147483646 w 1872"/>
                <a:gd name="T49" fmla="*/ 2147483646 h 1324"/>
                <a:gd name="T50" fmla="*/ 2147483646 w 1872"/>
                <a:gd name="T51" fmla="*/ 2147483646 h 1324"/>
                <a:gd name="T52" fmla="*/ 2147483646 w 1872"/>
                <a:gd name="T53" fmla="*/ 0 h 1324"/>
                <a:gd name="T54" fmla="*/ 2147483646 w 1872"/>
                <a:gd name="T55" fmla="*/ 2147483646 h 1324"/>
                <a:gd name="T56" fmla="*/ 2147483646 w 1872"/>
                <a:gd name="T57" fmla="*/ 2147483646 h 1324"/>
                <a:gd name="T58" fmla="*/ 2147483646 w 1872"/>
                <a:gd name="T59" fmla="*/ 2147483646 h 1324"/>
                <a:gd name="T60" fmla="*/ 2147483646 w 1872"/>
                <a:gd name="T61" fmla="*/ 2147483646 h 1324"/>
                <a:gd name="T62" fmla="*/ 2147483646 w 1872"/>
                <a:gd name="T63" fmla="*/ 2147483646 h 1324"/>
                <a:gd name="T64" fmla="*/ 2147483646 w 1872"/>
                <a:gd name="T65" fmla="*/ 2147483646 h 1324"/>
                <a:gd name="T66" fmla="*/ 2147483646 w 1872"/>
                <a:gd name="T67" fmla="*/ 2147483646 h 1324"/>
                <a:gd name="T68" fmla="*/ 2147483646 w 1872"/>
                <a:gd name="T69" fmla="*/ 0 h 1324"/>
                <a:gd name="T70" fmla="*/ 2147483646 w 1872"/>
                <a:gd name="T71" fmla="*/ 0 h 1324"/>
                <a:gd name="T72" fmla="*/ 2147483646 w 1872"/>
                <a:gd name="T73" fmla="*/ 2147483646 h 1324"/>
                <a:gd name="T74" fmla="*/ 2147483646 w 1872"/>
                <a:gd name="T75" fmla="*/ 2147483646 h 1324"/>
                <a:gd name="T76" fmla="*/ 2147483646 w 1872"/>
                <a:gd name="T77" fmla="*/ 2147483646 h 1324"/>
                <a:gd name="T78" fmla="*/ 2147483646 w 1872"/>
                <a:gd name="T79" fmla="*/ 2147483646 h 1324"/>
                <a:gd name="T80" fmla="*/ 2147483646 w 1872"/>
                <a:gd name="T81" fmla="*/ 2147483646 h 1324"/>
                <a:gd name="T82" fmla="*/ 2147483646 w 1872"/>
                <a:gd name="T83" fmla="*/ 2147483646 h 1324"/>
                <a:gd name="T84" fmla="*/ 2147483646 w 1872"/>
                <a:gd name="T85" fmla="*/ 2147483646 h 1324"/>
                <a:gd name="T86" fmla="*/ 2147483646 w 1872"/>
                <a:gd name="T87" fmla="*/ 2147483646 h 1324"/>
                <a:gd name="T88" fmla="*/ 2147483646 w 1872"/>
                <a:gd name="T89" fmla="*/ 2147483646 h 1324"/>
                <a:gd name="T90" fmla="*/ 2147483646 w 1872"/>
                <a:gd name="T91" fmla="*/ 2147483646 h 1324"/>
                <a:gd name="T92" fmla="*/ 0 w 1872"/>
                <a:gd name="T93" fmla="*/ 2147483646 h 1324"/>
                <a:gd name="T94" fmla="*/ 2147483646 w 1872"/>
                <a:gd name="T95" fmla="*/ 2147483646 h 1324"/>
                <a:gd name="T96" fmla="*/ 2147483646 w 1872"/>
                <a:gd name="T97" fmla="*/ 2147483646 h 1324"/>
                <a:gd name="T98" fmla="*/ 2147483646 w 1872"/>
                <a:gd name="T99" fmla="*/ 2147483646 h 1324"/>
                <a:gd name="T100" fmla="*/ 2147483646 w 1872"/>
                <a:gd name="T101" fmla="*/ 2147483646 h 1324"/>
                <a:gd name="T102" fmla="*/ 2147483646 w 1872"/>
                <a:gd name="T103" fmla="*/ 2147483646 h 1324"/>
                <a:gd name="T104" fmla="*/ 2147483646 w 1872"/>
                <a:gd name="T105" fmla="*/ 2147483646 h 1324"/>
                <a:gd name="T106" fmla="*/ 2147483646 w 1872"/>
                <a:gd name="T107" fmla="*/ 2147483646 h 1324"/>
                <a:gd name="T108" fmla="*/ 2147483646 w 1872"/>
                <a:gd name="T109" fmla="*/ 2147483646 h 1324"/>
                <a:gd name="T110" fmla="*/ 2147483646 w 1872"/>
                <a:gd name="T111" fmla="*/ 2147483646 h 1324"/>
                <a:gd name="T112" fmla="*/ 2147483646 w 1872"/>
                <a:gd name="T113" fmla="*/ 2147483646 h 1324"/>
                <a:gd name="T114" fmla="*/ 2147483646 w 1872"/>
                <a:gd name="T115" fmla="*/ 2147483646 h 1324"/>
                <a:gd name="T116" fmla="*/ 2147483646 w 1872"/>
                <a:gd name="T117" fmla="*/ 2147483646 h 1324"/>
                <a:gd name="T118" fmla="*/ 2147483646 w 1872"/>
                <a:gd name="T119" fmla="*/ 2147483646 h 1324"/>
                <a:gd name="T120" fmla="*/ 2147483646 w 1872"/>
                <a:gd name="T121" fmla="*/ 2147483646 h 1324"/>
                <a:gd name="T122" fmla="*/ 2147483646 w 1872"/>
                <a:gd name="T123" fmla="*/ 2147483646 h 1324"/>
                <a:gd name="T124" fmla="*/ 2147483646 w 1872"/>
                <a:gd name="T125" fmla="*/ 2147483646 h 132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72"/>
                <a:gd name="T190" fmla="*/ 0 h 1324"/>
                <a:gd name="T191" fmla="*/ 1872 w 1872"/>
                <a:gd name="T192" fmla="*/ 1324 h 132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72" h="1324">
                  <a:moveTo>
                    <a:pt x="935" y="1323"/>
                  </a:moveTo>
                  <a:lnTo>
                    <a:pt x="943" y="1323"/>
                  </a:lnTo>
                  <a:lnTo>
                    <a:pt x="951" y="1323"/>
                  </a:lnTo>
                  <a:lnTo>
                    <a:pt x="958" y="1323"/>
                  </a:lnTo>
                  <a:lnTo>
                    <a:pt x="966" y="1323"/>
                  </a:lnTo>
                  <a:lnTo>
                    <a:pt x="974" y="1323"/>
                  </a:lnTo>
                  <a:lnTo>
                    <a:pt x="981" y="1322"/>
                  </a:lnTo>
                  <a:lnTo>
                    <a:pt x="989" y="1322"/>
                  </a:lnTo>
                  <a:lnTo>
                    <a:pt x="997" y="1322"/>
                  </a:lnTo>
                  <a:lnTo>
                    <a:pt x="1004" y="1321"/>
                  </a:lnTo>
                  <a:lnTo>
                    <a:pt x="1012" y="1321"/>
                  </a:lnTo>
                  <a:lnTo>
                    <a:pt x="1019" y="1320"/>
                  </a:lnTo>
                  <a:lnTo>
                    <a:pt x="1027" y="1320"/>
                  </a:lnTo>
                  <a:lnTo>
                    <a:pt x="1035" y="1319"/>
                  </a:lnTo>
                  <a:lnTo>
                    <a:pt x="1042" y="1319"/>
                  </a:lnTo>
                  <a:lnTo>
                    <a:pt x="1050" y="1318"/>
                  </a:lnTo>
                  <a:lnTo>
                    <a:pt x="1057" y="1317"/>
                  </a:lnTo>
                  <a:lnTo>
                    <a:pt x="1065" y="1317"/>
                  </a:lnTo>
                  <a:lnTo>
                    <a:pt x="1072" y="1316"/>
                  </a:lnTo>
                  <a:lnTo>
                    <a:pt x="1079" y="1315"/>
                  </a:lnTo>
                  <a:lnTo>
                    <a:pt x="1087" y="1314"/>
                  </a:lnTo>
                  <a:lnTo>
                    <a:pt x="1094" y="1313"/>
                  </a:lnTo>
                  <a:lnTo>
                    <a:pt x="1102" y="1312"/>
                  </a:lnTo>
                  <a:lnTo>
                    <a:pt x="1109" y="1311"/>
                  </a:lnTo>
                  <a:lnTo>
                    <a:pt x="1116" y="1310"/>
                  </a:lnTo>
                  <a:lnTo>
                    <a:pt x="1124" y="1309"/>
                  </a:lnTo>
                  <a:lnTo>
                    <a:pt x="1131" y="1308"/>
                  </a:lnTo>
                  <a:lnTo>
                    <a:pt x="1138" y="1306"/>
                  </a:lnTo>
                  <a:lnTo>
                    <a:pt x="1146" y="1305"/>
                  </a:lnTo>
                  <a:lnTo>
                    <a:pt x="1153" y="1304"/>
                  </a:lnTo>
                  <a:lnTo>
                    <a:pt x="1160" y="1303"/>
                  </a:lnTo>
                  <a:lnTo>
                    <a:pt x="1167" y="1301"/>
                  </a:lnTo>
                  <a:lnTo>
                    <a:pt x="1174" y="1300"/>
                  </a:lnTo>
                  <a:lnTo>
                    <a:pt x="1182" y="1298"/>
                  </a:lnTo>
                  <a:lnTo>
                    <a:pt x="1189" y="1297"/>
                  </a:lnTo>
                  <a:lnTo>
                    <a:pt x="1196" y="1295"/>
                  </a:lnTo>
                  <a:lnTo>
                    <a:pt x="1203" y="1294"/>
                  </a:lnTo>
                  <a:lnTo>
                    <a:pt x="1210" y="1292"/>
                  </a:lnTo>
                  <a:lnTo>
                    <a:pt x="1217" y="1290"/>
                  </a:lnTo>
                  <a:lnTo>
                    <a:pt x="1224" y="1289"/>
                  </a:lnTo>
                  <a:lnTo>
                    <a:pt x="1231" y="1287"/>
                  </a:lnTo>
                  <a:lnTo>
                    <a:pt x="1238" y="1285"/>
                  </a:lnTo>
                  <a:lnTo>
                    <a:pt x="1245" y="1283"/>
                  </a:lnTo>
                  <a:lnTo>
                    <a:pt x="1252" y="1281"/>
                  </a:lnTo>
                  <a:lnTo>
                    <a:pt x="1259" y="1279"/>
                  </a:lnTo>
                  <a:lnTo>
                    <a:pt x="1266" y="1277"/>
                  </a:lnTo>
                  <a:lnTo>
                    <a:pt x="1272" y="1275"/>
                  </a:lnTo>
                  <a:lnTo>
                    <a:pt x="1279" y="1273"/>
                  </a:lnTo>
                  <a:lnTo>
                    <a:pt x="1286" y="1271"/>
                  </a:lnTo>
                  <a:lnTo>
                    <a:pt x="1293" y="1269"/>
                  </a:lnTo>
                  <a:lnTo>
                    <a:pt x="1300" y="1267"/>
                  </a:lnTo>
                  <a:lnTo>
                    <a:pt x="1306" y="1264"/>
                  </a:lnTo>
                  <a:lnTo>
                    <a:pt x="1313" y="1262"/>
                  </a:lnTo>
                  <a:lnTo>
                    <a:pt x="1320" y="1260"/>
                  </a:lnTo>
                  <a:lnTo>
                    <a:pt x="1326" y="1257"/>
                  </a:lnTo>
                  <a:lnTo>
                    <a:pt x="1333" y="1255"/>
                  </a:lnTo>
                  <a:lnTo>
                    <a:pt x="1339" y="1253"/>
                  </a:lnTo>
                  <a:lnTo>
                    <a:pt x="1346" y="1250"/>
                  </a:lnTo>
                  <a:lnTo>
                    <a:pt x="1352" y="1248"/>
                  </a:lnTo>
                  <a:lnTo>
                    <a:pt x="1359" y="1245"/>
                  </a:lnTo>
                  <a:lnTo>
                    <a:pt x="1365" y="1242"/>
                  </a:lnTo>
                  <a:lnTo>
                    <a:pt x="1372" y="1240"/>
                  </a:lnTo>
                  <a:lnTo>
                    <a:pt x="1378" y="1237"/>
                  </a:lnTo>
                  <a:lnTo>
                    <a:pt x="1385" y="1234"/>
                  </a:lnTo>
                  <a:lnTo>
                    <a:pt x="1391" y="1232"/>
                  </a:lnTo>
                  <a:lnTo>
                    <a:pt x="1397" y="1229"/>
                  </a:lnTo>
                  <a:lnTo>
                    <a:pt x="1403" y="1226"/>
                  </a:lnTo>
                  <a:lnTo>
                    <a:pt x="1410" y="1223"/>
                  </a:lnTo>
                  <a:lnTo>
                    <a:pt x="1416" y="1220"/>
                  </a:lnTo>
                  <a:lnTo>
                    <a:pt x="1422" y="1217"/>
                  </a:lnTo>
                  <a:lnTo>
                    <a:pt x="1428" y="1214"/>
                  </a:lnTo>
                  <a:lnTo>
                    <a:pt x="1434" y="1211"/>
                  </a:lnTo>
                  <a:lnTo>
                    <a:pt x="1440" y="1208"/>
                  </a:lnTo>
                  <a:lnTo>
                    <a:pt x="1446" y="1205"/>
                  </a:lnTo>
                  <a:lnTo>
                    <a:pt x="1452" y="1202"/>
                  </a:lnTo>
                  <a:lnTo>
                    <a:pt x="1458" y="1198"/>
                  </a:lnTo>
                  <a:lnTo>
                    <a:pt x="1464" y="1195"/>
                  </a:lnTo>
                  <a:lnTo>
                    <a:pt x="1470" y="1192"/>
                  </a:lnTo>
                  <a:lnTo>
                    <a:pt x="1476" y="1188"/>
                  </a:lnTo>
                  <a:lnTo>
                    <a:pt x="1482" y="1185"/>
                  </a:lnTo>
                  <a:lnTo>
                    <a:pt x="1488" y="1182"/>
                  </a:lnTo>
                  <a:lnTo>
                    <a:pt x="1494" y="1178"/>
                  </a:lnTo>
                  <a:lnTo>
                    <a:pt x="1499" y="1175"/>
                  </a:lnTo>
                  <a:lnTo>
                    <a:pt x="1505" y="1171"/>
                  </a:lnTo>
                  <a:lnTo>
                    <a:pt x="1511" y="1168"/>
                  </a:lnTo>
                  <a:lnTo>
                    <a:pt x="1516" y="1164"/>
                  </a:lnTo>
                  <a:lnTo>
                    <a:pt x="1522" y="1160"/>
                  </a:lnTo>
                  <a:lnTo>
                    <a:pt x="1527" y="1157"/>
                  </a:lnTo>
                  <a:lnTo>
                    <a:pt x="1533" y="1153"/>
                  </a:lnTo>
                  <a:lnTo>
                    <a:pt x="1538" y="1149"/>
                  </a:lnTo>
                  <a:lnTo>
                    <a:pt x="1544" y="1145"/>
                  </a:lnTo>
                  <a:lnTo>
                    <a:pt x="1549" y="1142"/>
                  </a:lnTo>
                  <a:lnTo>
                    <a:pt x="1555" y="1138"/>
                  </a:lnTo>
                  <a:lnTo>
                    <a:pt x="1560" y="1134"/>
                  </a:lnTo>
                  <a:lnTo>
                    <a:pt x="1565" y="1130"/>
                  </a:lnTo>
                  <a:lnTo>
                    <a:pt x="1571" y="1126"/>
                  </a:lnTo>
                  <a:lnTo>
                    <a:pt x="1576" y="1122"/>
                  </a:lnTo>
                  <a:lnTo>
                    <a:pt x="1581" y="1118"/>
                  </a:lnTo>
                  <a:lnTo>
                    <a:pt x="1586" y="1114"/>
                  </a:lnTo>
                  <a:lnTo>
                    <a:pt x="1591" y="1109"/>
                  </a:lnTo>
                  <a:lnTo>
                    <a:pt x="1596" y="1105"/>
                  </a:lnTo>
                  <a:lnTo>
                    <a:pt x="1602" y="1101"/>
                  </a:lnTo>
                  <a:lnTo>
                    <a:pt x="1607" y="1096"/>
                  </a:lnTo>
                  <a:lnTo>
                    <a:pt x="1613" y="1091"/>
                  </a:lnTo>
                  <a:lnTo>
                    <a:pt x="1618" y="1086"/>
                  </a:lnTo>
                  <a:lnTo>
                    <a:pt x="1624" y="1081"/>
                  </a:lnTo>
                  <a:lnTo>
                    <a:pt x="1629" y="1076"/>
                  </a:lnTo>
                  <a:lnTo>
                    <a:pt x="1634" y="1071"/>
                  </a:lnTo>
                  <a:lnTo>
                    <a:pt x="1640" y="1066"/>
                  </a:lnTo>
                  <a:lnTo>
                    <a:pt x="1645" y="1061"/>
                  </a:lnTo>
                  <a:lnTo>
                    <a:pt x="1650" y="1056"/>
                  </a:lnTo>
                  <a:lnTo>
                    <a:pt x="1655" y="1051"/>
                  </a:lnTo>
                  <a:lnTo>
                    <a:pt x="1660" y="1046"/>
                  </a:lnTo>
                  <a:lnTo>
                    <a:pt x="1665" y="1041"/>
                  </a:lnTo>
                  <a:lnTo>
                    <a:pt x="1670" y="1036"/>
                  </a:lnTo>
                  <a:lnTo>
                    <a:pt x="1675" y="1031"/>
                  </a:lnTo>
                  <a:lnTo>
                    <a:pt x="1680" y="1025"/>
                  </a:lnTo>
                  <a:lnTo>
                    <a:pt x="1685" y="1020"/>
                  </a:lnTo>
                  <a:lnTo>
                    <a:pt x="1689" y="1015"/>
                  </a:lnTo>
                  <a:lnTo>
                    <a:pt x="1694" y="1009"/>
                  </a:lnTo>
                  <a:lnTo>
                    <a:pt x="1699" y="1004"/>
                  </a:lnTo>
                  <a:lnTo>
                    <a:pt x="1703" y="999"/>
                  </a:lnTo>
                  <a:lnTo>
                    <a:pt x="1708" y="993"/>
                  </a:lnTo>
                  <a:lnTo>
                    <a:pt x="1712" y="988"/>
                  </a:lnTo>
                  <a:lnTo>
                    <a:pt x="1717" y="982"/>
                  </a:lnTo>
                  <a:lnTo>
                    <a:pt x="1721" y="976"/>
                  </a:lnTo>
                  <a:lnTo>
                    <a:pt x="1725" y="971"/>
                  </a:lnTo>
                  <a:lnTo>
                    <a:pt x="1730" y="965"/>
                  </a:lnTo>
                  <a:lnTo>
                    <a:pt x="1734" y="960"/>
                  </a:lnTo>
                  <a:lnTo>
                    <a:pt x="1738" y="954"/>
                  </a:lnTo>
                  <a:lnTo>
                    <a:pt x="1742" y="948"/>
                  </a:lnTo>
                  <a:lnTo>
                    <a:pt x="1746" y="942"/>
                  </a:lnTo>
                  <a:lnTo>
                    <a:pt x="1750" y="937"/>
                  </a:lnTo>
                  <a:lnTo>
                    <a:pt x="1754" y="931"/>
                  </a:lnTo>
                  <a:lnTo>
                    <a:pt x="1758" y="925"/>
                  </a:lnTo>
                  <a:lnTo>
                    <a:pt x="1762" y="919"/>
                  </a:lnTo>
                  <a:lnTo>
                    <a:pt x="1765" y="913"/>
                  </a:lnTo>
                  <a:lnTo>
                    <a:pt x="1769" y="907"/>
                  </a:lnTo>
                  <a:lnTo>
                    <a:pt x="1773" y="901"/>
                  </a:lnTo>
                  <a:lnTo>
                    <a:pt x="1776" y="895"/>
                  </a:lnTo>
                  <a:lnTo>
                    <a:pt x="1780" y="889"/>
                  </a:lnTo>
                  <a:lnTo>
                    <a:pt x="1783" y="883"/>
                  </a:lnTo>
                  <a:lnTo>
                    <a:pt x="1787" y="877"/>
                  </a:lnTo>
                  <a:lnTo>
                    <a:pt x="1790" y="871"/>
                  </a:lnTo>
                  <a:lnTo>
                    <a:pt x="1793" y="865"/>
                  </a:lnTo>
                  <a:lnTo>
                    <a:pt x="1796" y="859"/>
                  </a:lnTo>
                  <a:lnTo>
                    <a:pt x="1799" y="853"/>
                  </a:lnTo>
                  <a:lnTo>
                    <a:pt x="1803" y="847"/>
                  </a:lnTo>
                  <a:lnTo>
                    <a:pt x="1806" y="840"/>
                  </a:lnTo>
                  <a:lnTo>
                    <a:pt x="1808" y="834"/>
                  </a:lnTo>
                  <a:lnTo>
                    <a:pt x="1811" y="828"/>
                  </a:lnTo>
                  <a:lnTo>
                    <a:pt x="1814" y="822"/>
                  </a:lnTo>
                  <a:lnTo>
                    <a:pt x="1817" y="815"/>
                  </a:lnTo>
                  <a:lnTo>
                    <a:pt x="1820" y="809"/>
                  </a:lnTo>
                  <a:lnTo>
                    <a:pt x="1822" y="803"/>
                  </a:lnTo>
                  <a:lnTo>
                    <a:pt x="1825" y="796"/>
                  </a:lnTo>
                  <a:lnTo>
                    <a:pt x="1827" y="790"/>
                  </a:lnTo>
                  <a:lnTo>
                    <a:pt x="1830" y="783"/>
                  </a:lnTo>
                  <a:lnTo>
                    <a:pt x="1832" y="777"/>
                  </a:lnTo>
                  <a:lnTo>
                    <a:pt x="1834" y="771"/>
                  </a:lnTo>
                  <a:lnTo>
                    <a:pt x="1837" y="764"/>
                  </a:lnTo>
                  <a:lnTo>
                    <a:pt x="1839" y="758"/>
                  </a:lnTo>
                  <a:lnTo>
                    <a:pt x="1841" y="751"/>
                  </a:lnTo>
                  <a:lnTo>
                    <a:pt x="1843" y="744"/>
                  </a:lnTo>
                  <a:lnTo>
                    <a:pt x="1845" y="738"/>
                  </a:lnTo>
                  <a:lnTo>
                    <a:pt x="1847" y="731"/>
                  </a:lnTo>
                  <a:lnTo>
                    <a:pt x="1849" y="725"/>
                  </a:lnTo>
                  <a:lnTo>
                    <a:pt x="1850" y="718"/>
                  </a:lnTo>
                  <a:lnTo>
                    <a:pt x="1852" y="711"/>
                  </a:lnTo>
                  <a:lnTo>
                    <a:pt x="1854" y="705"/>
                  </a:lnTo>
                  <a:lnTo>
                    <a:pt x="1855" y="698"/>
                  </a:lnTo>
                  <a:lnTo>
                    <a:pt x="1857" y="691"/>
                  </a:lnTo>
                  <a:lnTo>
                    <a:pt x="1858" y="685"/>
                  </a:lnTo>
                  <a:lnTo>
                    <a:pt x="1859" y="678"/>
                  </a:lnTo>
                  <a:lnTo>
                    <a:pt x="1861" y="671"/>
                  </a:lnTo>
                  <a:lnTo>
                    <a:pt x="1862" y="664"/>
                  </a:lnTo>
                  <a:lnTo>
                    <a:pt x="1863" y="658"/>
                  </a:lnTo>
                  <a:lnTo>
                    <a:pt x="1864" y="651"/>
                  </a:lnTo>
                  <a:lnTo>
                    <a:pt x="1865" y="644"/>
                  </a:lnTo>
                  <a:lnTo>
                    <a:pt x="1866" y="637"/>
                  </a:lnTo>
                  <a:lnTo>
                    <a:pt x="1867" y="630"/>
                  </a:lnTo>
                  <a:lnTo>
                    <a:pt x="1868" y="624"/>
                  </a:lnTo>
                  <a:lnTo>
                    <a:pt x="1868" y="617"/>
                  </a:lnTo>
                  <a:lnTo>
                    <a:pt x="1869" y="610"/>
                  </a:lnTo>
                  <a:lnTo>
                    <a:pt x="1870" y="603"/>
                  </a:lnTo>
                  <a:lnTo>
                    <a:pt x="1870" y="596"/>
                  </a:lnTo>
                  <a:lnTo>
                    <a:pt x="1871" y="589"/>
                  </a:lnTo>
                  <a:lnTo>
                    <a:pt x="1871" y="582"/>
                  </a:lnTo>
                  <a:lnTo>
                    <a:pt x="1871" y="575"/>
                  </a:lnTo>
                  <a:lnTo>
                    <a:pt x="1871" y="568"/>
                  </a:lnTo>
                  <a:lnTo>
                    <a:pt x="1871" y="561"/>
                  </a:lnTo>
                  <a:lnTo>
                    <a:pt x="1871" y="554"/>
                  </a:lnTo>
                  <a:lnTo>
                    <a:pt x="1871" y="547"/>
                  </a:lnTo>
                  <a:lnTo>
                    <a:pt x="1871" y="540"/>
                  </a:lnTo>
                  <a:lnTo>
                    <a:pt x="1871" y="532"/>
                  </a:lnTo>
                  <a:lnTo>
                    <a:pt x="1871" y="525"/>
                  </a:lnTo>
                  <a:lnTo>
                    <a:pt x="1870" y="518"/>
                  </a:lnTo>
                  <a:lnTo>
                    <a:pt x="1870" y="511"/>
                  </a:lnTo>
                  <a:lnTo>
                    <a:pt x="1870" y="504"/>
                  </a:lnTo>
                  <a:lnTo>
                    <a:pt x="1869" y="496"/>
                  </a:lnTo>
                  <a:lnTo>
                    <a:pt x="1868" y="489"/>
                  </a:lnTo>
                  <a:lnTo>
                    <a:pt x="1868" y="482"/>
                  </a:lnTo>
                  <a:lnTo>
                    <a:pt x="1867" y="475"/>
                  </a:lnTo>
                  <a:lnTo>
                    <a:pt x="1866" y="468"/>
                  </a:lnTo>
                  <a:lnTo>
                    <a:pt x="1865" y="461"/>
                  </a:lnTo>
                  <a:lnTo>
                    <a:pt x="1864" y="454"/>
                  </a:lnTo>
                  <a:lnTo>
                    <a:pt x="1863" y="447"/>
                  </a:lnTo>
                  <a:lnTo>
                    <a:pt x="1861" y="440"/>
                  </a:lnTo>
                  <a:lnTo>
                    <a:pt x="1860" y="433"/>
                  </a:lnTo>
                  <a:lnTo>
                    <a:pt x="1859" y="426"/>
                  </a:lnTo>
                  <a:lnTo>
                    <a:pt x="1857" y="419"/>
                  </a:lnTo>
                  <a:lnTo>
                    <a:pt x="1856" y="412"/>
                  </a:lnTo>
                  <a:lnTo>
                    <a:pt x="1854" y="405"/>
                  </a:lnTo>
                  <a:lnTo>
                    <a:pt x="1853" y="398"/>
                  </a:lnTo>
                  <a:lnTo>
                    <a:pt x="1851" y="392"/>
                  </a:lnTo>
                  <a:lnTo>
                    <a:pt x="1849" y="385"/>
                  </a:lnTo>
                  <a:lnTo>
                    <a:pt x="1847" y="378"/>
                  </a:lnTo>
                  <a:lnTo>
                    <a:pt x="1845" y="371"/>
                  </a:lnTo>
                  <a:lnTo>
                    <a:pt x="1843" y="365"/>
                  </a:lnTo>
                  <a:lnTo>
                    <a:pt x="1841" y="358"/>
                  </a:lnTo>
                  <a:lnTo>
                    <a:pt x="1839" y="352"/>
                  </a:lnTo>
                  <a:lnTo>
                    <a:pt x="1837" y="345"/>
                  </a:lnTo>
                  <a:lnTo>
                    <a:pt x="1835" y="338"/>
                  </a:lnTo>
                  <a:lnTo>
                    <a:pt x="1832" y="332"/>
                  </a:lnTo>
                  <a:lnTo>
                    <a:pt x="1830" y="325"/>
                  </a:lnTo>
                  <a:lnTo>
                    <a:pt x="1827" y="319"/>
                  </a:lnTo>
                  <a:lnTo>
                    <a:pt x="1825" y="313"/>
                  </a:lnTo>
                  <a:lnTo>
                    <a:pt x="1822" y="306"/>
                  </a:lnTo>
                  <a:lnTo>
                    <a:pt x="1819" y="300"/>
                  </a:lnTo>
                  <a:lnTo>
                    <a:pt x="1817" y="294"/>
                  </a:lnTo>
                  <a:lnTo>
                    <a:pt x="1814" y="288"/>
                  </a:lnTo>
                  <a:lnTo>
                    <a:pt x="1811" y="281"/>
                  </a:lnTo>
                  <a:lnTo>
                    <a:pt x="1808" y="275"/>
                  </a:lnTo>
                  <a:lnTo>
                    <a:pt x="1805" y="269"/>
                  </a:lnTo>
                  <a:lnTo>
                    <a:pt x="1801" y="263"/>
                  </a:lnTo>
                  <a:lnTo>
                    <a:pt x="1798" y="257"/>
                  </a:lnTo>
                  <a:lnTo>
                    <a:pt x="1795" y="251"/>
                  </a:lnTo>
                  <a:lnTo>
                    <a:pt x="1792" y="245"/>
                  </a:lnTo>
                  <a:lnTo>
                    <a:pt x="1788" y="240"/>
                  </a:lnTo>
                  <a:lnTo>
                    <a:pt x="1785" y="234"/>
                  </a:lnTo>
                  <a:lnTo>
                    <a:pt x="1781" y="228"/>
                  </a:lnTo>
                  <a:lnTo>
                    <a:pt x="1778" y="222"/>
                  </a:lnTo>
                  <a:lnTo>
                    <a:pt x="1774" y="217"/>
                  </a:lnTo>
                  <a:lnTo>
                    <a:pt x="1770" y="211"/>
                  </a:lnTo>
                  <a:lnTo>
                    <a:pt x="1766" y="206"/>
                  </a:lnTo>
                  <a:lnTo>
                    <a:pt x="1762" y="200"/>
                  </a:lnTo>
                  <a:lnTo>
                    <a:pt x="1758" y="195"/>
                  </a:lnTo>
                  <a:lnTo>
                    <a:pt x="1754" y="190"/>
                  </a:lnTo>
                  <a:lnTo>
                    <a:pt x="1750" y="184"/>
                  </a:lnTo>
                  <a:lnTo>
                    <a:pt x="1746" y="179"/>
                  </a:lnTo>
                  <a:lnTo>
                    <a:pt x="1742" y="174"/>
                  </a:lnTo>
                  <a:lnTo>
                    <a:pt x="1738" y="169"/>
                  </a:lnTo>
                  <a:lnTo>
                    <a:pt x="1733" y="164"/>
                  </a:lnTo>
                  <a:lnTo>
                    <a:pt x="1729" y="159"/>
                  </a:lnTo>
                  <a:lnTo>
                    <a:pt x="1724" y="154"/>
                  </a:lnTo>
                  <a:lnTo>
                    <a:pt x="1720" y="149"/>
                  </a:lnTo>
                  <a:lnTo>
                    <a:pt x="1715" y="144"/>
                  </a:lnTo>
                  <a:lnTo>
                    <a:pt x="1711" y="140"/>
                  </a:lnTo>
                  <a:lnTo>
                    <a:pt x="1706" y="135"/>
                  </a:lnTo>
                  <a:lnTo>
                    <a:pt x="1701" y="130"/>
                  </a:lnTo>
                  <a:lnTo>
                    <a:pt x="1696" y="126"/>
                  </a:lnTo>
                  <a:lnTo>
                    <a:pt x="1691" y="121"/>
                  </a:lnTo>
                  <a:lnTo>
                    <a:pt x="1686" y="117"/>
                  </a:lnTo>
                  <a:lnTo>
                    <a:pt x="1681" y="113"/>
                  </a:lnTo>
                  <a:lnTo>
                    <a:pt x="1676" y="108"/>
                  </a:lnTo>
                  <a:lnTo>
                    <a:pt x="1671" y="104"/>
                  </a:lnTo>
                  <a:lnTo>
                    <a:pt x="1666" y="100"/>
                  </a:lnTo>
                  <a:lnTo>
                    <a:pt x="1660" y="96"/>
                  </a:lnTo>
                  <a:lnTo>
                    <a:pt x="1655" y="92"/>
                  </a:lnTo>
                  <a:lnTo>
                    <a:pt x="1650" y="88"/>
                  </a:lnTo>
                  <a:lnTo>
                    <a:pt x="1644" y="85"/>
                  </a:lnTo>
                  <a:lnTo>
                    <a:pt x="1639" y="81"/>
                  </a:lnTo>
                  <a:lnTo>
                    <a:pt x="1633" y="77"/>
                  </a:lnTo>
                  <a:lnTo>
                    <a:pt x="1627" y="74"/>
                  </a:lnTo>
                  <a:lnTo>
                    <a:pt x="1622" y="70"/>
                  </a:lnTo>
                  <a:lnTo>
                    <a:pt x="1616" y="67"/>
                  </a:lnTo>
                  <a:lnTo>
                    <a:pt x="1610" y="64"/>
                  </a:lnTo>
                  <a:lnTo>
                    <a:pt x="1604" y="60"/>
                  </a:lnTo>
                  <a:lnTo>
                    <a:pt x="1598" y="57"/>
                  </a:lnTo>
                  <a:lnTo>
                    <a:pt x="1593" y="55"/>
                  </a:lnTo>
                  <a:lnTo>
                    <a:pt x="1588" y="52"/>
                  </a:lnTo>
                  <a:lnTo>
                    <a:pt x="1582" y="50"/>
                  </a:lnTo>
                  <a:lnTo>
                    <a:pt x="1577" y="47"/>
                  </a:lnTo>
                  <a:lnTo>
                    <a:pt x="1572" y="45"/>
                  </a:lnTo>
                  <a:lnTo>
                    <a:pt x="1566" y="43"/>
                  </a:lnTo>
                  <a:lnTo>
                    <a:pt x="1561" y="40"/>
                  </a:lnTo>
                  <a:lnTo>
                    <a:pt x="1555" y="38"/>
                  </a:lnTo>
                  <a:lnTo>
                    <a:pt x="1550" y="36"/>
                  </a:lnTo>
                  <a:lnTo>
                    <a:pt x="1544" y="34"/>
                  </a:lnTo>
                  <a:lnTo>
                    <a:pt x="1538" y="32"/>
                  </a:lnTo>
                  <a:lnTo>
                    <a:pt x="1532" y="30"/>
                  </a:lnTo>
                  <a:lnTo>
                    <a:pt x="1527" y="28"/>
                  </a:lnTo>
                  <a:lnTo>
                    <a:pt x="1521" y="27"/>
                  </a:lnTo>
                  <a:lnTo>
                    <a:pt x="1515" y="25"/>
                  </a:lnTo>
                  <a:lnTo>
                    <a:pt x="1509" y="23"/>
                  </a:lnTo>
                  <a:lnTo>
                    <a:pt x="1503" y="22"/>
                  </a:lnTo>
                  <a:lnTo>
                    <a:pt x="1497" y="20"/>
                  </a:lnTo>
                  <a:lnTo>
                    <a:pt x="1491" y="19"/>
                  </a:lnTo>
                  <a:lnTo>
                    <a:pt x="1485" y="17"/>
                  </a:lnTo>
                  <a:lnTo>
                    <a:pt x="1479" y="16"/>
                  </a:lnTo>
                  <a:lnTo>
                    <a:pt x="1473" y="15"/>
                  </a:lnTo>
                  <a:lnTo>
                    <a:pt x="1467" y="13"/>
                  </a:lnTo>
                  <a:lnTo>
                    <a:pt x="1460" y="12"/>
                  </a:lnTo>
                  <a:lnTo>
                    <a:pt x="1454" y="11"/>
                  </a:lnTo>
                  <a:lnTo>
                    <a:pt x="1448" y="10"/>
                  </a:lnTo>
                  <a:lnTo>
                    <a:pt x="1441" y="9"/>
                  </a:lnTo>
                  <a:lnTo>
                    <a:pt x="1435" y="8"/>
                  </a:lnTo>
                  <a:lnTo>
                    <a:pt x="1429" y="7"/>
                  </a:lnTo>
                  <a:lnTo>
                    <a:pt x="1422" y="6"/>
                  </a:lnTo>
                  <a:lnTo>
                    <a:pt x="1416" y="6"/>
                  </a:lnTo>
                  <a:lnTo>
                    <a:pt x="1409" y="5"/>
                  </a:lnTo>
                  <a:lnTo>
                    <a:pt x="1402" y="4"/>
                  </a:lnTo>
                  <a:lnTo>
                    <a:pt x="1396" y="4"/>
                  </a:lnTo>
                  <a:lnTo>
                    <a:pt x="1389" y="3"/>
                  </a:lnTo>
                  <a:lnTo>
                    <a:pt x="1382" y="3"/>
                  </a:lnTo>
                  <a:lnTo>
                    <a:pt x="1376" y="2"/>
                  </a:lnTo>
                  <a:lnTo>
                    <a:pt x="1369" y="2"/>
                  </a:lnTo>
                  <a:lnTo>
                    <a:pt x="1362" y="1"/>
                  </a:lnTo>
                  <a:lnTo>
                    <a:pt x="1355" y="1"/>
                  </a:lnTo>
                  <a:lnTo>
                    <a:pt x="1348" y="1"/>
                  </a:lnTo>
                  <a:lnTo>
                    <a:pt x="1342" y="0"/>
                  </a:lnTo>
                  <a:lnTo>
                    <a:pt x="1335" y="0"/>
                  </a:lnTo>
                  <a:lnTo>
                    <a:pt x="1328" y="0"/>
                  </a:lnTo>
                  <a:lnTo>
                    <a:pt x="1321" y="0"/>
                  </a:lnTo>
                  <a:lnTo>
                    <a:pt x="1314" y="0"/>
                  </a:lnTo>
                  <a:lnTo>
                    <a:pt x="1306" y="0"/>
                  </a:lnTo>
                  <a:lnTo>
                    <a:pt x="1299" y="0"/>
                  </a:lnTo>
                  <a:lnTo>
                    <a:pt x="1292" y="0"/>
                  </a:lnTo>
                  <a:lnTo>
                    <a:pt x="1285" y="0"/>
                  </a:lnTo>
                  <a:lnTo>
                    <a:pt x="1278" y="1"/>
                  </a:lnTo>
                  <a:lnTo>
                    <a:pt x="1271" y="1"/>
                  </a:lnTo>
                  <a:lnTo>
                    <a:pt x="1263" y="1"/>
                  </a:lnTo>
                  <a:lnTo>
                    <a:pt x="1256" y="1"/>
                  </a:lnTo>
                  <a:lnTo>
                    <a:pt x="1249" y="2"/>
                  </a:lnTo>
                  <a:lnTo>
                    <a:pt x="1241" y="2"/>
                  </a:lnTo>
                  <a:lnTo>
                    <a:pt x="1234" y="3"/>
                  </a:lnTo>
                  <a:lnTo>
                    <a:pt x="1227" y="3"/>
                  </a:lnTo>
                  <a:lnTo>
                    <a:pt x="1219" y="4"/>
                  </a:lnTo>
                  <a:lnTo>
                    <a:pt x="1212" y="4"/>
                  </a:lnTo>
                  <a:lnTo>
                    <a:pt x="1204" y="5"/>
                  </a:lnTo>
                  <a:lnTo>
                    <a:pt x="1197" y="5"/>
                  </a:lnTo>
                  <a:lnTo>
                    <a:pt x="1189" y="6"/>
                  </a:lnTo>
                  <a:lnTo>
                    <a:pt x="1182" y="7"/>
                  </a:lnTo>
                  <a:lnTo>
                    <a:pt x="1174" y="8"/>
                  </a:lnTo>
                  <a:lnTo>
                    <a:pt x="1166" y="8"/>
                  </a:lnTo>
                  <a:lnTo>
                    <a:pt x="1159" y="9"/>
                  </a:lnTo>
                  <a:lnTo>
                    <a:pt x="1151" y="10"/>
                  </a:lnTo>
                  <a:lnTo>
                    <a:pt x="1143" y="11"/>
                  </a:lnTo>
                  <a:lnTo>
                    <a:pt x="1136" y="12"/>
                  </a:lnTo>
                  <a:lnTo>
                    <a:pt x="1128" y="13"/>
                  </a:lnTo>
                  <a:lnTo>
                    <a:pt x="1120" y="14"/>
                  </a:lnTo>
                  <a:lnTo>
                    <a:pt x="1112" y="15"/>
                  </a:lnTo>
                  <a:lnTo>
                    <a:pt x="1105" y="16"/>
                  </a:lnTo>
                  <a:lnTo>
                    <a:pt x="1097" y="17"/>
                  </a:lnTo>
                  <a:lnTo>
                    <a:pt x="1089" y="18"/>
                  </a:lnTo>
                  <a:lnTo>
                    <a:pt x="1081" y="19"/>
                  </a:lnTo>
                  <a:lnTo>
                    <a:pt x="1073" y="20"/>
                  </a:lnTo>
                  <a:lnTo>
                    <a:pt x="1065" y="21"/>
                  </a:lnTo>
                  <a:lnTo>
                    <a:pt x="1057" y="22"/>
                  </a:lnTo>
                  <a:lnTo>
                    <a:pt x="1049" y="24"/>
                  </a:lnTo>
                  <a:lnTo>
                    <a:pt x="1041" y="25"/>
                  </a:lnTo>
                  <a:lnTo>
                    <a:pt x="1033" y="26"/>
                  </a:lnTo>
                  <a:lnTo>
                    <a:pt x="1025" y="27"/>
                  </a:lnTo>
                  <a:lnTo>
                    <a:pt x="1017" y="29"/>
                  </a:lnTo>
                  <a:lnTo>
                    <a:pt x="1009" y="30"/>
                  </a:lnTo>
                  <a:lnTo>
                    <a:pt x="1001" y="31"/>
                  </a:lnTo>
                  <a:lnTo>
                    <a:pt x="993" y="33"/>
                  </a:lnTo>
                  <a:lnTo>
                    <a:pt x="985" y="34"/>
                  </a:lnTo>
                  <a:lnTo>
                    <a:pt x="977" y="36"/>
                  </a:lnTo>
                  <a:lnTo>
                    <a:pt x="969" y="37"/>
                  </a:lnTo>
                  <a:lnTo>
                    <a:pt x="961" y="39"/>
                  </a:lnTo>
                  <a:lnTo>
                    <a:pt x="953" y="40"/>
                  </a:lnTo>
                  <a:lnTo>
                    <a:pt x="945" y="42"/>
                  </a:lnTo>
                  <a:lnTo>
                    <a:pt x="936" y="40"/>
                  </a:lnTo>
                  <a:lnTo>
                    <a:pt x="928" y="39"/>
                  </a:lnTo>
                  <a:lnTo>
                    <a:pt x="920" y="37"/>
                  </a:lnTo>
                  <a:lnTo>
                    <a:pt x="912" y="36"/>
                  </a:lnTo>
                  <a:lnTo>
                    <a:pt x="904" y="34"/>
                  </a:lnTo>
                  <a:lnTo>
                    <a:pt x="896" y="33"/>
                  </a:lnTo>
                  <a:lnTo>
                    <a:pt x="888" y="32"/>
                  </a:lnTo>
                  <a:lnTo>
                    <a:pt x="880" y="30"/>
                  </a:lnTo>
                  <a:lnTo>
                    <a:pt x="872" y="29"/>
                  </a:lnTo>
                  <a:lnTo>
                    <a:pt x="864" y="28"/>
                  </a:lnTo>
                  <a:lnTo>
                    <a:pt x="856" y="26"/>
                  </a:lnTo>
                  <a:lnTo>
                    <a:pt x="848" y="25"/>
                  </a:lnTo>
                  <a:lnTo>
                    <a:pt x="840" y="24"/>
                  </a:lnTo>
                  <a:lnTo>
                    <a:pt x="832" y="23"/>
                  </a:lnTo>
                  <a:lnTo>
                    <a:pt x="824" y="21"/>
                  </a:lnTo>
                  <a:lnTo>
                    <a:pt x="816" y="20"/>
                  </a:lnTo>
                  <a:lnTo>
                    <a:pt x="808" y="19"/>
                  </a:lnTo>
                  <a:lnTo>
                    <a:pt x="801" y="18"/>
                  </a:lnTo>
                  <a:lnTo>
                    <a:pt x="793" y="17"/>
                  </a:lnTo>
                  <a:lnTo>
                    <a:pt x="785" y="16"/>
                  </a:lnTo>
                  <a:lnTo>
                    <a:pt x="777" y="15"/>
                  </a:lnTo>
                  <a:lnTo>
                    <a:pt x="769" y="14"/>
                  </a:lnTo>
                  <a:lnTo>
                    <a:pt x="762" y="13"/>
                  </a:lnTo>
                  <a:lnTo>
                    <a:pt x="754" y="12"/>
                  </a:lnTo>
                  <a:lnTo>
                    <a:pt x="746" y="11"/>
                  </a:lnTo>
                  <a:lnTo>
                    <a:pt x="738" y="10"/>
                  </a:lnTo>
                  <a:lnTo>
                    <a:pt x="731" y="9"/>
                  </a:lnTo>
                  <a:lnTo>
                    <a:pt x="723" y="8"/>
                  </a:lnTo>
                  <a:lnTo>
                    <a:pt x="715" y="8"/>
                  </a:lnTo>
                  <a:lnTo>
                    <a:pt x="708" y="7"/>
                  </a:lnTo>
                  <a:lnTo>
                    <a:pt x="700" y="6"/>
                  </a:lnTo>
                  <a:lnTo>
                    <a:pt x="693" y="5"/>
                  </a:lnTo>
                  <a:lnTo>
                    <a:pt x="685" y="5"/>
                  </a:lnTo>
                  <a:lnTo>
                    <a:pt x="677" y="4"/>
                  </a:lnTo>
                  <a:lnTo>
                    <a:pt x="670" y="4"/>
                  </a:lnTo>
                  <a:lnTo>
                    <a:pt x="662" y="3"/>
                  </a:lnTo>
                  <a:lnTo>
                    <a:pt x="655" y="3"/>
                  </a:lnTo>
                  <a:lnTo>
                    <a:pt x="648" y="2"/>
                  </a:lnTo>
                  <a:lnTo>
                    <a:pt x="640" y="2"/>
                  </a:lnTo>
                  <a:lnTo>
                    <a:pt x="633" y="1"/>
                  </a:lnTo>
                  <a:lnTo>
                    <a:pt x="625" y="1"/>
                  </a:lnTo>
                  <a:lnTo>
                    <a:pt x="618" y="1"/>
                  </a:lnTo>
                  <a:lnTo>
                    <a:pt x="611" y="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9" y="0"/>
                  </a:lnTo>
                  <a:lnTo>
                    <a:pt x="582" y="0"/>
                  </a:lnTo>
                  <a:lnTo>
                    <a:pt x="575" y="0"/>
                  </a:lnTo>
                  <a:lnTo>
                    <a:pt x="568" y="0"/>
                  </a:lnTo>
                  <a:lnTo>
                    <a:pt x="561" y="0"/>
                  </a:lnTo>
                  <a:lnTo>
                    <a:pt x="553" y="0"/>
                  </a:lnTo>
                  <a:lnTo>
                    <a:pt x="546" y="0"/>
                  </a:lnTo>
                  <a:lnTo>
                    <a:pt x="539" y="0"/>
                  </a:lnTo>
                  <a:lnTo>
                    <a:pt x="532" y="0"/>
                  </a:lnTo>
                  <a:lnTo>
                    <a:pt x="526" y="0"/>
                  </a:lnTo>
                  <a:lnTo>
                    <a:pt x="519" y="1"/>
                  </a:lnTo>
                  <a:lnTo>
                    <a:pt x="512" y="1"/>
                  </a:lnTo>
                  <a:lnTo>
                    <a:pt x="505" y="1"/>
                  </a:lnTo>
                  <a:lnTo>
                    <a:pt x="498" y="2"/>
                  </a:lnTo>
                  <a:lnTo>
                    <a:pt x="491" y="2"/>
                  </a:lnTo>
                  <a:lnTo>
                    <a:pt x="485" y="3"/>
                  </a:lnTo>
                  <a:lnTo>
                    <a:pt x="478" y="3"/>
                  </a:lnTo>
                  <a:lnTo>
                    <a:pt x="471" y="4"/>
                  </a:lnTo>
                  <a:lnTo>
                    <a:pt x="465" y="5"/>
                  </a:lnTo>
                  <a:lnTo>
                    <a:pt x="458" y="6"/>
                  </a:lnTo>
                  <a:lnTo>
                    <a:pt x="452" y="6"/>
                  </a:lnTo>
                  <a:lnTo>
                    <a:pt x="445" y="7"/>
                  </a:lnTo>
                  <a:lnTo>
                    <a:pt x="439" y="8"/>
                  </a:lnTo>
                  <a:lnTo>
                    <a:pt x="432" y="9"/>
                  </a:lnTo>
                  <a:lnTo>
                    <a:pt x="426" y="10"/>
                  </a:lnTo>
                  <a:lnTo>
                    <a:pt x="419" y="11"/>
                  </a:lnTo>
                  <a:lnTo>
                    <a:pt x="413" y="12"/>
                  </a:lnTo>
                  <a:lnTo>
                    <a:pt x="407" y="13"/>
                  </a:lnTo>
                  <a:lnTo>
                    <a:pt x="401" y="15"/>
                  </a:lnTo>
                  <a:lnTo>
                    <a:pt x="395" y="16"/>
                  </a:lnTo>
                  <a:lnTo>
                    <a:pt x="389" y="17"/>
                  </a:lnTo>
                  <a:lnTo>
                    <a:pt x="383" y="19"/>
                  </a:lnTo>
                  <a:lnTo>
                    <a:pt x="377" y="20"/>
                  </a:lnTo>
                  <a:lnTo>
                    <a:pt x="371" y="22"/>
                  </a:lnTo>
                  <a:lnTo>
                    <a:pt x="365" y="23"/>
                  </a:lnTo>
                  <a:lnTo>
                    <a:pt x="359" y="25"/>
                  </a:lnTo>
                  <a:lnTo>
                    <a:pt x="353" y="27"/>
                  </a:lnTo>
                  <a:lnTo>
                    <a:pt x="348" y="28"/>
                  </a:lnTo>
                  <a:lnTo>
                    <a:pt x="342" y="30"/>
                  </a:lnTo>
                  <a:lnTo>
                    <a:pt x="336" y="32"/>
                  </a:lnTo>
                  <a:lnTo>
                    <a:pt x="330" y="34"/>
                  </a:lnTo>
                  <a:lnTo>
                    <a:pt x="325" y="36"/>
                  </a:lnTo>
                  <a:lnTo>
                    <a:pt x="319" y="38"/>
                  </a:lnTo>
                  <a:lnTo>
                    <a:pt x="313" y="40"/>
                  </a:lnTo>
                  <a:lnTo>
                    <a:pt x="308" y="43"/>
                  </a:lnTo>
                  <a:lnTo>
                    <a:pt x="302" y="45"/>
                  </a:lnTo>
                  <a:lnTo>
                    <a:pt x="297" y="47"/>
                  </a:lnTo>
                  <a:lnTo>
                    <a:pt x="292" y="50"/>
                  </a:lnTo>
                  <a:lnTo>
                    <a:pt x="286" y="52"/>
                  </a:lnTo>
                  <a:lnTo>
                    <a:pt x="281" y="55"/>
                  </a:lnTo>
                  <a:lnTo>
                    <a:pt x="276" y="57"/>
                  </a:lnTo>
                  <a:lnTo>
                    <a:pt x="270" y="60"/>
                  </a:lnTo>
                  <a:lnTo>
                    <a:pt x="264" y="64"/>
                  </a:lnTo>
                  <a:lnTo>
                    <a:pt x="258" y="67"/>
                  </a:lnTo>
                  <a:lnTo>
                    <a:pt x="252" y="70"/>
                  </a:lnTo>
                  <a:lnTo>
                    <a:pt x="246" y="74"/>
                  </a:lnTo>
                  <a:lnTo>
                    <a:pt x="240" y="77"/>
                  </a:lnTo>
                  <a:lnTo>
                    <a:pt x="235" y="81"/>
                  </a:lnTo>
                  <a:lnTo>
                    <a:pt x="229" y="85"/>
                  </a:lnTo>
                  <a:lnTo>
                    <a:pt x="224" y="88"/>
                  </a:lnTo>
                  <a:lnTo>
                    <a:pt x="218" y="92"/>
                  </a:lnTo>
                  <a:lnTo>
                    <a:pt x="213" y="96"/>
                  </a:lnTo>
                  <a:lnTo>
                    <a:pt x="207" y="100"/>
                  </a:lnTo>
                  <a:lnTo>
                    <a:pt x="202" y="104"/>
                  </a:lnTo>
                  <a:lnTo>
                    <a:pt x="197" y="108"/>
                  </a:lnTo>
                  <a:lnTo>
                    <a:pt x="192" y="113"/>
                  </a:lnTo>
                  <a:lnTo>
                    <a:pt x="187" y="117"/>
                  </a:lnTo>
                  <a:lnTo>
                    <a:pt x="181" y="121"/>
                  </a:lnTo>
                  <a:lnTo>
                    <a:pt x="176" y="126"/>
                  </a:lnTo>
                  <a:lnTo>
                    <a:pt x="172" y="130"/>
                  </a:lnTo>
                  <a:lnTo>
                    <a:pt x="167" y="135"/>
                  </a:lnTo>
                  <a:lnTo>
                    <a:pt x="162" y="139"/>
                  </a:lnTo>
                  <a:lnTo>
                    <a:pt x="157" y="144"/>
                  </a:lnTo>
                  <a:lnTo>
                    <a:pt x="153" y="149"/>
                  </a:lnTo>
                  <a:lnTo>
                    <a:pt x="148" y="154"/>
                  </a:lnTo>
                  <a:lnTo>
                    <a:pt x="143" y="159"/>
                  </a:lnTo>
                  <a:lnTo>
                    <a:pt x="139" y="164"/>
                  </a:lnTo>
                  <a:lnTo>
                    <a:pt x="135" y="169"/>
                  </a:lnTo>
                  <a:lnTo>
                    <a:pt x="130" y="174"/>
                  </a:lnTo>
                  <a:lnTo>
                    <a:pt x="126" y="179"/>
                  </a:lnTo>
                  <a:lnTo>
                    <a:pt x="122" y="184"/>
                  </a:lnTo>
                  <a:lnTo>
                    <a:pt x="118" y="189"/>
                  </a:lnTo>
                  <a:lnTo>
                    <a:pt x="114" y="195"/>
                  </a:lnTo>
                  <a:lnTo>
                    <a:pt x="110" y="200"/>
                  </a:lnTo>
                  <a:lnTo>
                    <a:pt x="106" y="206"/>
                  </a:lnTo>
                  <a:lnTo>
                    <a:pt x="102" y="211"/>
                  </a:lnTo>
                  <a:lnTo>
                    <a:pt x="98" y="217"/>
                  </a:lnTo>
                  <a:lnTo>
                    <a:pt x="94" y="222"/>
                  </a:lnTo>
                  <a:lnTo>
                    <a:pt x="91" y="228"/>
                  </a:lnTo>
                  <a:lnTo>
                    <a:pt x="87" y="234"/>
                  </a:lnTo>
                  <a:lnTo>
                    <a:pt x="84" y="239"/>
                  </a:lnTo>
                  <a:lnTo>
                    <a:pt x="80" y="245"/>
                  </a:lnTo>
                  <a:lnTo>
                    <a:pt x="77" y="251"/>
                  </a:lnTo>
                  <a:lnTo>
                    <a:pt x="73" y="257"/>
                  </a:lnTo>
                  <a:lnTo>
                    <a:pt x="70" y="263"/>
                  </a:lnTo>
                  <a:lnTo>
                    <a:pt x="67" y="269"/>
                  </a:lnTo>
                  <a:lnTo>
                    <a:pt x="64" y="275"/>
                  </a:lnTo>
                  <a:lnTo>
                    <a:pt x="61" y="281"/>
                  </a:lnTo>
                  <a:lnTo>
                    <a:pt x="58" y="287"/>
                  </a:lnTo>
                  <a:lnTo>
                    <a:pt x="55" y="294"/>
                  </a:lnTo>
                  <a:lnTo>
                    <a:pt x="52" y="300"/>
                  </a:lnTo>
                  <a:lnTo>
                    <a:pt x="50" y="306"/>
                  </a:lnTo>
                  <a:lnTo>
                    <a:pt x="47" y="313"/>
                  </a:lnTo>
                  <a:lnTo>
                    <a:pt x="44" y="319"/>
                  </a:lnTo>
                  <a:lnTo>
                    <a:pt x="42" y="325"/>
                  </a:lnTo>
                  <a:lnTo>
                    <a:pt x="39" y="332"/>
                  </a:lnTo>
                  <a:lnTo>
                    <a:pt x="37" y="338"/>
                  </a:lnTo>
                  <a:lnTo>
                    <a:pt x="35" y="345"/>
                  </a:lnTo>
                  <a:lnTo>
                    <a:pt x="32" y="351"/>
                  </a:lnTo>
                  <a:lnTo>
                    <a:pt x="30" y="358"/>
                  </a:lnTo>
                  <a:lnTo>
                    <a:pt x="28" y="365"/>
                  </a:lnTo>
                  <a:lnTo>
                    <a:pt x="26" y="371"/>
                  </a:lnTo>
                  <a:lnTo>
                    <a:pt x="24" y="378"/>
                  </a:lnTo>
                  <a:lnTo>
                    <a:pt x="22" y="385"/>
                  </a:lnTo>
                  <a:lnTo>
                    <a:pt x="21" y="392"/>
                  </a:lnTo>
                  <a:lnTo>
                    <a:pt x="19" y="398"/>
                  </a:lnTo>
                  <a:lnTo>
                    <a:pt x="17" y="405"/>
                  </a:lnTo>
                  <a:lnTo>
                    <a:pt x="16" y="412"/>
                  </a:lnTo>
                  <a:lnTo>
                    <a:pt x="14" y="419"/>
                  </a:lnTo>
                  <a:lnTo>
                    <a:pt x="13" y="426"/>
                  </a:lnTo>
                  <a:lnTo>
                    <a:pt x="11" y="433"/>
                  </a:lnTo>
                  <a:lnTo>
                    <a:pt x="10" y="440"/>
                  </a:lnTo>
                  <a:lnTo>
                    <a:pt x="9" y="447"/>
                  </a:lnTo>
                  <a:lnTo>
                    <a:pt x="8" y="454"/>
                  </a:lnTo>
                  <a:lnTo>
                    <a:pt x="7" y="461"/>
                  </a:lnTo>
                  <a:lnTo>
                    <a:pt x="6" y="468"/>
                  </a:lnTo>
                  <a:lnTo>
                    <a:pt x="5" y="475"/>
                  </a:lnTo>
                  <a:lnTo>
                    <a:pt x="4" y="482"/>
                  </a:lnTo>
                  <a:lnTo>
                    <a:pt x="3" y="489"/>
                  </a:lnTo>
                  <a:lnTo>
                    <a:pt x="3" y="496"/>
                  </a:lnTo>
                  <a:lnTo>
                    <a:pt x="2" y="504"/>
                  </a:lnTo>
                  <a:lnTo>
                    <a:pt x="2" y="511"/>
                  </a:lnTo>
                  <a:lnTo>
                    <a:pt x="1" y="518"/>
                  </a:lnTo>
                  <a:lnTo>
                    <a:pt x="1" y="525"/>
                  </a:lnTo>
                  <a:lnTo>
                    <a:pt x="1" y="532"/>
                  </a:lnTo>
                  <a:lnTo>
                    <a:pt x="0" y="540"/>
                  </a:lnTo>
                  <a:lnTo>
                    <a:pt x="0" y="547"/>
                  </a:lnTo>
                  <a:lnTo>
                    <a:pt x="0" y="554"/>
                  </a:lnTo>
                  <a:lnTo>
                    <a:pt x="0" y="561"/>
                  </a:lnTo>
                  <a:lnTo>
                    <a:pt x="0" y="568"/>
                  </a:lnTo>
                  <a:lnTo>
                    <a:pt x="1" y="575"/>
                  </a:lnTo>
                  <a:lnTo>
                    <a:pt x="1" y="582"/>
                  </a:lnTo>
                  <a:lnTo>
                    <a:pt x="1" y="589"/>
                  </a:lnTo>
                  <a:lnTo>
                    <a:pt x="2" y="596"/>
                  </a:lnTo>
                  <a:lnTo>
                    <a:pt x="2" y="603"/>
                  </a:lnTo>
                  <a:lnTo>
                    <a:pt x="3" y="610"/>
                  </a:lnTo>
                  <a:lnTo>
                    <a:pt x="3" y="617"/>
                  </a:lnTo>
                  <a:lnTo>
                    <a:pt x="4" y="624"/>
                  </a:lnTo>
                  <a:lnTo>
                    <a:pt x="5" y="630"/>
                  </a:lnTo>
                  <a:lnTo>
                    <a:pt x="5" y="637"/>
                  </a:lnTo>
                  <a:lnTo>
                    <a:pt x="6" y="644"/>
                  </a:lnTo>
                  <a:lnTo>
                    <a:pt x="7" y="651"/>
                  </a:lnTo>
                  <a:lnTo>
                    <a:pt x="8" y="658"/>
                  </a:lnTo>
                  <a:lnTo>
                    <a:pt x="10" y="664"/>
                  </a:lnTo>
                  <a:lnTo>
                    <a:pt x="11" y="671"/>
                  </a:lnTo>
                  <a:lnTo>
                    <a:pt x="12" y="678"/>
                  </a:lnTo>
                  <a:lnTo>
                    <a:pt x="13" y="685"/>
                  </a:lnTo>
                  <a:lnTo>
                    <a:pt x="15" y="691"/>
                  </a:lnTo>
                  <a:lnTo>
                    <a:pt x="16" y="698"/>
                  </a:lnTo>
                  <a:lnTo>
                    <a:pt x="18" y="705"/>
                  </a:lnTo>
                  <a:lnTo>
                    <a:pt x="19" y="711"/>
                  </a:lnTo>
                  <a:lnTo>
                    <a:pt x="21" y="718"/>
                  </a:lnTo>
                  <a:lnTo>
                    <a:pt x="23" y="725"/>
                  </a:lnTo>
                  <a:lnTo>
                    <a:pt x="25" y="731"/>
                  </a:lnTo>
                  <a:lnTo>
                    <a:pt x="26" y="738"/>
                  </a:lnTo>
                  <a:lnTo>
                    <a:pt x="28" y="744"/>
                  </a:lnTo>
                  <a:lnTo>
                    <a:pt x="30" y="751"/>
                  </a:lnTo>
                  <a:lnTo>
                    <a:pt x="33" y="757"/>
                  </a:lnTo>
                  <a:lnTo>
                    <a:pt x="35" y="764"/>
                  </a:lnTo>
                  <a:lnTo>
                    <a:pt x="37" y="770"/>
                  </a:lnTo>
                  <a:lnTo>
                    <a:pt x="39" y="777"/>
                  </a:lnTo>
                  <a:lnTo>
                    <a:pt x="42" y="783"/>
                  </a:lnTo>
                  <a:lnTo>
                    <a:pt x="44" y="790"/>
                  </a:lnTo>
                  <a:lnTo>
                    <a:pt x="46" y="796"/>
                  </a:lnTo>
                  <a:lnTo>
                    <a:pt x="49" y="803"/>
                  </a:lnTo>
                  <a:lnTo>
                    <a:pt x="52" y="809"/>
                  </a:lnTo>
                  <a:lnTo>
                    <a:pt x="54" y="815"/>
                  </a:lnTo>
                  <a:lnTo>
                    <a:pt x="57" y="821"/>
                  </a:lnTo>
                  <a:lnTo>
                    <a:pt x="60" y="828"/>
                  </a:lnTo>
                  <a:lnTo>
                    <a:pt x="63" y="834"/>
                  </a:lnTo>
                  <a:lnTo>
                    <a:pt x="66" y="840"/>
                  </a:lnTo>
                  <a:lnTo>
                    <a:pt x="69" y="846"/>
                  </a:lnTo>
                  <a:lnTo>
                    <a:pt x="72" y="853"/>
                  </a:lnTo>
                  <a:lnTo>
                    <a:pt x="75" y="859"/>
                  </a:lnTo>
                  <a:lnTo>
                    <a:pt x="78" y="865"/>
                  </a:lnTo>
                  <a:lnTo>
                    <a:pt x="81" y="871"/>
                  </a:lnTo>
                  <a:lnTo>
                    <a:pt x="84" y="877"/>
                  </a:lnTo>
                  <a:lnTo>
                    <a:pt x="88" y="883"/>
                  </a:lnTo>
                  <a:lnTo>
                    <a:pt x="91" y="889"/>
                  </a:lnTo>
                  <a:lnTo>
                    <a:pt x="95" y="895"/>
                  </a:lnTo>
                  <a:lnTo>
                    <a:pt x="98" y="901"/>
                  </a:lnTo>
                  <a:lnTo>
                    <a:pt x="102" y="907"/>
                  </a:lnTo>
                  <a:lnTo>
                    <a:pt x="106" y="913"/>
                  </a:lnTo>
                  <a:lnTo>
                    <a:pt x="109" y="919"/>
                  </a:lnTo>
                  <a:lnTo>
                    <a:pt x="113" y="925"/>
                  </a:lnTo>
                  <a:lnTo>
                    <a:pt x="117" y="931"/>
                  </a:lnTo>
                  <a:lnTo>
                    <a:pt x="121" y="936"/>
                  </a:lnTo>
                  <a:lnTo>
                    <a:pt x="125" y="942"/>
                  </a:lnTo>
                  <a:lnTo>
                    <a:pt x="129" y="948"/>
                  </a:lnTo>
                  <a:lnTo>
                    <a:pt x="133" y="954"/>
                  </a:lnTo>
                  <a:lnTo>
                    <a:pt x="137" y="959"/>
                  </a:lnTo>
                  <a:lnTo>
                    <a:pt x="141" y="965"/>
                  </a:lnTo>
                  <a:lnTo>
                    <a:pt x="146" y="971"/>
                  </a:lnTo>
                  <a:lnTo>
                    <a:pt x="150" y="976"/>
                  </a:lnTo>
                  <a:lnTo>
                    <a:pt x="154" y="982"/>
                  </a:lnTo>
                  <a:lnTo>
                    <a:pt x="159" y="987"/>
                  </a:lnTo>
                  <a:lnTo>
                    <a:pt x="163" y="993"/>
                  </a:lnTo>
                  <a:lnTo>
                    <a:pt x="168" y="998"/>
                  </a:lnTo>
                  <a:lnTo>
                    <a:pt x="172" y="1004"/>
                  </a:lnTo>
                  <a:lnTo>
                    <a:pt x="177" y="1009"/>
                  </a:lnTo>
                  <a:lnTo>
                    <a:pt x="182" y="1015"/>
                  </a:lnTo>
                  <a:lnTo>
                    <a:pt x="186" y="1020"/>
                  </a:lnTo>
                  <a:lnTo>
                    <a:pt x="191" y="1025"/>
                  </a:lnTo>
                  <a:lnTo>
                    <a:pt x="196" y="1030"/>
                  </a:lnTo>
                  <a:lnTo>
                    <a:pt x="201" y="1036"/>
                  </a:lnTo>
                  <a:lnTo>
                    <a:pt x="206" y="1041"/>
                  </a:lnTo>
                  <a:lnTo>
                    <a:pt x="211" y="1046"/>
                  </a:lnTo>
                  <a:lnTo>
                    <a:pt x="216" y="1051"/>
                  </a:lnTo>
                  <a:lnTo>
                    <a:pt x="221" y="1056"/>
                  </a:lnTo>
                  <a:lnTo>
                    <a:pt x="226" y="1061"/>
                  </a:lnTo>
                  <a:lnTo>
                    <a:pt x="232" y="1066"/>
                  </a:lnTo>
                  <a:lnTo>
                    <a:pt x="237" y="1071"/>
                  </a:lnTo>
                  <a:lnTo>
                    <a:pt x="242" y="1076"/>
                  </a:lnTo>
                  <a:lnTo>
                    <a:pt x="248" y="1081"/>
                  </a:lnTo>
                  <a:lnTo>
                    <a:pt x="253" y="1086"/>
                  </a:lnTo>
                  <a:lnTo>
                    <a:pt x="259" y="1091"/>
                  </a:lnTo>
                  <a:lnTo>
                    <a:pt x="264" y="1096"/>
                  </a:lnTo>
                  <a:lnTo>
                    <a:pt x="270" y="1101"/>
                  </a:lnTo>
                  <a:lnTo>
                    <a:pt x="275" y="1105"/>
                  </a:lnTo>
                  <a:lnTo>
                    <a:pt x="280" y="1109"/>
                  </a:lnTo>
                  <a:lnTo>
                    <a:pt x="286" y="1114"/>
                  </a:lnTo>
                  <a:lnTo>
                    <a:pt x="291" y="1118"/>
                  </a:lnTo>
                  <a:lnTo>
                    <a:pt x="296" y="1122"/>
                  </a:lnTo>
                  <a:lnTo>
                    <a:pt x="301" y="1126"/>
                  </a:lnTo>
                  <a:lnTo>
                    <a:pt x="306" y="1130"/>
                  </a:lnTo>
                  <a:lnTo>
                    <a:pt x="311" y="1134"/>
                  </a:lnTo>
                  <a:lnTo>
                    <a:pt x="317" y="1138"/>
                  </a:lnTo>
                  <a:lnTo>
                    <a:pt x="322" y="1142"/>
                  </a:lnTo>
                  <a:lnTo>
                    <a:pt x="327" y="1145"/>
                  </a:lnTo>
                  <a:lnTo>
                    <a:pt x="333" y="1149"/>
                  </a:lnTo>
                  <a:lnTo>
                    <a:pt x="338" y="1153"/>
                  </a:lnTo>
                  <a:lnTo>
                    <a:pt x="344" y="1157"/>
                  </a:lnTo>
                  <a:lnTo>
                    <a:pt x="349" y="1160"/>
                  </a:lnTo>
                  <a:lnTo>
                    <a:pt x="355" y="1164"/>
                  </a:lnTo>
                  <a:lnTo>
                    <a:pt x="361" y="1168"/>
                  </a:lnTo>
                  <a:lnTo>
                    <a:pt x="366" y="1171"/>
                  </a:lnTo>
                  <a:lnTo>
                    <a:pt x="372" y="1175"/>
                  </a:lnTo>
                  <a:lnTo>
                    <a:pt x="378" y="1178"/>
                  </a:lnTo>
                  <a:lnTo>
                    <a:pt x="383" y="1182"/>
                  </a:lnTo>
                  <a:lnTo>
                    <a:pt x="389" y="1185"/>
                  </a:lnTo>
                  <a:lnTo>
                    <a:pt x="395" y="1188"/>
                  </a:lnTo>
                  <a:lnTo>
                    <a:pt x="400" y="1192"/>
                  </a:lnTo>
                  <a:lnTo>
                    <a:pt x="406" y="1195"/>
                  </a:lnTo>
                  <a:lnTo>
                    <a:pt x="412" y="1198"/>
                  </a:lnTo>
                  <a:lnTo>
                    <a:pt x="418" y="1202"/>
                  </a:lnTo>
                  <a:lnTo>
                    <a:pt x="424" y="1205"/>
                  </a:lnTo>
                  <a:lnTo>
                    <a:pt x="430" y="1208"/>
                  </a:lnTo>
                  <a:lnTo>
                    <a:pt x="436" y="1211"/>
                  </a:lnTo>
                  <a:lnTo>
                    <a:pt x="442" y="1214"/>
                  </a:lnTo>
                  <a:lnTo>
                    <a:pt x="448" y="1217"/>
                  </a:lnTo>
                  <a:lnTo>
                    <a:pt x="454" y="1220"/>
                  </a:lnTo>
                  <a:lnTo>
                    <a:pt x="460" y="1223"/>
                  </a:lnTo>
                  <a:lnTo>
                    <a:pt x="467" y="1226"/>
                  </a:lnTo>
                  <a:lnTo>
                    <a:pt x="473" y="1229"/>
                  </a:lnTo>
                  <a:lnTo>
                    <a:pt x="479" y="1232"/>
                  </a:lnTo>
                  <a:lnTo>
                    <a:pt x="485" y="1234"/>
                  </a:lnTo>
                  <a:lnTo>
                    <a:pt x="492" y="1237"/>
                  </a:lnTo>
                  <a:lnTo>
                    <a:pt x="498" y="1240"/>
                  </a:lnTo>
                  <a:lnTo>
                    <a:pt x="505" y="1242"/>
                  </a:lnTo>
                  <a:lnTo>
                    <a:pt x="511" y="1245"/>
                  </a:lnTo>
                  <a:lnTo>
                    <a:pt x="518" y="1248"/>
                  </a:lnTo>
                  <a:lnTo>
                    <a:pt x="524" y="1250"/>
                  </a:lnTo>
                  <a:lnTo>
                    <a:pt x="531" y="1253"/>
                  </a:lnTo>
                  <a:lnTo>
                    <a:pt x="537" y="1255"/>
                  </a:lnTo>
                  <a:lnTo>
                    <a:pt x="544" y="1257"/>
                  </a:lnTo>
                  <a:lnTo>
                    <a:pt x="550" y="1260"/>
                  </a:lnTo>
                  <a:lnTo>
                    <a:pt x="557" y="1262"/>
                  </a:lnTo>
                  <a:lnTo>
                    <a:pt x="564" y="1264"/>
                  </a:lnTo>
                  <a:lnTo>
                    <a:pt x="570" y="1267"/>
                  </a:lnTo>
                  <a:lnTo>
                    <a:pt x="577" y="1269"/>
                  </a:lnTo>
                  <a:lnTo>
                    <a:pt x="584" y="1271"/>
                  </a:lnTo>
                  <a:lnTo>
                    <a:pt x="591" y="1273"/>
                  </a:lnTo>
                  <a:lnTo>
                    <a:pt x="598" y="1275"/>
                  </a:lnTo>
                  <a:lnTo>
                    <a:pt x="604" y="1277"/>
                  </a:lnTo>
                  <a:lnTo>
                    <a:pt x="611" y="1279"/>
                  </a:lnTo>
                  <a:lnTo>
                    <a:pt x="618" y="1281"/>
                  </a:lnTo>
                  <a:lnTo>
                    <a:pt x="625" y="1283"/>
                  </a:lnTo>
                  <a:lnTo>
                    <a:pt x="632" y="1285"/>
                  </a:lnTo>
                  <a:lnTo>
                    <a:pt x="639" y="1287"/>
                  </a:lnTo>
                  <a:lnTo>
                    <a:pt x="646" y="1289"/>
                  </a:lnTo>
                  <a:lnTo>
                    <a:pt x="653" y="1290"/>
                  </a:lnTo>
                  <a:lnTo>
                    <a:pt x="660" y="1292"/>
                  </a:lnTo>
                  <a:lnTo>
                    <a:pt x="667" y="1294"/>
                  </a:lnTo>
                  <a:lnTo>
                    <a:pt x="674" y="1295"/>
                  </a:lnTo>
                  <a:lnTo>
                    <a:pt x="681" y="1297"/>
                  </a:lnTo>
                  <a:lnTo>
                    <a:pt x="688" y="1298"/>
                  </a:lnTo>
                  <a:lnTo>
                    <a:pt x="696" y="1300"/>
                  </a:lnTo>
                  <a:lnTo>
                    <a:pt x="703" y="1301"/>
                  </a:lnTo>
                  <a:lnTo>
                    <a:pt x="710" y="1303"/>
                  </a:lnTo>
                  <a:lnTo>
                    <a:pt x="717" y="1304"/>
                  </a:lnTo>
                  <a:lnTo>
                    <a:pt x="724" y="1305"/>
                  </a:lnTo>
                  <a:lnTo>
                    <a:pt x="732" y="1306"/>
                  </a:lnTo>
                  <a:lnTo>
                    <a:pt x="739" y="1308"/>
                  </a:lnTo>
                  <a:lnTo>
                    <a:pt x="746" y="1309"/>
                  </a:lnTo>
                  <a:lnTo>
                    <a:pt x="754" y="1310"/>
                  </a:lnTo>
                  <a:lnTo>
                    <a:pt x="761" y="1311"/>
                  </a:lnTo>
                  <a:lnTo>
                    <a:pt x="768" y="1312"/>
                  </a:lnTo>
                  <a:lnTo>
                    <a:pt x="776" y="1313"/>
                  </a:lnTo>
                  <a:lnTo>
                    <a:pt x="783" y="1314"/>
                  </a:lnTo>
                  <a:lnTo>
                    <a:pt x="791" y="1315"/>
                  </a:lnTo>
                  <a:lnTo>
                    <a:pt x="798" y="1316"/>
                  </a:lnTo>
                  <a:lnTo>
                    <a:pt x="806" y="1317"/>
                  </a:lnTo>
                  <a:lnTo>
                    <a:pt x="813" y="1317"/>
                  </a:lnTo>
                  <a:lnTo>
                    <a:pt x="821" y="1318"/>
                  </a:lnTo>
                  <a:lnTo>
                    <a:pt x="828" y="1319"/>
                  </a:lnTo>
                  <a:lnTo>
                    <a:pt x="836" y="1319"/>
                  </a:lnTo>
                  <a:lnTo>
                    <a:pt x="843" y="1320"/>
                  </a:lnTo>
                  <a:lnTo>
                    <a:pt x="851" y="1320"/>
                  </a:lnTo>
                  <a:lnTo>
                    <a:pt x="858" y="1321"/>
                  </a:lnTo>
                  <a:lnTo>
                    <a:pt x="866" y="1321"/>
                  </a:lnTo>
                  <a:lnTo>
                    <a:pt x="874" y="1322"/>
                  </a:lnTo>
                  <a:lnTo>
                    <a:pt x="881" y="1322"/>
                  </a:lnTo>
                  <a:lnTo>
                    <a:pt x="889" y="1322"/>
                  </a:lnTo>
                  <a:lnTo>
                    <a:pt x="897" y="1323"/>
                  </a:lnTo>
                  <a:lnTo>
                    <a:pt x="904" y="1323"/>
                  </a:lnTo>
                  <a:lnTo>
                    <a:pt x="912" y="1323"/>
                  </a:lnTo>
                  <a:lnTo>
                    <a:pt x="920" y="1323"/>
                  </a:lnTo>
                  <a:lnTo>
                    <a:pt x="928" y="1323"/>
                  </a:lnTo>
                  <a:lnTo>
                    <a:pt x="935" y="1323"/>
                  </a:lnTo>
                </a:path>
              </a:pathLst>
            </a:custGeom>
            <a:noFill/>
            <a:ln w="50800" cap="rnd">
              <a:solidFill>
                <a:srgbClr val="00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19" name="Freeform 8">
              <a:extLst>
                <a:ext uri="{FF2B5EF4-FFF2-40B4-BE49-F238E27FC236}">
                  <a16:creationId xmlns:a16="http://schemas.microsoft.com/office/drawing/2014/main" id="{2BFC578C-4F96-4099-9120-29CE42AD7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168" y="4121004"/>
              <a:ext cx="2212019" cy="1563913"/>
            </a:xfrm>
            <a:custGeom>
              <a:avLst/>
              <a:gdLst>
                <a:gd name="T0" fmla="*/ 2147483646 w 1710"/>
                <a:gd name="T1" fmla="*/ 2147483646 h 1210"/>
                <a:gd name="T2" fmla="*/ 2147483646 w 1710"/>
                <a:gd name="T3" fmla="*/ 2147483646 h 1210"/>
                <a:gd name="T4" fmla="*/ 2147483646 w 1710"/>
                <a:gd name="T5" fmla="*/ 2147483646 h 1210"/>
                <a:gd name="T6" fmla="*/ 2147483646 w 1710"/>
                <a:gd name="T7" fmla="*/ 2147483646 h 1210"/>
                <a:gd name="T8" fmla="*/ 2147483646 w 1710"/>
                <a:gd name="T9" fmla="*/ 2147483646 h 1210"/>
                <a:gd name="T10" fmla="*/ 2147483646 w 1710"/>
                <a:gd name="T11" fmla="*/ 2147483646 h 1210"/>
                <a:gd name="T12" fmla="*/ 2147483646 w 1710"/>
                <a:gd name="T13" fmla="*/ 2147483646 h 1210"/>
                <a:gd name="T14" fmla="*/ 2147483646 w 1710"/>
                <a:gd name="T15" fmla="*/ 2147483646 h 1210"/>
                <a:gd name="T16" fmla="*/ 2147483646 w 1710"/>
                <a:gd name="T17" fmla="*/ 2147483646 h 1210"/>
                <a:gd name="T18" fmla="*/ 2147483646 w 1710"/>
                <a:gd name="T19" fmla="*/ 2147483646 h 1210"/>
                <a:gd name="T20" fmla="*/ 2147483646 w 1710"/>
                <a:gd name="T21" fmla="*/ 2147483646 h 1210"/>
                <a:gd name="T22" fmla="*/ 2147483646 w 1710"/>
                <a:gd name="T23" fmla="*/ 2147483646 h 1210"/>
                <a:gd name="T24" fmla="*/ 2147483646 w 1710"/>
                <a:gd name="T25" fmla="*/ 2147483646 h 1210"/>
                <a:gd name="T26" fmla="*/ 2147483646 w 1710"/>
                <a:gd name="T27" fmla="*/ 2147483646 h 1210"/>
                <a:gd name="T28" fmla="*/ 2147483646 w 1710"/>
                <a:gd name="T29" fmla="*/ 2147483646 h 1210"/>
                <a:gd name="T30" fmla="*/ 2147483646 w 1710"/>
                <a:gd name="T31" fmla="*/ 2147483646 h 1210"/>
                <a:gd name="T32" fmla="*/ 2147483646 w 1710"/>
                <a:gd name="T33" fmla="*/ 2147483646 h 1210"/>
                <a:gd name="T34" fmla="*/ 2147483646 w 1710"/>
                <a:gd name="T35" fmla="*/ 2147483646 h 1210"/>
                <a:gd name="T36" fmla="*/ 2147483646 w 1710"/>
                <a:gd name="T37" fmla="*/ 2147483646 h 1210"/>
                <a:gd name="T38" fmla="*/ 2147483646 w 1710"/>
                <a:gd name="T39" fmla="*/ 2147483646 h 1210"/>
                <a:gd name="T40" fmla="*/ 2147483646 w 1710"/>
                <a:gd name="T41" fmla="*/ 2147483646 h 1210"/>
                <a:gd name="T42" fmla="*/ 2147483646 w 1710"/>
                <a:gd name="T43" fmla="*/ 2147483646 h 1210"/>
                <a:gd name="T44" fmla="*/ 2147483646 w 1710"/>
                <a:gd name="T45" fmla="*/ 2147483646 h 1210"/>
                <a:gd name="T46" fmla="*/ 2147483646 w 1710"/>
                <a:gd name="T47" fmla="*/ 2147483646 h 1210"/>
                <a:gd name="T48" fmla="*/ 2147483646 w 1710"/>
                <a:gd name="T49" fmla="*/ 2147483646 h 1210"/>
                <a:gd name="T50" fmla="*/ 2147483646 w 1710"/>
                <a:gd name="T51" fmla="*/ 2147483646 h 1210"/>
                <a:gd name="T52" fmla="*/ 2147483646 w 1710"/>
                <a:gd name="T53" fmla="*/ 0 h 1210"/>
                <a:gd name="T54" fmla="*/ 2147483646 w 1710"/>
                <a:gd name="T55" fmla="*/ 2147483646 h 1210"/>
                <a:gd name="T56" fmla="*/ 2147483646 w 1710"/>
                <a:gd name="T57" fmla="*/ 2147483646 h 1210"/>
                <a:gd name="T58" fmla="*/ 2147483646 w 1710"/>
                <a:gd name="T59" fmla="*/ 2147483646 h 1210"/>
                <a:gd name="T60" fmla="*/ 2147483646 w 1710"/>
                <a:gd name="T61" fmla="*/ 2147483646 h 1210"/>
                <a:gd name="T62" fmla="*/ 2147483646 w 1710"/>
                <a:gd name="T63" fmla="*/ 2147483646 h 1210"/>
                <a:gd name="T64" fmla="*/ 2147483646 w 1710"/>
                <a:gd name="T65" fmla="*/ 2147483646 h 1210"/>
                <a:gd name="T66" fmla="*/ 2147483646 w 1710"/>
                <a:gd name="T67" fmla="*/ 2147483646 h 1210"/>
                <a:gd name="T68" fmla="*/ 2147483646 w 1710"/>
                <a:gd name="T69" fmla="*/ 0 h 1210"/>
                <a:gd name="T70" fmla="*/ 2147483646 w 1710"/>
                <a:gd name="T71" fmla="*/ 0 h 1210"/>
                <a:gd name="T72" fmla="*/ 2147483646 w 1710"/>
                <a:gd name="T73" fmla="*/ 2147483646 h 1210"/>
                <a:gd name="T74" fmla="*/ 2147483646 w 1710"/>
                <a:gd name="T75" fmla="*/ 2147483646 h 1210"/>
                <a:gd name="T76" fmla="*/ 2147483646 w 1710"/>
                <a:gd name="T77" fmla="*/ 2147483646 h 1210"/>
                <a:gd name="T78" fmla="*/ 2147483646 w 1710"/>
                <a:gd name="T79" fmla="*/ 2147483646 h 1210"/>
                <a:gd name="T80" fmla="*/ 2147483646 w 1710"/>
                <a:gd name="T81" fmla="*/ 2147483646 h 1210"/>
                <a:gd name="T82" fmla="*/ 2147483646 w 1710"/>
                <a:gd name="T83" fmla="*/ 2147483646 h 1210"/>
                <a:gd name="T84" fmla="*/ 2147483646 w 1710"/>
                <a:gd name="T85" fmla="*/ 2147483646 h 1210"/>
                <a:gd name="T86" fmla="*/ 2147483646 w 1710"/>
                <a:gd name="T87" fmla="*/ 2147483646 h 1210"/>
                <a:gd name="T88" fmla="*/ 2147483646 w 1710"/>
                <a:gd name="T89" fmla="*/ 2147483646 h 1210"/>
                <a:gd name="T90" fmla="*/ 2147483646 w 1710"/>
                <a:gd name="T91" fmla="*/ 2147483646 h 1210"/>
                <a:gd name="T92" fmla="*/ 0 w 1710"/>
                <a:gd name="T93" fmla="*/ 2147483646 h 1210"/>
                <a:gd name="T94" fmla="*/ 2147483646 w 1710"/>
                <a:gd name="T95" fmla="*/ 2147483646 h 1210"/>
                <a:gd name="T96" fmla="*/ 2147483646 w 1710"/>
                <a:gd name="T97" fmla="*/ 2147483646 h 1210"/>
                <a:gd name="T98" fmla="*/ 2147483646 w 1710"/>
                <a:gd name="T99" fmla="*/ 2147483646 h 1210"/>
                <a:gd name="T100" fmla="*/ 2147483646 w 1710"/>
                <a:gd name="T101" fmla="*/ 2147483646 h 1210"/>
                <a:gd name="T102" fmla="*/ 2147483646 w 1710"/>
                <a:gd name="T103" fmla="*/ 2147483646 h 1210"/>
                <a:gd name="T104" fmla="*/ 2147483646 w 1710"/>
                <a:gd name="T105" fmla="*/ 2147483646 h 1210"/>
                <a:gd name="T106" fmla="*/ 2147483646 w 1710"/>
                <a:gd name="T107" fmla="*/ 2147483646 h 1210"/>
                <a:gd name="T108" fmla="*/ 2147483646 w 1710"/>
                <a:gd name="T109" fmla="*/ 2147483646 h 1210"/>
                <a:gd name="T110" fmla="*/ 2147483646 w 1710"/>
                <a:gd name="T111" fmla="*/ 2147483646 h 1210"/>
                <a:gd name="T112" fmla="*/ 2147483646 w 1710"/>
                <a:gd name="T113" fmla="*/ 2147483646 h 1210"/>
                <a:gd name="T114" fmla="*/ 2147483646 w 1710"/>
                <a:gd name="T115" fmla="*/ 2147483646 h 1210"/>
                <a:gd name="T116" fmla="*/ 2147483646 w 1710"/>
                <a:gd name="T117" fmla="*/ 2147483646 h 1210"/>
                <a:gd name="T118" fmla="*/ 2147483646 w 1710"/>
                <a:gd name="T119" fmla="*/ 2147483646 h 1210"/>
                <a:gd name="T120" fmla="*/ 2147483646 w 1710"/>
                <a:gd name="T121" fmla="*/ 2147483646 h 1210"/>
                <a:gd name="T122" fmla="*/ 2147483646 w 1710"/>
                <a:gd name="T123" fmla="*/ 2147483646 h 121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10"/>
                <a:gd name="T187" fmla="*/ 0 h 1210"/>
                <a:gd name="T188" fmla="*/ 1710 w 1710"/>
                <a:gd name="T189" fmla="*/ 1210 h 121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10" h="1210">
                  <a:moveTo>
                    <a:pt x="853" y="1209"/>
                  </a:moveTo>
                  <a:lnTo>
                    <a:pt x="861" y="1209"/>
                  </a:lnTo>
                  <a:lnTo>
                    <a:pt x="869" y="1209"/>
                  </a:lnTo>
                  <a:lnTo>
                    <a:pt x="876" y="1209"/>
                  </a:lnTo>
                  <a:lnTo>
                    <a:pt x="884" y="1208"/>
                  </a:lnTo>
                  <a:lnTo>
                    <a:pt x="892" y="1208"/>
                  </a:lnTo>
                  <a:lnTo>
                    <a:pt x="899" y="1208"/>
                  </a:lnTo>
                  <a:lnTo>
                    <a:pt x="907" y="1208"/>
                  </a:lnTo>
                  <a:lnTo>
                    <a:pt x="915" y="1207"/>
                  </a:lnTo>
                  <a:lnTo>
                    <a:pt x="922" y="1207"/>
                  </a:lnTo>
                  <a:lnTo>
                    <a:pt x="930" y="1206"/>
                  </a:lnTo>
                  <a:lnTo>
                    <a:pt x="937" y="1206"/>
                  </a:lnTo>
                  <a:lnTo>
                    <a:pt x="945" y="1205"/>
                  </a:lnTo>
                  <a:lnTo>
                    <a:pt x="952" y="1205"/>
                  </a:lnTo>
                  <a:lnTo>
                    <a:pt x="960" y="1204"/>
                  </a:lnTo>
                  <a:lnTo>
                    <a:pt x="967" y="1203"/>
                  </a:lnTo>
                  <a:lnTo>
                    <a:pt x="974" y="1203"/>
                  </a:lnTo>
                  <a:lnTo>
                    <a:pt x="982" y="1202"/>
                  </a:lnTo>
                  <a:lnTo>
                    <a:pt x="989" y="1201"/>
                  </a:lnTo>
                  <a:lnTo>
                    <a:pt x="997" y="1200"/>
                  </a:lnTo>
                  <a:lnTo>
                    <a:pt x="1004" y="1199"/>
                  </a:lnTo>
                  <a:lnTo>
                    <a:pt x="1011" y="1198"/>
                  </a:lnTo>
                  <a:lnTo>
                    <a:pt x="1019" y="1197"/>
                  </a:lnTo>
                  <a:lnTo>
                    <a:pt x="1026" y="1196"/>
                  </a:lnTo>
                  <a:lnTo>
                    <a:pt x="1033" y="1195"/>
                  </a:lnTo>
                  <a:lnTo>
                    <a:pt x="1040" y="1193"/>
                  </a:lnTo>
                  <a:lnTo>
                    <a:pt x="1048" y="1192"/>
                  </a:lnTo>
                  <a:lnTo>
                    <a:pt x="1055" y="1191"/>
                  </a:lnTo>
                  <a:lnTo>
                    <a:pt x="1062" y="1190"/>
                  </a:lnTo>
                  <a:lnTo>
                    <a:pt x="1069" y="1188"/>
                  </a:lnTo>
                  <a:lnTo>
                    <a:pt x="1076" y="1187"/>
                  </a:lnTo>
                  <a:lnTo>
                    <a:pt x="1083" y="1185"/>
                  </a:lnTo>
                  <a:lnTo>
                    <a:pt x="1090" y="1184"/>
                  </a:lnTo>
                  <a:lnTo>
                    <a:pt x="1097" y="1182"/>
                  </a:lnTo>
                  <a:lnTo>
                    <a:pt x="1104" y="1181"/>
                  </a:lnTo>
                  <a:lnTo>
                    <a:pt x="1111" y="1179"/>
                  </a:lnTo>
                  <a:lnTo>
                    <a:pt x="1118" y="1177"/>
                  </a:lnTo>
                  <a:lnTo>
                    <a:pt x="1125" y="1175"/>
                  </a:lnTo>
                  <a:lnTo>
                    <a:pt x="1132" y="1174"/>
                  </a:lnTo>
                  <a:lnTo>
                    <a:pt x="1139" y="1172"/>
                  </a:lnTo>
                  <a:lnTo>
                    <a:pt x="1146" y="1170"/>
                  </a:lnTo>
                  <a:lnTo>
                    <a:pt x="1153" y="1168"/>
                  </a:lnTo>
                  <a:lnTo>
                    <a:pt x="1160" y="1166"/>
                  </a:lnTo>
                  <a:lnTo>
                    <a:pt x="1167" y="1164"/>
                  </a:lnTo>
                  <a:lnTo>
                    <a:pt x="1173" y="1162"/>
                  </a:lnTo>
                  <a:lnTo>
                    <a:pt x="1180" y="1160"/>
                  </a:lnTo>
                  <a:lnTo>
                    <a:pt x="1187" y="1158"/>
                  </a:lnTo>
                  <a:lnTo>
                    <a:pt x="1193" y="1155"/>
                  </a:lnTo>
                  <a:lnTo>
                    <a:pt x="1200" y="1153"/>
                  </a:lnTo>
                  <a:lnTo>
                    <a:pt x="1207" y="1151"/>
                  </a:lnTo>
                  <a:lnTo>
                    <a:pt x="1213" y="1148"/>
                  </a:lnTo>
                  <a:lnTo>
                    <a:pt x="1220" y="1146"/>
                  </a:lnTo>
                  <a:lnTo>
                    <a:pt x="1226" y="1143"/>
                  </a:lnTo>
                  <a:lnTo>
                    <a:pt x="1233" y="1141"/>
                  </a:lnTo>
                  <a:lnTo>
                    <a:pt x="1239" y="1138"/>
                  </a:lnTo>
                  <a:lnTo>
                    <a:pt x="1246" y="1136"/>
                  </a:lnTo>
                  <a:lnTo>
                    <a:pt x="1252" y="1133"/>
                  </a:lnTo>
                  <a:lnTo>
                    <a:pt x="1258" y="1131"/>
                  </a:lnTo>
                  <a:lnTo>
                    <a:pt x="1265" y="1128"/>
                  </a:lnTo>
                  <a:lnTo>
                    <a:pt x="1271" y="1125"/>
                  </a:lnTo>
                  <a:lnTo>
                    <a:pt x="1277" y="1122"/>
                  </a:lnTo>
                  <a:lnTo>
                    <a:pt x="1283" y="1119"/>
                  </a:lnTo>
                  <a:lnTo>
                    <a:pt x="1290" y="1117"/>
                  </a:lnTo>
                  <a:lnTo>
                    <a:pt x="1296" y="1114"/>
                  </a:lnTo>
                  <a:lnTo>
                    <a:pt x="1302" y="1111"/>
                  </a:lnTo>
                  <a:lnTo>
                    <a:pt x="1308" y="1108"/>
                  </a:lnTo>
                  <a:lnTo>
                    <a:pt x="1314" y="1105"/>
                  </a:lnTo>
                  <a:lnTo>
                    <a:pt x="1320" y="1101"/>
                  </a:lnTo>
                  <a:lnTo>
                    <a:pt x="1326" y="1098"/>
                  </a:lnTo>
                  <a:lnTo>
                    <a:pt x="1332" y="1095"/>
                  </a:lnTo>
                  <a:lnTo>
                    <a:pt x="1338" y="1092"/>
                  </a:lnTo>
                  <a:lnTo>
                    <a:pt x="1344" y="1089"/>
                  </a:lnTo>
                  <a:lnTo>
                    <a:pt x="1349" y="1085"/>
                  </a:lnTo>
                  <a:lnTo>
                    <a:pt x="1355" y="1082"/>
                  </a:lnTo>
                  <a:lnTo>
                    <a:pt x="1361" y="1078"/>
                  </a:lnTo>
                  <a:lnTo>
                    <a:pt x="1367" y="1075"/>
                  </a:lnTo>
                  <a:lnTo>
                    <a:pt x="1372" y="1072"/>
                  </a:lnTo>
                  <a:lnTo>
                    <a:pt x="1378" y="1068"/>
                  </a:lnTo>
                  <a:lnTo>
                    <a:pt x="1384" y="1064"/>
                  </a:lnTo>
                  <a:lnTo>
                    <a:pt x="1389" y="1061"/>
                  </a:lnTo>
                  <a:lnTo>
                    <a:pt x="1395" y="1057"/>
                  </a:lnTo>
                  <a:lnTo>
                    <a:pt x="1400" y="1053"/>
                  </a:lnTo>
                  <a:lnTo>
                    <a:pt x="1406" y="1050"/>
                  </a:lnTo>
                  <a:lnTo>
                    <a:pt x="1411" y="1046"/>
                  </a:lnTo>
                  <a:lnTo>
                    <a:pt x="1416" y="1042"/>
                  </a:lnTo>
                  <a:lnTo>
                    <a:pt x="1422" y="1038"/>
                  </a:lnTo>
                  <a:lnTo>
                    <a:pt x="1427" y="1034"/>
                  </a:lnTo>
                  <a:lnTo>
                    <a:pt x="1432" y="1030"/>
                  </a:lnTo>
                  <a:lnTo>
                    <a:pt x="1437" y="1026"/>
                  </a:lnTo>
                  <a:lnTo>
                    <a:pt x="1442" y="1022"/>
                  </a:lnTo>
                  <a:lnTo>
                    <a:pt x="1447" y="1018"/>
                  </a:lnTo>
                  <a:lnTo>
                    <a:pt x="1453" y="1014"/>
                  </a:lnTo>
                  <a:lnTo>
                    <a:pt x="1458" y="1010"/>
                  </a:lnTo>
                  <a:lnTo>
                    <a:pt x="1463" y="1005"/>
                  </a:lnTo>
                  <a:lnTo>
                    <a:pt x="1469" y="1000"/>
                  </a:lnTo>
                  <a:lnTo>
                    <a:pt x="1474" y="996"/>
                  </a:lnTo>
                  <a:lnTo>
                    <a:pt x="1480" y="991"/>
                  </a:lnTo>
                  <a:lnTo>
                    <a:pt x="1485" y="986"/>
                  </a:lnTo>
                  <a:lnTo>
                    <a:pt x="1491" y="981"/>
                  </a:lnTo>
                  <a:lnTo>
                    <a:pt x="1496" y="976"/>
                  </a:lnTo>
                  <a:lnTo>
                    <a:pt x="1501" y="971"/>
                  </a:lnTo>
                  <a:lnTo>
                    <a:pt x="1506" y="966"/>
                  </a:lnTo>
                  <a:lnTo>
                    <a:pt x="1511" y="961"/>
                  </a:lnTo>
                  <a:lnTo>
                    <a:pt x="1516" y="956"/>
                  </a:lnTo>
                  <a:lnTo>
                    <a:pt x="1521" y="950"/>
                  </a:lnTo>
                  <a:lnTo>
                    <a:pt x="1526" y="945"/>
                  </a:lnTo>
                  <a:lnTo>
                    <a:pt x="1531" y="940"/>
                  </a:lnTo>
                  <a:lnTo>
                    <a:pt x="1536" y="935"/>
                  </a:lnTo>
                  <a:lnTo>
                    <a:pt x="1541" y="929"/>
                  </a:lnTo>
                  <a:lnTo>
                    <a:pt x="1546" y="924"/>
                  </a:lnTo>
                  <a:lnTo>
                    <a:pt x="1550" y="918"/>
                  </a:lnTo>
                  <a:lnTo>
                    <a:pt x="1555" y="913"/>
                  </a:lnTo>
                  <a:lnTo>
                    <a:pt x="1559" y="908"/>
                  </a:lnTo>
                  <a:lnTo>
                    <a:pt x="1564" y="902"/>
                  </a:lnTo>
                  <a:lnTo>
                    <a:pt x="1568" y="897"/>
                  </a:lnTo>
                  <a:lnTo>
                    <a:pt x="1573" y="891"/>
                  </a:lnTo>
                  <a:lnTo>
                    <a:pt x="1577" y="885"/>
                  </a:lnTo>
                  <a:lnTo>
                    <a:pt x="1581" y="880"/>
                  </a:lnTo>
                  <a:lnTo>
                    <a:pt x="1585" y="874"/>
                  </a:lnTo>
                  <a:lnTo>
                    <a:pt x="1590" y="868"/>
                  </a:lnTo>
                  <a:lnTo>
                    <a:pt x="1594" y="862"/>
                  </a:lnTo>
                  <a:lnTo>
                    <a:pt x="1598" y="857"/>
                  </a:lnTo>
                  <a:lnTo>
                    <a:pt x="1602" y="851"/>
                  </a:lnTo>
                  <a:lnTo>
                    <a:pt x="1605" y="845"/>
                  </a:lnTo>
                  <a:lnTo>
                    <a:pt x="1609" y="839"/>
                  </a:lnTo>
                  <a:lnTo>
                    <a:pt x="1613" y="833"/>
                  </a:lnTo>
                  <a:lnTo>
                    <a:pt x="1617" y="827"/>
                  </a:lnTo>
                  <a:lnTo>
                    <a:pt x="1620" y="821"/>
                  </a:lnTo>
                  <a:lnTo>
                    <a:pt x="1624" y="815"/>
                  </a:lnTo>
                  <a:lnTo>
                    <a:pt x="1627" y="809"/>
                  </a:lnTo>
                  <a:lnTo>
                    <a:pt x="1631" y="803"/>
                  </a:lnTo>
                  <a:lnTo>
                    <a:pt x="1634" y="797"/>
                  </a:lnTo>
                  <a:lnTo>
                    <a:pt x="1637" y="791"/>
                  </a:lnTo>
                  <a:lnTo>
                    <a:pt x="1640" y="785"/>
                  </a:lnTo>
                  <a:lnTo>
                    <a:pt x="1643" y="779"/>
                  </a:lnTo>
                  <a:lnTo>
                    <a:pt x="1646" y="773"/>
                  </a:lnTo>
                  <a:lnTo>
                    <a:pt x="1649" y="766"/>
                  </a:lnTo>
                  <a:lnTo>
                    <a:pt x="1652" y="760"/>
                  </a:lnTo>
                  <a:lnTo>
                    <a:pt x="1655" y="754"/>
                  </a:lnTo>
                  <a:lnTo>
                    <a:pt x="1658" y="747"/>
                  </a:lnTo>
                  <a:lnTo>
                    <a:pt x="1661" y="741"/>
                  </a:lnTo>
                  <a:lnTo>
                    <a:pt x="1663" y="735"/>
                  </a:lnTo>
                  <a:lnTo>
                    <a:pt x="1666" y="728"/>
                  </a:lnTo>
                  <a:lnTo>
                    <a:pt x="1668" y="722"/>
                  </a:lnTo>
                  <a:lnTo>
                    <a:pt x="1671" y="715"/>
                  </a:lnTo>
                  <a:lnTo>
                    <a:pt x="1673" y="709"/>
                  </a:lnTo>
                  <a:lnTo>
                    <a:pt x="1676" y="703"/>
                  </a:lnTo>
                  <a:lnTo>
                    <a:pt x="1678" y="696"/>
                  </a:lnTo>
                  <a:lnTo>
                    <a:pt x="1680" y="690"/>
                  </a:lnTo>
                  <a:lnTo>
                    <a:pt x="1682" y="683"/>
                  </a:lnTo>
                  <a:lnTo>
                    <a:pt x="1684" y="676"/>
                  </a:lnTo>
                  <a:lnTo>
                    <a:pt x="1686" y="670"/>
                  </a:lnTo>
                  <a:lnTo>
                    <a:pt x="1688" y="663"/>
                  </a:lnTo>
                  <a:lnTo>
                    <a:pt x="1689" y="657"/>
                  </a:lnTo>
                  <a:lnTo>
                    <a:pt x="1691" y="650"/>
                  </a:lnTo>
                  <a:lnTo>
                    <a:pt x="1693" y="643"/>
                  </a:lnTo>
                  <a:lnTo>
                    <a:pt x="1694" y="637"/>
                  </a:lnTo>
                  <a:lnTo>
                    <a:pt x="1696" y="630"/>
                  </a:lnTo>
                  <a:lnTo>
                    <a:pt x="1697" y="623"/>
                  </a:lnTo>
                  <a:lnTo>
                    <a:pt x="1698" y="616"/>
                  </a:lnTo>
                  <a:lnTo>
                    <a:pt x="1700" y="610"/>
                  </a:lnTo>
                  <a:lnTo>
                    <a:pt x="1701" y="603"/>
                  </a:lnTo>
                  <a:lnTo>
                    <a:pt x="1702" y="596"/>
                  </a:lnTo>
                  <a:lnTo>
                    <a:pt x="1703" y="589"/>
                  </a:lnTo>
                  <a:lnTo>
                    <a:pt x="1704" y="582"/>
                  </a:lnTo>
                  <a:lnTo>
                    <a:pt x="1705" y="575"/>
                  </a:lnTo>
                  <a:lnTo>
                    <a:pt x="1705" y="569"/>
                  </a:lnTo>
                  <a:lnTo>
                    <a:pt x="1706" y="562"/>
                  </a:lnTo>
                  <a:lnTo>
                    <a:pt x="1707" y="555"/>
                  </a:lnTo>
                  <a:lnTo>
                    <a:pt x="1707" y="548"/>
                  </a:lnTo>
                  <a:lnTo>
                    <a:pt x="1708" y="541"/>
                  </a:lnTo>
                  <a:lnTo>
                    <a:pt x="1708" y="534"/>
                  </a:lnTo>
                  <a:lnTo>
                    <a:pt x="1708" y="527"/>
                  </a:lnTo>
                  <a:lnTo>
                    <a:pt x="1709" y="520"/>
                  </a:lnTo>
                  <a:lnTo>
                    <a:pt x="1709" y="513"/>
                  </a:lnTo>
                  <a:lnTo>
                    <a:pt x="1709" y="506"/>
                  </a:lnTo>
                  <a:lnTo>
                    <a:pt x="1709" y="499"/>
                  </a:lnTo>
                  <a:lnTo>
                    <a:pt x="1709" y="491"/>
                  </a:lnTo>
                  <a:lnTo>
                    <a:pt x="1708" y="484"/>
                  </a:lnTo>
                  <a:lnTo>
                    <a:pt x="1708" y="477"/>
                  </a:lnTo>
                  <a:lnTo>
                    <a:pt x="1708" y="470"/>
                  </a:lnTo>
                  <a:lnTo>
                    <a:pt x="1707" y="462"/>
                  </a:lnTo>
                  <a:lnTo>
                    <a:pt x="1707" y="455"/>
                  </a:lnTo>
                  <a:lnTo>
                    <a:pt x="1706" y="448"/>
                  </a:lnTo>
                  <a:lnTo>
                    <a:pt x="1705" y="441"/>
                  </a:lnTo>
                  <a:lnTo>
                    <a:pt x="1704" y="434"/>
                  </a:lnTo>
                  <a:lnTo>
                    <a:pt x="1704" y="427"/>
                  </a:lnTo>
                  <a:lnTo>
                    <a:pt x="1703" y="419"/>
                  </a:lnTo>
                  <a:lnTo>
                    <a:pt x="1702" y="412"/>
                  </a:lnTo>
                  <a:lnTo>
                    <a:pt x="1700" y="405"/>
                  </a:lnTo>
                  <a:lnTo>
                    <a:pt x="1699" y="398"/>
                  </a:lnTo>
                  <a:lnTo>
                    <a:pt x="1698" y="391"/>
                  </a:lnTo>
                  <a:lnTo>
                    <a:pt x="1696" y="384"/>
                  </a:lnTo>
                  <a:lnTo>
                    <a:pt x="1695" y="377"/>
                  </a:lnTo>
                  <a:lnTo>
                    <a:pt x="1693" y="371"/>
                  </a:lnTo>
                  <a:lnTo>
                    <a:pt x="1692" y="364"/>
                  </a:lnTo>
                  <a:lnTo>
                    <a:pt x="1690" y="357"/>
                  </a:lnTo>
                  <a:lnTo>
                    <a:pt x="1688" y="350"/>
                  </a:lnTo>
                  <a:lnTo>
                    <a:pt x="1686" y="343"/>
                  </a:lnTo>
                  <a:lnTo>
                    <a:pt x="1684" y="337"/>
                  </a:lnTo>
                  <a:lnTo>
                    <a:pt x="1682" y="330"/>
                  </a:lnTo>
                  <a:lnTo>
                    <a:pt x="1680" y="323"/>
                  </a:lnTo>
                  <a:lnTo>
                    <a:pt x="1678" y="317"/>
                  </a:lnTo>
                  <a:lnTo>
                    <a:pt x="1676" y="310"/>
                  </a:lnTo>
                  <a:lnTo>
                    <a:pt x="1673" y="304"/>
                  </a:lnTo>
                  <a:lnTo>
                    <a:pt x="1671" y="297"/>
                  </a:lnTo>
                  <a:lnTo>
                    <a:pt x="1668" y="291"/>
                  </a:lnTo>
                  <a:lnTo>
                    <a:pt x="1666" y="284"/>
                  </a:lnTo>
                  <a:lnTo>
                    <a:pt x="1663" y="278"/>
                  </a:lnTo>
                  <a:lnTo>
                    <a:pt x="1660" y="272"/>
                  </a:lnTo>
                  <a:lnTo>
                    <a:pt x="1657" y="265"/>
                  </a:lnTo>
                  <a:lnTo>
                    <a:pt x="1654" y="259"/>
                  </a:lnTo>
                  <a:lnTo>
                    <a:pt x="1651" y="253"/>
                  </a:lnTo>
                  <a:lnTo>
                    <a:pt x="1648" y="247"/>
                  </a:lnTo>
                  <a:lnTo>
                    <a:pt x="1645" y="241"/>
                  </a:lnTo>
                  <a:lnTo>
                    <a:pt x="1642" y="235"/>
                  </a:lnTo>
                  <a:lnTo>
                    <a:pt x="1639" y="229"/>
                  </a:lnTo>
                  <a:lnTo>
                    <a:pt x="1635" y="223"/>
                  </a:lnTo>
                  <a:lnTo>
                    <a:pt x="1632" y="217"/>
                  </a:lnTo>
                  <a:lnTo>
                    <a:pt x="1628" y="211"/>
                  </a:lnTo>
                  <a:lnTo>
                    <a:pt x="1625" y="206"/>
                  </a:lnTo>
                  <a:lnTo>
                    <a:pt x="1621" y="200"/>
                  </a:lnTo>
                  <a:lnTo>
                    <a:pt x="1617" y="194"/>
                  </a:lnTo>
                  <a:lnTo>
                    <a:pt x="1613" y="189"/>
                  </a:lnTo>
                  <a:lnTo>
                    <a:pt x="1610" y="183"/>
                  </a:lnTo>
                  <a:lnTo>
                    <a:pt x="1606" y="178"/>
                  </a:lnTo>
                  <a:lnTo>
                    <a:pt x="1602" y="173"/>
                  </a:lnTo>
                  <a:lnTo>
                    <a:pt x="1597" y="167"/>
                  </a:lnTo>
                  <a:lnTo>
                    <a:pt x="1593" y="162"/>
                  </a:lnTo>
                  <a:lnTo>
                    <a:pt x="1589" y="157"/>
                  </a:lnTo>
                  <a:lnTo>
                    <a:pt x="1585" y="152"/>
                  </a:lnTo>
                  <a:lnTo>
                    <a:pt x="1580" y="147"/>
                  </a:lnTo>
                  <a:lnTo>
                    <a:pt x="1576" y="142"/>
                  </a:lnTo>
                  <a:lnTo>
                    <a:pt x="1571" y="137"/>
                  </a:lnTo>
                  <a:lnTo>
                    <a:pt x="1567" y="132"/>
                  </a:lnTo>
                  <a:lnTo>
                    <a:pt x="1562" y="127"/>
                  </a:lnTo>
                  <a:lnTo>
                    <a:pt x="1557" y="123"/>
                  </a:lnTo>
                  <a:lnTo>
                    <a:pt x="1552" y="118"/>
                  </a:lnTo>
                  <a:lnTo>
                    <a:pt x="1547" y="114"/>
                  </a:lnTo>
                  <a:lnTo>
                    <a:pt x="1542" y="109"/>
                  </a:lnTo>
                  <a:lnTo>
                    <a:pt x="1537" y="105"/>
                  </a:lnTo>
                  <a:lnTo>
                    <a:pt x="1532" y="101"/>
                  </a:lnTo>
                  <a:lnTo>
                    <a:pt x="1527" y="96"/>
                  </a:lnTo>
                  <a:lnTo>
                    <a:pt x="1522" y="92"/>
                  </a:lnTo>
                  <a:lnTo>
                    <a:pt x="1516" y="88"/>
                  </a:lnTo>
                  <a:lnTo>
                    <a:pt x="1511" y="84"/>
                  </a:lnTo>
                  <a:lnTo>
                    <a:pt x="1506" y="80"/>
                  </a:lnTo>
                  <a:lnTo>
                    <a:pt x="1500" y="77"/>
                  </a:lnTo>
                  <a:lnTo>
                    <a:pt x="1494" y="73"/>
                  </a:lnTo>
                  <a:lnTo>
                    <a:pt x="1489" y="69"/>
                  </a:lnTo>
                  <a:lnTo>
                    <a:pt x="1483" y="66"/>
                  </a:lnTo>
                  <a:lnTo>
                    <a:pt x="1477" y="62"/>
                  </a:lnTo>
                  <a:lnTo>
                    <a:pt x="1471" y="59"/>
                  </a:lnTo>
                  <a:lnTo>
                    <a:pt x="1465" y="56"/>
                  </a:lnTo>
                  <a:lnTo>
                    <a:pt x="1459" y="52"/>
                  </a:lnTo>
                  <a:lnTo>
                    <a:pt x="1454" y="50"/>
                  </a:lnTo>
                  <a:lnTo>
                    <a:pt x="1449" y="47"/>
                  </a:lnTo>
                  <a:lnTo>
                    <a:pt x="1444" y="45"/>
                  </a:lnTo>
                  <a:lnTo>
                    <a:pt x="1438" y="42"/>
                  </a:lnTo>
                  <a:lnTo>
                    <a:pt x="1433" y="40"/>
                  </a:lnTo>
                  <a:lnTo>
                    <a:pt x="1427" y="38"/>
                  </a:lnTo>
                  <a:lnTo>
                    <a:pt x="1422" y="35"/>
                  </a:lnTo>
                  <a:lnTo>
                    <a:pt x="1416" y="33"/>
                  </a:lnTo>
                  <a:lnTo>
                    <a:pt x="1411" y="31"/>
                  </a:lnTo>
                  <a:lnTo>
                    <a:pt x="1405" y="29"/>
                  </a:lnTo>
                  <a:lnTo>
                    <a:pt x="1399" y="27"/>
                  </a:lnTo>
                  <a:lnTo>
                    <a:pt x="1394" y="26"/>
                  </a:lnTo>
                  <a:lnTo>
                    <a:pt x="1388" y="24"/>
                  </a:lnTo>
                  <a:lnTo>
                    <a:pt x="1382" y="22"/>
                  </a:lnTo>
                  <a:lnTo>
                    <a:pt x="1376" y="20"/>
                  </a:lnTo>
                  <a:lnTo>
                    <a:pt x="1370" y="19"/>
                  </a:lnTo>
                  <a:lnTo>
                    <a:pt x="1364" y="17"/>
                  </a:lnTo>
                  <a:lnTo>
                    <a:pt x="1358" y="16"/>
                  </a:lnTo>
                  <a:lnTo>
                    <a:pt x="1352" y="15"/>
                  </a:lnTo>
                  <a:lnTo>
                    <a:pt x="1346" y="13"/>
                  </a:lnTo>
                  <a:lnTo>
                    <a:pt x="1340" y="12"/>
                  </a:lnTo>
                  <a:lnTo>
                    <a:pt x="1334" y="11"/>
                  </a:lnTo>
                  <a:lnTo>
                    <a:pt x="1327" y="10"/>
                  </a:lnTo>
                  <a:lnTo>
                    <a:pt x="1321" y="9"/>
                  </a:lnTo>
                  <a:lnTo>
                    <a:pt x="1315" y="8"/>
                  </a:lnTo>
                  <a:lnTo>
                    <a:pt x="1308" y="7"/>
                  </a:lnTo>
                  <a:lnTo>
                    <a:pt x="1302" y="6"/>
                  </a:lnTo>
                  <a:lnTo>
                    <a:pt x="1295" y="5"/>
                  </a:lnTo>
                  <a:lnTo>
                    <a:pt x="1289" y="4"/>
                  </a:lnTo>
                  <a:lnTo>
                    <a:pt x="1282" y="4"/>
                  </a:lnTo>
                  <a:lnTo>
                    <a:pt x="1276" y="3"/>
                  </a:lnTo>
                  <a:lnTo>
                    <a:pt x="1269" y="3"/>
                  </a:lnTo>
                  <a:lnTo>
                    <a:pt x="1262" y="2"/>
                  </a:lnTo>
                  <a:lnTo>
                    <a:pt x="1256" y="2"/>
                  </a:lnTo>
                  <a:lnTo>
                    <a:pt x="1249" y="1"/>
                  </a:lnTo>
                  <a:lnTo>
                    <a:pt x="1242" y="1"/>
                  </a:lnTo>
                  <a:lnTo>
                    <a:pt x="1235" y="1"/>
                  </a:lnTo>
                  <a:lnTo>
                    <a:pt x="1228" y="0"/>
                  </a:lnTo>
                  <a:lnTo>
                    <a:pt x="1221" y="0"/>
                  </a:lnTo>
                  <a:lnTo>
                    <a:pt x="1214" y="0"/>
                  </a:lnTo>
                  <a:lnTo>
                    <a:pt x="1207" y="0"/>
                  </a:lnTo>
                  <a:lnTo>
                    <a:pt x="1200" y="0"/>
                  </a:lnTo>
                  <a:lnTo>
                    <a:pt x="1193" y="0"/>
                  </a:lnTo>
                  <a:lnTo>
                    <a:pt x="1186" y="0"/>
                  </a:lnTo>
                  <a:lnTo>
                    <a:pt x="1179" y="0"/>
                  </a:lnTo>
                  <a:lnTo>
                    <a:pt x="1172" y="0"/>
                  </a:lnTo>
                  <a:lnTo>
                    <a:pt x="1165" y="0"/>
                  </a:lnTo>
                  <a:lnTo>
                    <a:pt x="1157" y="1"/>
                  </a:lnTo>
                  <a:lnTo>
                    <a:pt x="1150" y="1"/>
                  </a:lnTo>
                  <a:lnTo>
                    <a:pt x="1143" y="1"/>
                  </a:lnTo>
                  <a:lnTo>
                    <a:pt x="1136" y="2"/>
                  </a:lnTo>
                  <a:lnTo>
                    <a:pt x="1128" y="2"/>
                  </a:lnTo>
                  <a:lnTo>
                    <a:pt x="1121" y="3"/>
                  </a:lnTo>
                  <a:lnTo>
                    <a:pt x="1113" y="3"/>
                  </a:lnTo>
                  <a:lnTo>
                    <a:pt x="1106" y="4"/>
                  </a:lnTo>
                  <a:lnTo>
                    <a:pt x="1098" y="4"/>
                  </a:lnTo>
                  <a:lnTo>
                    <a:pt x="1091" y="5"/>
                  </a:lnTo>
                  <a:lnTo>
                    <a:pt x="1083" y="6"/>
                  </a:lnTo>
                  <a:lnTo>
                    <a:pt x="1076" y="6"/>
                  </a:lnTo>
                  <a:lnTo>
                    <a:pt x="1068" y="7"/>
                  </a:lnTo>
                  <a:lnTo>
                    <a:pt x="1061" y="8"/>
                  </a:lnTo>
                  <a:lnTo>
                    <a:pt x="1053" y="9"/>
                  </a:lnTo>
                  <a:lnTo>
                    <a:pt x="1045" y="9"/>
                  </a:lnTo>
                  <a:lnTo>
                    <a:pt x="1038" y="10"/>
                  </a:lnTo>
                  <a:lnTo>
                    <a:pt x="1030" y="11"/>
                  </a:lnTo>
                  <a:lnTo>
                    <a:pt x="1022" y="12"/>
                  </a:lnTo>
                  <a:lnTo>
                    <a:pt x="1014" y="13"/>
                  </a:lnTo>
                  <a:lnTo>
                    <a:pt x="1007" y="14"/>
                  </a:lnTo>
                  <a:lnTo>
                    <a:pt x="999" y="15"/>
                  </a:lnTo>
                  <a:lnTo>
                    <a:pt x="991" y="16"/>
                  </a:lnTo>
                  <a:lnTo>
                    <a:pt x="983" y="18"/>
                  </a:lnTo>
                  <a:lnTo>
                    <a:pt x="975" y="19"/>
                  </a:lnTo>
                  <a:lnTo>
                    <a:pt x="967" y="20"/>
                  </a:lnTo>
                  <a:lnTo>
                    <a:pt x="959" y="21"/>
                  </a:lnTo>
                  <a:lnTo>
                    <a:pt x="951" y="22"/>
                  </a:lnTo>
                  <a:lnTo>
                    <a:pt x="943" y="24"/>
                  </a:lnTo>
                  <a:lnTo>
                    <a:pt x="935" y="25"/>
                  </a:lnTo>
                  <a:lnTo>
                    <a:pt x="927" y="26"/>
                  </a:lnTo>
                  <a:lnTo>
                    <a:pt x="919" y="28"/>
                  </a:lnTo>
                  <a:lnTo>
                    <a:pt x="911" y="29"/>
                  </a:lnTo>
                  <a:lnTo>
                    <a:pt x="903" y="30"/>
                  </a:lnTo>
                  <a:lnTo>
                    <a:pt x="895" y="32"/>
                  </a:lnTo>
                  <a:lnTo>
                    <a:pt x="887" y="33"/>
                  </a:lnTo>
                  <a:lnTo>
                    <a:pt x="879" y="35"/>
                  </a:lnTo>
                  <a:lnTo>
                    <a:pt x="871" y="36"/>
                  </a:lnTo>
                  <a:lnTo>
                    <a:pt x="863" y="38"/>
                  </a:lnTo>
                  <a:lnTo>
                    <a:pt x="855" y="36"/>
                  </a:lnTo>
                  <a:lnTo>
                    <a:pt x="847" y="35"/>
                  </a:lnTo>
                  <a:lnTo>
                    <a:pt x="838" y="33"/>
                  </a:lnTo>
                  <a:lnTo>
                    <a:pt x="830" y="32"/>
                  </a:lnTo>
                  <a:lnTo>
                    <a:pt x="822" y="31"/>
                  </a:lnTo>
                  <a:lnTo>
                    <a:pt x="814" y="29"/>
                  </a:lnTo>
                  <a:lnTo>
                    <a:pt x="806" y="28"/>
                  </a:lnTo>
                  <a:lnTo>
                    <a:pt x="798" y="26"/>
                  </a:lnTo>
                  <a:lnTo>
                    <a:pt x="790" y="25"/>
                  </a:lnTo>
                  <a:lnTo>
                    <a:pt x="782" y="24"/>
                  </a:lnTo>
                  <a:lnTo>
                    <a:pt x="775" y="23"/>
                  </a:lnTo>
                  <a:lnTo>
                    <a:pt x="767" y="21"/>
                  </a:lnTo>
                  <a:lnTo>
                    <a:pt x="759" y="20"/>
                  </a:lnTo>
                  <a:lnTo>
                    <a:pt x="751" y="19"/>
                  </a:lnTo>
                  <a:lnTo>
                    <a:pt x="743" y="18"/>
                  </a:lnTo>
                  <a:lnTo>
                    <a:pt x="735" y="17"/>
                  </a:lnTo>
                  <a:lnTo>
                    <a:pt x="727" y="16"/>
                  </a:lnTo>
                  <a:lnTo>
                    <a:pt x="719" y="15"/>
                  </a:lnTo>
                  <a:lnTo>
                    <a:pt x="712" y="14"/>
                  </a:lnTo>
                  <a:lnTo>
                    <a:pt x="704" y="13"/>
                  </a:lnTo>
                  <a:lnTo>
                    <a:pt x="696" y="12"/>
                  </a:lnTo>
                  <a:lnTo>
                    <a:pt x="688" y="11"/>
                  </a:lnTo>
                  <a:lnTo>
                    <a:pt x="681" y="10"/>
                  </a:lnTo>
                  <a:lnTo>
                    <a:pt x="673" y="9"/>
                  </a:lnTo>
                  <a:lnTo>
                    <a:pt x="665" y="8"/>
                  </a:lnTo>
                  <a:lnTo>
                    <a:pt x="658" y="7"/>
                  </a:lnTo>
                  <a:lnTo>
                    <a:pt x="650" y="7"/>
                  </a:lnTo>
                  <a:lnTo>
                    <a:pt x="643" y="6"/>
                  </a:lnTo>
                  <a:lnTo>
                    <a:pt x="635" y="5"/>
                  </a:lnTo>
                  <a:lnTo>
                    <a:pt x="627" y="4"/>
                  </a:lnTo>
                  <a:lnTo>
                    <a:pt x="620" y="4"/>
                  </a:lnTo>
                  <a:lnTo>
                    <a:pt x="612" y="3"/>
                  </a:lnTo>
                  <a:lnTo>
                    <a:pt x="605" y="3"/>
                  </a:lnTo>
                  <a:lnTo>
                    <a:pt x="598" y="2"/>
                  </a:lnTo>
                  <a:lnTo>
                    <a:pt x="590" y="2"/>
                  </a:lnTo>
                  <a:lnTo>
                    <a:pt x="583" y="1"/>
                  </a:lnTo>
                  <a:lnTo>
                    <a:pt x="575" y="1"/>
                  </a:lnTo>
                  <a:lnTo>
                    <a:pt x="568" y="1"/>
                  </a:lnTo>
                  <a:lnTo>
                    <a:pt x="561" y="0"/>
                  </a:lnTo>
                  <a:lnTo>
                    <a:pt x="554" y="0"/>
                  </a:lnTo>
                  <a:lnTo>
                    <a:pt x="546" y="0"/>
                  </a:lnTo>
                  <a:lnTo>
                    <a:pt x="539" y="0"/>
                  </a:lnTo>
                  <a:lnTo>
                    <a:pt x="532" y="0"/>
                  </a:lnTo>
                  <a:lnTo>
                    <a:pt x="525" y="0"/>
                  </a:lnTo>
                  <a:lnTo>
                    <a:pt x="518" y="0"/>
                  </a:lnTo>
                  <a:lnTo>
                    <a:pt x="511" y="0"/>
                  </a:lnTo>
                  <a:lnTo>
                    <a:pt x="504" y="0"/>
                  </a:lnTo>
                  <a:lnTo>
                    <a:pt x="497" y="0"/>
                  </a:lnTo>
                  <a:lnTo>
                    <a:pt x="490" y="0"/>
                  </a:lnTo>
                  <a:lnTo>
                    <a:pt x="483" y="0"/>
                  </a:lnTo>
                  <a:lnTo>
                    <a:pt x="476" y="0"/>
                  </a:lnTo>
                  <a:lnTo>
                    <a:pt x="469" y="1"/>
                  </a:lnTo>
                  <a:lnTo>
                    <a:pt x="462" y="1"/>
                  </a:lnTo>
                  <a:lnTo>
                    <a:pt x="456" y="2"/>
                  </a:lnTo>
                  <a:lnTo>
                    <a:pt x="449" y="2"/>
                  </a:lnTo>
                  <a:lnTo>
                    <a:pt x="442" y="3"/>
                  </a:lnTo>
                  <a:lnTo>
                    <a:pt x="436" y="3"/>
                  </a:lnTo>
                  <a:lnTo>
                    <a:pt x="429" y="4"/>
                  </a:lnTo>
                  <a:lnTo>
                    <a:pt x="422" y="4"/>
                  </a:lnTo>
                  <a:lnTo>
                    <a:pt x="416" y="5"/>
                  </a:lnTo>
                  <a:lnTo>
                    <a:pt x="409" y="6"/>
                  </a:lnTo>
                  <a:lnTo>
                    <a:pt x="403" y="7"/>
                  </a:lnTo>
                  <a:lnTo>
                    <a:pt x="396" y="8"/>
                  </a:lnTo>
                  <a:lnTo>
                    <a:pt x="390" y="9"/>
                  </a:lnTo>
                  <a:lnTo>
                    <a:pt x="384" y="10"/>
                  </a:lnTo>
                  <a:lnTo>
                    <a:pt x="377" y="11"/>
                  </a:lnTo>
                  <a:lnTo>
                    <a:pt x="371" y="12"/>
                  </a:lnTo>
                  <a:lnTo>
                    <a:pt x="365" y="13"/>
                  </a:lnTo>
                  <a:lnTo>
                    <a:pt x="359" y="15"/>
                  </a:lnTo>
                  <a:lnTo>
                    <a:pt x="353" y="16"/>
                  </a:lnTo>
                  <a:lnTo>
                    <a:pt x="347" y="17"/>
                  </a:lnTo>
                  <a:lnTo>
                    <a:pt x="341" y="19"/>
                  </a:lnTo>
                  <a:lnTo>
                    <a:pt x="335" y="20"/>
                  </a:lnTo>
                  <a:lnTo>
                    <a:pt x="329" y="22"/>
                  </a:lnTo>
                  <a:lnTo>
                    <a:pt x="323" y="24"/>
                  </a:lnTo>
                  <a:lnTo>
                    <a:pt x="317" y="25"/>
                  </a:lnTo>
                  <a:lnTo>
                    <a:pt x="312" y="27"/>
                  </a:lnTo>
                  <a:lnTo>
                    <a:pt x="307" y="29"/>
                  </a:lnTo>
                  <a:lnTo>
                    <a:pt x="301" y="31"/>
                  </a:lnTo>
                  <a:lnTo>
                    <a:pt x="295" y="33"/>
                  </a:lnTo>
                  <a:lnTo>
                    <a:pt x="290" y="35"/>
                  </a:lnTo>
                  <a:lnTo>
                    <a:pt x="284" y="37"/>
                  </a:lnTo>
                  <a:lnTo>
                    <a:pt x="279" y="39"/>
                  </a:lnTo>
                  <a:lnTo>
                    <a:pt x="273" y="42"/>
                  </a:lnTo>
                  <a:lnTo>
                    <a:pt x="268" y="44"/>
                  </a:lnTo>
                  <a:lnTo>
                    <a:pt x="263" y="46"/>
                  </a:lnTo>
                  <a:lnTo>
                    <a:pt x="257" y="49"/>
                  </a:lnTo>
                  <a:lnTo>
                    <a:pt x="252" y="52"/>
                  </a:lnTo>
                  <a:lnTo>
                    <a:pt x="246" y="55"/>
                  </a:lnTo>
                  <a:lnTo>
                    <a:pt x="240" y="58"/>
                  </a:lnTo>
                  <a:lnTo>
                    <a:pt x="234" y="61"/>
                  </a:lnTo>
                  <a:lnTo>
                    <a:pt x="228" y="65"/>
                  </a:lnTo>
                  <a:lnTo>
                    <a:pt x="222" y="68"/>
                  </a:lnTo>
                  <a:lnTo>
                    <a:pt x="217" y="72"/>
                  </a:lnTo>
                  <a:lnTo>
                    <a:pt x="211" y="76"/>
                  </a:lnTo>
                  <a:lnTo>
                    <a:pt x="205" y="80"/>
                  </a:lnTo>
                  <a:lnTo>
                    <a:pt x="200" y="83"/>
                  </a:lnTo>
                  <a:lnTo>
                    <a:pt x="194" y="87"/>
                  </a:lnTo>
                  <a:lnTo>
                    <a:pt x="189" y="91"/>
                  </a:lnTo>
                  <a:lnTo>
                    <a:pt x="184" y="96"/>
                  </a:lnTo>
                  <a:lnTo>
                    <a:pt x="178" y="100"/>
                  </a:lnTo>
                  <a:lnTo>
                    <a:pt x="173" y="104"/>
                  </a:lnTo>
                  <a:lnTo>
                    <a:pt x="168" y="108"/>
                  </a:lnTo>
                  <a:lnTo>
                    <a:pt x="163" y="113"/>
                  </a:lnTo>
                  <a:lnTo>
                    <a:pt x="158" y="117"/>
                  </a:lnTo>
                  <a:lnTo>
                    <a:pt x="153" y="122"/>
                  </a:lnTo>
                  <a:lnTo>
                    <a:pt x="148" y="127"/>
                  </a:lnTo>
                  <a:lnTo>
                    <a:pt x="143" y="132"/>
                  </a:lnTo>
                  <a:lnTo>
                    <a:pt x="139" y="136"/>
                  </a:lnTo>
                  <a:lnTo>
                    <a:pt x="134" y="141"/>
                  </a:lnTo>
                  <a:lnTo>
                    <a:pt x="130" y="146"/>
                  </a:lnTo>
                  <a:lnTo>
                    <a:pt x="125" y="151"/>
                  </a:lnTo>
                  <a:lnTo>
                    <a:pt x="121" y="156"/>
                  </a:lnTo>
                  <a:lnTo>
                    <a:pt x="116" y="162"/>
                  </a:lnTo>
                  <a:lnTo>
                    <a:pt x="112" y="167"/>
                  </a:lnTo>
                  <a:lnTo>
                    <a:pt x="108" y="172"/>
                  </a:lnTo>
                  <a:lnTo>
                    <a:pt x="104" y="177"/>
                  </a:lnTo>
                  <a:lnTo>
                    <a:pt x="100" y="183"/>
                  </a:lnTo>
                  <a:lnTo>
                    <a:pt x="96" y="188"/>
                  </a:lnTo>
                  <a:lnTo>
                    <a:pt x="92" y="194"/>
                  </a:lnTo>
                  <a:lnTo>
                    <a:pt x="88" y="200"/>
                  </a:lnTo>
                  <a:lnTo>
                    <a:pt x="84" y="205"/>
                  </a:lnTo>
                  <a:lnTo>
                    <a:pt x="81" y="211"/>
                  </a:lnTo>
                  <a:lnTo>
                    <a:pt x="77" y="217"/>
                  </a:lnTo>
                  <a:lnTo>
                    <a:pt x="74" y="223"/>
                  </a:lnTo>
                  <a:lnTo>
                    <a:pt x="70" y="229"/>
                  </a:lnTo>
                  <a:lnTo>
                    <a:pt x="67" y="235"/>
                  </a:lnTo>
                  <a:lnTo>
                    <a:pt x="64" y="241"/>
                  </a:lnTo>
                  <a:lnTo>
                    <a:pt x="60" y="247"/>
                  </a:lnTo>
                  <a:lnTo>
                    <a:pt x="57" y="253"/>
                  </a:lnTo>
                  <a:lnTo>
                    <a:pt x="54" y="259"/>
                  </a:lnTo>
                  <a:lnTo>
                    <a:pt x="51" y="265"/>
                  </a:lnTo>
                  <a:lnTo>
                    <a:pt x="49" y="271"/>
                  </a:lnTo>
                  <a:lnTo>
                    <a:pt x="46" y="278"/>
                  </a:lnTo>
                  <a:lnTo>
                    <a:pt x="43" y="284"/>
                  </a:lnTo>
                  <a:lnTo>
                    <a:pt x="40" y="290"/>
                  </a:lnTo>
                  <a:lnTo>
                    <a:pt x="38" y="297"/>
                  </a:lnTo>
                  <a:lnTo>
                    <a:pt x="35" y="303"/>
                  </a:lnTo>
                  <a:lnTo>
                    <a:pt x="33" y="310"/>
                  </a:lnTo>
                  <a:lnTo>
                    <a:pt x="31" y="317"/>
                  </a:lnTo>
                  <a:lnTo>
                    <a:pt x="28" y="323"/>
                  </a:lnTo>
                  <a:lnTo>
                    <a:pt x="26" y="330"/>
                  </a:lnTo>
                  <a:lnTo>
                    <a:pt x="24" y="336"/>
                  </a:lnTo>
                  <a:lnTo>
                    <a:pt x="22" y="343"/>
                  </a:lnTo>
                  <a:lnTo>
                    <a:pt x="20" y="350"/>
                  </a:lnTo>
                  <a:lnTo>
                    <a:pt x="19" y="357"/>
                  </a:lnTo>
                  <a:lnTo>
                    <a:pt x="17" y="364"/>
                  </a:lnTo>
                  <a:lnTo>
                    <a:pt x="15" y="370"/>
                  </a:lnTo>
                  <a:lnTo>
                    <a:pt x="14" y="377"/>
                  </a:lnTo>
                  <a:lnTo>
                    <a:pt x="12" y="384"/>
                  </a:lnTo>
                  <a:lnTo>
                    <a:pt x="11" y="391"/>
                  </a:lnTo>
                  <a:lnTo>
                    <a:pt x="9" y="398"/>
                  </a:lnTo>
                  <a:lnTo>
                    <a:pt x="8" y="405"/>
                  </a:lnTo>
                  <a:lnTo>
                    <a:pt x="7" y="412"/>
                  </a:lnTo>
                  <a:lnTo>
                    <a:pt x="6" y="419"/>
                  </a:lnTo>
                  <a:lnTo>
                    <a:pt x="5" y="427"/>
                  </a:lnTo>
                  <a:lnTo>
                    <a:pt x="4" y="434"/>
                  </a:lnTo>
                  <a:lnTo>
                    <a:pt x="3" y="441"/>
                  </a:lnTo>
                  <a:lnTo>
                    <a:pt x="2" y="448"/>
                  </a:lnTo>
                  <a:lnTo>
                    <a:pt x="2" y="455"/>
                  </a:lnTo>
                  <a:lnTo>
                    <a:pt x="1" y="462"/>
                  </a:lnTo>
                  <a:lnTo>
                    <a:pt x="1" y="470"/>
                  </a:lnTo>
                  <a:lnTo>
                    <a:pt x="0" y="477"/>
                  </a:lnTo>
                  <a:lnTo>
                    <a:pt x="0" y="484"/>
                  </a:lnTo>
                  <a:lnTo>
                    <a:pt x="0" y="491"/>
                  </a:lnTo>
                  <a:lnTo>
                    <a:pt x="0" y="499"/>
                  </a:lnTo>
                  <a:lnTo>
                    <a:pt x="0" y="506"/>
                  </a:lnTo>
                  <a:lnTo>
                    <a:pt x="0" y="513"/>
                  </a:lnTo>
                  <a:lnTo>
                    <a:pt x="0" y="520"/>
                  </a:lnTo>
                  <a:lnTo>
                    <a:pt x="0" y="527"/>
                  </a:lnTo>
                  <a:lnTo>
                    <a:pt x="0" y="534"/>
                  </a:lnTo>
                  <a:lnTo>
                    <a:pt x="1" y="541"/>
                  </a:lnTo>
                  <a:lnTo>
                    <a:pt x="1" y="548"/>
                  </a:lnTo>
                  <a:lnTo>
                    <a:pt x="2" y="555"/>
                  </a:lnTo>
                  <a:lnTo>
                    <a:pt x="2" y="562"/>
                  </a:lnTo>
                  <a:lnTo>
                    <a:pt x="3" y="569"/>
                  </a:lnTo>
                  <a:lnTo>
                    <a:pt x="4" y="575"/>
                  </a:lnTo>
                  <a:lnTo>
                    <a:pt x="5" y="582"/>
                  </a:lnTo>
                  <a:lnTo>
                    <a:pt x="5" y="589"/>
                  </a:lnTo>
                  <a:lnTo>
                    <a:pt x="6" y="596"/>
                  </a:lnTo>
                  <a:lnTo>
                    <a:pt x="8" y="603"/>
                  </a:lnTo>
                  <a:lnTo>
                    <a:pt x="9" y="610"/>
                  </a:lnTo>
                  <a:lnTo>
                    <a:pt x="10" y="616"/>
                  </a:lnTo>
                  <a:lnTo>
                    <a:pt x="11" y="623"/>
                  </a:lnTo>
                  <a:lnTo>
                    <a:pt x="13" y="630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50"/>
                  </a:lnTo>
                  <a:lnTo>
                    <a:pt x="19" y="657"/>
                  </a:lnTo>
                  <a:lnTo>
                    <a:pt x="21" y="663"/>
                  </a:lnTo>
                  <a:lnTo>
                    <a:pt x="23" y="670"/>
                  </a:lnTo>
                  <a:lnTo>
                    <a:pt x="24" y="676"/>
                  </a:lnTo>
                  <a:lnTo>
                    <a:pt x="26" y="683"/>
                  </a:lnTo>
                  <a:lnTo>
                    <a:pt x="29" y="690"/>
                  </a:lnTo>
                  <a:lnTo>
                    <a:pt x="31" y="696"/>
                  </a:lnTo>
                  <a:lnTo>
                    <a:pt x="33" y="703"/>
                  </a:lnTo>
                  <a:lnTo>
                    <a:pt x="35" y="709"/>
                  </a:lnTo>
                  <a:lnTo>
                    <a:pt x="37" y="715"/>
                  </a:lnTo>
                  <a:lnTo>
                    <a:pt x="40" y="722"/>
                  </a:lnTo>
                  <a:lnTo>
                    <a:pt x="42" y="728"/>
                  </a:lnTo>
                  <a:lnTo>
                    <a:pt x="45" y="735"/>
                  </a:lnTo>
                  <a:lnTo>
                    <a:pt x="48" y="741"/>
                  </a:lnTo>
                  <a:lnTo>
                    <a:pt x="50" y="747"/>
                  </a:lnTo>
                  <a:lnTo>
                    <a:pt x="53" y="754"/>
                  </a:lnTo>
                  <a:lnTo>
                    <a:pt x="56" y="760"/>
                  </a:lnTo>
                  <a:lnTo>
                    <a:pt x="59" y="766"/>
                  </a:lnTo>
                  <a:lnTo>
                    <a:pt x="62" y="773"/>
                  </a:lnTo>
                  <a:lnTo>
                    <a:pt x="65" y="779"/>
                  </a:lnTo>
                  <a:lnTo>
                    <a:pt x="68" y="785"/>
                  </a:lnTo>
                  <a:lnTo>
                    <a:pt x="71" y="791"/>
                  </a:lnTo>
                  <a:lnTo>
                    <a:pt x="74" y="797"/>
                  </a:lnTo>
                  <a:lnTo>
                    <a:pt x="78" y="803"/>
                  </a:lnTo>
                  <a:lnTo>
                    <a:pt x="81" y="809"/>
                  </a:lnTo>
                  <a:lnTo>
                    <a:pt x="85" y="815"/>
                  </a:lnTo>
                  <a:lnTo>
                    <a:pt x="88" y="821"/>
                  </a:lnTo>
                  <a:lnTo>
                    <a:pt x="92" y="827"/>
                  </a:lnTo>
                  <a:lnTo>
                    <a:pt x="95" y="833"/>
                  </a:lnTo>
                  <a:lnTo>
                    <a:pt x="99" y="839"/>
                  </a:lnTo>
                  <a:lnTo>
                    <a:pt x="103" y="845"/>
                  </a:lnTo>
                  <a:lnTo>
                    <a:pt x="107" y="851"/>
                  </a:lnTo>
                  <a:lnTo>
                    <a:pt x="111" y="857"/>
                  </a:lnTo>
                  <a:lnTo>
                    <a:pt x="115" y="862"/>
                  </a:lnTo>
                  <a:lnTo>
                    <a:pt x="119" y="868"/>
                  </a:lnTo>
                  <a:lnTo>
                    <a:pt x="123" y="874"/>
                  </a:lnTo>
                  <a:lnTo>
                    <a:pt x="127" y="880"/>
                  </a:lnTo>
                  <a:lnTo>
                    <a:pt x="131" y="885"/>
                  </a:lnTo>
                  <a:lnTo>
                    <a:pt x="135" y="891"/>
                  </a:lnTo>
                  <a:lnTo>
                    <a:pt x="140" y="897"/>
                  </a:lnTo>
                  <a:lnTo>
                    <a:pt x="144" y="902"/>
                  </a:lnTo>
                  <a:lnTo>
                    <a:pt x="149" y="908"/>
                  </a:lnTo>
                  <a:lnTo>
                    <a:pt x="153" y="913"/>
                  </a:lnTo>
                  <a:lnTo>
                    <a:pt x="158" y="918"/>
                  </a:lnTo>
                  <a:lnTo>
                    <a:pt x="162" y="924"/>
                  </a:lnTo>
                  <a:lnTo>
                    <a:pt x="167" y="929"/>
                  </a:lnTo>
                  <a:lnTo>
                    <a:pt x="172" y="935"/>
                  </a:lnTo>
                  <a:lnTo>
                    <a:pt x="177" y="940"/>
                  </a:lnTo>
                  <a:lnTo>
                    <a:pt x="182" y="945"/>
                  </a:lnTo>
                  <a:lnTo>
                    <a:pt x="187" y="950"/>
                  </a:lnTo>
                  <a:lnTo>
                    <a:pt x="192" y="956"/>
                  </a:lnTo>
                  <a:lnTo>
                    <a:pt x="197" y="961"/>
                  </a:lnTo>
                  <a:lnTo>
                    <a:pt x="202" y="966"/>
                  </a:lnTo>
                  <a:lnTo>
                    <a:pt x="207" y="971"/>
                  </a:lnTo>
                  <a:lnTo>
                    <a:pt x="212" y="976"/>
                  </a:lnTo>
                  <a:lnTo>
                    <a:pt x="218" y="981"/>
                  </a:lnTo>
                  <a:lnTo>
                    <a:pt x="223" y="986"/>
                  </a:lnTo>
                  <a:lnTo>
                    <a:pt x="228" y="991"/>
                  </a:lnTo>
                  <a:lnTo>
                    <a:pt x="234" y="996"/>
                  </a:lnTo>
                  <a:lnTo>
                    <a:pt x="239" y="1000"/>
                  </a:lnTo>
                  <a:lnTo>
                    <a:pt x="245" y="1005"/>
                  </a:lnTo>
                  <a:lnTo>
                    <a:pt x="250" y="1010"/>
                  </a:lnTo>
                  <a:lnTo>
                    <a:pt x="255" y="1014"/>
                  </a:lnTo>
                  <a:lnTo>
                    <a:pt x="260" y="1018"/>
                  </a:lnTo>
                  <a:lnTo>
                    <a:pt x="266" y="1022"/>
                  </a:lnTo>
                  <a:lnTo>
                    <a:pt x="271" y="1026"/>
                  </a:lnTo>
                  <a:lnTo>
                    <a:pt x="276" y="1030"/>
                  </a:lnTo>
                  <a:lnTo>
                    <a:pt x="281" y="1034"/>
                  </a:lnTo>
                  <a:lnTo>
                    <a:pt x="286" y="1038"/>
                  </a:lnTo>
                  <a:lnTo>
                    <a:pt x="292" y="1042"/>
                  </a:lnTo>
                  <a:lnTo>
                    <a:pt x="297" y="1046"/>
                  </a:lnTo>
                  <a:lnTo>
                    <a:pt x="303" y="1050"/>
                  </a:lnTo>
                  <a:lnTo>
                    <a:pt x="308" y="1053"/>
                  </a:lnTo>
                  <a:lnTo>
                    <a:pt x="313" y="1057"/>
                  </a:lnTo>
                  <a:lnTo>
                    <a:pt x="318" y="1061"/>
                  </a:lnTo>
                  <a:lnTo>
                    <a:pt x="324" y="1064"/>
                  </a:lnTo>
                  <a:lnTo>
                    <a:pt x="329" y="1068"/>
                  </a:lnTo>
                  <a:lnTo>
                    <a:pt x="335" y="1072"/>
                  </a:lnTo>
                  <a:lnTo>
                    <a:pt x="340" y="1075"/>
                  </a:lnTo>
                  <a:lnTo>
                    <a:pt x="346" y="1078"/>
                  </a:lnTo>
                  <a:lnTo>
                    <a:pt x="352" y="1082"/>
                  </a:lnTo>
                  <a:lnTo>
                    <a:pt x="358" y="1085"/>
                  </a:lnTo>
                  <a:lnTo>
                    <a:pt x="364" y="1089"/>
                  </a:lnTo>
                  <a:lnTo>
                    <a:pt x="369" y="1092"/>
                  </a:lnTo>
                  <a:lnTo>
                    <a:pt x="375" y="1095"/>
                  </a:lnTo>
                  <a:lnTo>
                    <a:pt x="381" y="1098"/>
                  </a:lnTo>
                  <a:lnTo>
                    <a:pt x="387" y="1101"/>
                  </a:lnTo>
                  <a:lnTo>
                    <a:pt x="393" y="1105"/>
                  </a:lnTo>
                  <a:lnTo>
                    <a:pt x="399" y="1108"/>
                  </a:lnTo>
                  <a:lnTo>
                    <a:pt x="405" y="1111"/>
                  </a:lnTo>
                  <a:lnTo>
                    <a:pt x="412" y="1114"/>
                  </a:lnTo>
                  <a:lnTo>
                    <a:pt x="418" y="1117"/>
                  </a:lnTo>
                  <a:lnTo>
                    <a:pt x="424" y="1119"/>
                  </a:lnTo>
                  <a:lnTo>
                    <a:pt x="430" y="1122"/>
                  </a:lnTo>
                  <a:lnTo>
                    <a:pt x="436" y="1125"/>
                  </a:lnTo>
                  <a:lnTo>
                    <a:pt x="443" y="1128"/>
                  </a:lnTo>
                  <a:lnTo>
                    <a:pt x="449" y="1131"/>
                  </a:lnTo>
                  <a:lnTo>
                    <a:pt x="455" y="1133"/>
                  </a:lnTo>
                  <a:lnTo>
                    <a:pt x="462" y="1136"/>
                  </a:lnTo>
                  <a:lnTo>
                    <a:pt x="468" y="1138"/>
                  </a:lnTo>
                  <a:lnTo>
                    <a:pt x="475" y="1141"/>
                  </a:lnTo>
                  <a:lnTo>
                    <a:pt x="481" y="1143"/>
                  </a:lnTo>
                  <a:lnTo>
                    <a:pt x="488" y="1146"/>
                  </a:lnTo>
                  <a:lnTo>
                    <a:pt x="494" y="1148"/>
                  </a:lnTo>
                  <a:lnTo>
                    <a:pt x="501" y="1151"/>
                  </a:lnTo>
                  <a:lnTo>
                    <a:pt x="507" y="1153"/>
                  </a:lnTo>
                  <a:lnTo>
                    <a:pt x="514" y="1155"/>
                  </a:lnTo>
                  <a:lnTo>
                    <a:pt x="521" y="1157"/>
                  </a:lnTo>
                  <a:lnTo>
                    <a:pt x="527" y="1160"/>
                  </a:lnTo>
                  <a:lnTo>
                    <a:pt x="534" y="1162"/>
                  </a:lnTo>
                  <a:lnTo>
                    <a:pt x="541" y="1164"/>
                  </a:lnTo>
                  <a:lnTo>
                    <a:pt x="548" y="1166"/>
                  </a:lnTo>
                  <a:lnTo>
                    <a:pt x="554" y="1168"/>
                  </a:lnTo>
                  <a:lnTo>
                    <a:pt x="561" y="1170"/>
                  </a:lnTo>
                  <a:lnTo>
                    <a:pt x="568" y="1172"/>
                  </a:lnTo>
                  <a:lnTo>
                    <a:pt x="575" y="1174"/>
                  </a:lnTo>
                  <a:lnTo>
                    <a:pt x="582" y="1175"/>
                  </a:lnTo>
                  <a:lnTo>
                    <a:pt x="589" y="1177"/>
                  </a:lnTo>
                  <a:lnTo>
                    <a:pt x="596" y="1179"/>
                  </a:lnTo>
                  <a:lnTo>
                    <a:pt x="603" y="1181"/>
                  </a:lnTo>
                  <a:lnTo>
                    <a:pt x="610" y="1182"/>
                  </a:lnTo>
                  <a:lnTo>
                    <a:pt x="617" y="1184"/>
                  </a:lnTo>
                  <a:lnTo>
                    <a:pt x="624" y="1185"/>
                  </a:lnTo>
                  <a:lnTo>
                    <a:pt x="631" y="1187"/>
                  </a:lnTo>
                  <a:lnTo>
                    <a:pt x="638" y="1188"/>
                  </a:lnTo>
                  <a:lnTo>
                    <a:pt x="645" y="1190"/>
                  </a:lnTo>
                  <a:lnTo>
                    <a:pt x="652" y="1191"/>
                  </a:lnTo>
                  <a:lnTo>
                    <a:pt x="660" y="1192"/>
                  </a:lnTo>
                  <a:lnTo>
                    <a:pt x="667" y="1193"/>
                  </a:lnTo>
                  <a:lnTo>
                    <a:pt x="674" y="1195"/>
                  </a:lnTo>
                  <a:lnTo>
                    <a:pt x="681" y="1196"/>
                  </a:lnTo>
                  <a:lnTo>
                    <a:pt x="689" y="1197"/>
                  </a:lnTo>
                  <a:lnTo>
                    <a:pt x="696" y="1198"/>
                  </a:lnTo>
                  <a:lnTo>
                    <a:pt x="703" y="1199"/>
                  </a:lnTo>
                  <a:lnTo>
                    <a:pt x="710" y="1200"/>
                  </a:lnTo>
                  <a:lnTo>
                    <a:pt x="718" y="1201"/>
                  </a:lnTo>
                  <a:lnTo>
                    <a:pt x="725" y="1202"/>
                  </a:lnTo>
                  <a:lnTo>
                    <a:pt x="733" y="1203"/>
                  </a:lnTo>
                  <a:lnTo>
                    <a:pt x="740" y="1203"/>
                  </a:lnTo>
                  <a:lnTo>
                    <a:pt x="747" y="1204"/>
                  </a:lnTo>
                  <a:lnTo>
                    <a:pt x="755" y="1205"/>
                  </a:lnTo>
                  <a:lnTo>
                    <a:pt x="762" y="1205"/>
                  </a:lnTo>
                  <a:lnTo>
                    <a:pt x="770" y="1206"/>
                  </a:lnTo>
                  <a:lnTo>
                    <a:pt x="777" y="1206"/>
                  </a:lnTo>
                  <a:lnTo>
                    <a:pt x="785" y="1207"/>
                  </a:lnTo>
                  <a:lnTo>
                    <a:pt x="793" y="1207"/>
                  </a:lnTo>
                  <a:lnTo>
                    <a:pt x="800" y="1208"/>
                  </a:lnTo>
                  <a:lnTo>
                    <a:pt x="808" y="1208"/>
                  </a:lnTo>
                  <a:lnTo>
                    <a:pt x="815" y="1208"/>
                  </a:lnTo>
                  <a:lnTo>
                    <a:pt x="823" y="1208"/>
                  </a:lnTo>
                  <a:lnTo>
                    <a:pt x="830" y="1209"/>
                  </a:lnTo>
                  <a:lnTo>
                    <a:pt x="838" y="1209"/>
                  </a:lnTo>
                  <a:lnTo>
                    <a:pt x="846" y="1209"/>
                  </a:lnTo>
                  <a:lnTo>
                    <a:pt x="853" y="1209"/>
                  </a:lnTo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20" name="Freeform 9">
              <a:extLst>
                <a:ext uri="{FF2B5EF4-FFF2-40B4-BE49-F238E27FC236}">
                  <a16:creationId xmlns:a16="http://schemas.microsoft.com/office/drawing/2014/main" id="{5A8C4EDC-1C25-42C1-97B2-C2D1EF46B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7168" y="4121004"/>
              <a:ext cx="2212019" cy="1563913"/>
            </a:xfrm>
            <a:custGeom>
              <a:avLst/>
              <a:gdLst>
                <a:gd name="T0" fmla="*/ 2147483646 w 1710"/>
                <a:gd name="T1" fmla="*/ 2147483646 h 1210"/>
                <a:gd name="T2" fmla="*/ 2147483646 w 1710"/>
                <a:gd name="T3" fmla="*/ 2147483646 h 1210"/>
                <a:gd name="T4" fmla="*/ 2147483646 w 1710"/>
                <a:gd name="T5" fmla="*/ 2147483646 h 1210"/>
                <a:gd name="T6" fmla="*/ 2147483646 w 1710"/>
                <a:gd name="T7" fmla="*/ 2147483646 h 1210"/>
                <a:gd name="T8" fmla="*/ 2147483646 w 1710"/>
                <a:gd name="T9" fmla="*/ 2147483646 h 1210"/>
                <a:gd name="T10" fmla="*/ 2147483646 w 1710"/>
                <a:gd name="T11" fmla="*/ 2147483646 h 1210"/>
                <a:gd name="T12" fmla="*/ 2147483646 w 1710"/>
                <a:gd name="T13" fmla="*/ 2147483646 h 1210"/>
                <a:gd name="T14" fmla="*/ 2147483646 w 1710"/>
                <a:gd name="T15" fmla="*/ 2147483646 h 1210"/>
                <a:gd name="T16" fmla="*/ 2147483646 w 1710"/>
                <a:gd name="T17" fmla="*/ 2147483646 h 1210"/>
                <a:gd name="T18" fmla="*/ 2147483646 w 1710"/>
                <a:gd name="T19" fmla="*/ 2147483646 h 1210"/>
                <a:gd name="T20" fmla="*/ 2147483646 w 1710"/>
                <a:gd name="T21" fmla="*/ 2147483646 h 1210"/>
                <a:gd name="T22" fmla="*/ 2147483646 w 1710"/>
                <a:gd name="T23" fmla="*/ 2147483646 h 1210"/>
                <a:gd name="T24" fmla="*/ 2147483646 w 1710"/>
                <a:gd name="T25" fmla="*/ 2147483646 h 1210"/>
                <a:gd name="T26" fmla="*/ 2147483646 w 1710"/>
                <a:gd name="T27" fmla="*/ 2147483646 h 1210"/>
                <a:gd name="T28" fmla="*/ 2147483646 w 1710"/>
                <a:gd name="T29" fmla="*/ 2147483646 h 1210"/>
                <a:gd name="T30" fmla="*/ 2147483646 w 1710"/>
                <a:gd name="T31" fmla="*/ 2147483646 h 1210"/>
                <a:gd name="T32" fmla="*/ 2147483646 w 1710"/>
                <a:gd name="T33" fmla="*/ 2147483646 h 1210"/>
                <a:gd name="T34" fmla="*/ 2147483646 w 1710"/>
                <a:gd name="T35" fmla="*/ 2147483646 h 1210"/>
                <a:gd name="T36" fmla="*/ 2147483646 w 1710"/>
                <a:gd name="T37" fmla="*/ 2147483646 h 1210"/>
                <a:gd name="T38" fmla="*/ 2147483646 w 1710"/>
                <a:gd name="T39" fmla="*/ 2147483646 h 1210"/>
                <a:gd name="T40" fmla="*/ 2147483646 w 1710"/>
                <a:gd name="T41" fmla="*/ 2147483646 h 1210"/>
                <a:gd name="T42" fmla="*/ 2147483646 w 1710"/>
                <a:gd name="T43" fmla="*/ 2147483646 h 1210"/>
                <a:gd name="T44" fmla="*/ 2147483646 w 1710"/>
                <a:gd name="T45" fmla="*/ 2147483646 h 1210"/>
                <a:gd name="T46" fmla="*/ 2147483646 w 1710"/>
                <a:gd name="T47" fmla="*/ 2147483646 h 1210"/>
                <a:gd name="T48" fmla="*/ 2147483646 w 1710"/>
                <a:gd name="T49" fmla="*/ 2147483646 h 1210"/>
                <a:gd name="T50" fmla="*/ 2147483646 w 1710"/>
                <a:gd name="T51" fmla="*/ 2147483646 h 1210"/>
                <a:gd name="T52" fmla="*/ 2147483646 w 1710"/>
                <a:gd name="T53" fmla="*/ 0 h 1210"/>
                <a:gd name="T54" fmla="*/ 2147483646 w 1710"/>
                <a:gd name="T55" fmla="*/ 2147483646 h 1210"/>
                <a:gd name="T56" fmla="*/ 2147483646 w 1710"/>
                <a:gd name="T57" fmla="*/ 2147483646 h 1210"/>
                <a:gd name="T58" fmla="*/ 2147483646 w 1710"/>
                <a:gd name="T59" fmla="*/ 2147483646 h 1210"/>
                <a:gd name="T60" fmla="*/ 2147483646 w 1710"/>
                <a:gd name="T61" fmla="*/ 2147483646 h 1210"/>
                <a:gd name="T62" fmla="*/ 2147483646 w 1710"/>
                <a:gd name="T63" fmla="*/ 2147483646 h 1210"/>
                <a:gd name="T64" fmla="*/ 2147483646 w 1710"/>
                <a:gd name="T65" fmla="*/ 2147483646 h 1210"/>
                <a:gd name="T66" fmla="*/ 2147483646 w 1710"/>
                <a:gd name="T67" fmla="*/ 2147483646 h 1210"/>
                <a:gd name="T68" fmla="*/ 2147483646 w 1710"/>
                <a:gd name="T69" fmla="*/ 0 h 1210"/>
                <a:gd name="T70" fmla="*/ 2147483646 w 1710"/>
                <a:gd name="T71" fmla="*/ 0 h 1210"/>
                <a:gd name="T72" fmla="*/ 2147483646 w 1710"/>
                <a:gd name="T73" fmla="*/ 2147483646 h 1210"/>
                <a:gd name="T74" fmla="*/ 2147483646 w 1710"/>
                <a:gd name="T75" fmla="*/ 2147483646 h 1210"/>
                <a:gd name="T76" fmla="*/ 2147483646 w 1710"/>
                <a:gd name="T77" fmla="*/ 2147483646 h 1210"/>
                <a:gd name="T78" fmla="*/ 2147483646 w 1710"/>
                <a:gd name="T79" fmla="*/ 2147483646 h 1210"/>
                <a:gd name="T80" fmla="*/ 2147483646 w 1710"/>
                <a:gd name="T81" fmla="*/ 2147483646 h 1210"/>
                <a:gd name="T82" fmla="*/ 2147483646 w 1710"/>
                <a:gd name="T83" fmla="*/ 2147483646 h 1210"/>
                <a:gd name="T84" fmla="*/ 2147483646 w 1710"/>
                <a:gd name="T85" fmla="*/ 2147483646 h 1210"/>
                <a:gd name="T86" fmla="*/ 2147483646 w 1710"/>
                <a:gd name="T87" fmla="*/ 2147483646 h 1210"/>
                <a:gd name="T88" fmla="*/ 2147483646 w 1710"/>
                <a:gd name="T89" fmla="*/ 2147483646 h 1210"/>
                <a:gd name="T90" fmla="*/ 2147483646 w 1710"/>
                <a:gd name="T91" fmla="*/ 2147483646 h 1210"/>
                <a:gd name="T92" fmla="*/ 0 w 1710"/>
                <a:gd name="T93" fmla="*/ 2147483646 h 1210"/>
                <a:gd name="T94" fmla="*/ 2147483646 w 1710"/>
                <a:gd name="T95" fmla="*/ 2147483646 h 1210"/>
                <a:gd name="T96" fmla="*/ 2147483646 w 1710"/>
                <a:gd name="T97" fmla="*/ 2147483646 h 1210"/>
                <a:gd name="T98" fmla="*/ 2147483646 w 1710"/>
                <a:gd name="T99" fmla="*/ 2147483646 h 1210"/>
                <a:gd name="T100" fmla="*/ 2147483646 w 1710"/>
                <a:gd name="T101" fmla="*/ 2147483646 h 1210"/>
                <a:gd name="T102" fmla="*/ 2147483646 w 1710"/>
                <a:gd name="T103" fmla="*/ 2147483646 h 1210"/>
                <a:gd name="T104" fmla="*/ 2147483646 w 1710"/>
                <a:gd name="T105" fmla="*/ 2147483646 h 1210"/>
                <a:gd name="T106" fmla="*/ 2147483646 w 1710"/>
                <a:gd name="T107" fmla="*/ 2147483646 h 1210"/>
                <a:gd name="T108" fmla="*/ 2147483646 w 1710"/>
                <a:gd name="T109" fmla="*/ 2147483646 h 1210"/>
                <a:gd name="T110" fmla="*/ 2147483646 w 1710"/>
                <a:gd name="T111" fmla="*/ 2147483646 h 1210"/>
                <a:gd name="T112" fmla="*/ 2147483646 w 1710"/>
                <a:gd name="T113" fmla="*/ 2147483646 h 1210"/>
                <a:gd name="T114" fmla="*/ 2147483646 w 1710"/>
                <a:gd name="T115" fmla="*/ 2147483646 h 1210"/>
                <a:gd name="T116" fmla="*/ 2147483646 w 1710"/>
                <a:gd name="T117" fmla="*/ 2147483646 h 1210"/>
                <a:gd name="T118" fmla="*/ 2147483646 w 1710"/>
                <a:gd name="T119" fmla="*/ 2147483646 h 1210"/>
                <a:gd name="T120" fmla="*/ 2147483646 w 1710"/>
                <a:gd name="T121" fmla="*/ 2147483646 h 1210"/>
                <a:gd name="T122" fmla="*/ 2147483646 w 1710"/>
                <a:gd name="T123" fmla="*/ 2147483646 h 121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10"/>
                <a:gd name="T187" fmla="*/ 0 h 1210"/>
                <a:gd name="T188" fmla="*/ 1710 w 1710"/>
                <a:gd name="T189" fmla="*/ 1210 h 121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10" h="1210">
                  <a:moveTo>
                    <a:pt x="853" y="1209"/>
                  </a:moveTo>
                  <a:lnTo>
                    <a:pt x="861" y="1209"/>
                  </a:lnTo>
                  <a:lnTo>
                    <a:pt x="869" y="1209"/>
                  </a:lnTo>
                  <a:lnTo>
                    <a:pt x="876" y="1209"/>
                  </a:lnTo>
                  <a:lnTo>
                    <a:pt x="884" y="1208"/>
                  </a:lnTo>
                  <a:lnTo>
                    <a:pt x="892" y="1208"/>
                  </a:lnTo>
                  <a:lnTo>
                    <a:pt x="899" y="1208"/>
                  </a:lnTo>
                  <a:lnTo>
                    <a:pt x="907" y="1208"/>
                  </a:lnTo>
                  <a:lnTo>
                    <a:pt x="915" y="1207"/>
                  </a:lnTo>
                  <a:lnTo>
                    <a:pt x="922" y="1207"/>
                  </a:lnTo>
                  <a:lnTo>
                    <a:pt x="930" y="1206"/>
                  </a:lnTo>
                  <a:lnTo>
                    <a:pt x="937" y="1206"/>
                  </a:lnTo>
                  <a:lnTo>
                    <a:pt x="945" y="1205"/>
                  </a:lnTo>
                  <a:lnTo>
                    <a:pt x="952" y="1205"/>
                  </a:lnTo>
                  <a:lnTo>
                    <a:pt x="960" y="1204"/>
                  </a:lnTo>
                  <a:lnTo>
                    <a:pt x="967" y="1203"/>
                  </a:lnTo>
                  <a:lnTo>
                    <a:pt x="974" y="1203"/>
                  </a:lnTo>
                  <a:lnTo>
                    <a:pt x="982" y="1202"/>
                  </a:lnTo>
                  <a:lnTo>
                    <a:pt x="989" y="1201"/>
                  </a:lnTo>
                  <a:lnTo>
                    <a:pt x="997" y="1200"/>
                  </a:lnTo>
                  <a:lnTo>
                    <a:pt x="1004" y="1199"/>
                  </a:lnTo>
                  <a:lnTo>
                    <a:pt x="1011" y="1198"/>
                  </a:lnTo>
                  <a:lnTo>
                    <a:pt x="1019" y="1197"/>
                  </a:lnTo>
                  <a:lnTo>
                    <a:pt x="1026" y="1196"/>
                  </a:lnTo>
                  <a:lnTo>
                    <a:pt x="1033" y="1195"/>
                  </a:lnTo>
                  <a:lnTo>
                    <a:pt x="1040" y="1193"/>
                  </a:lnTo>
                  <a:lnTo>
                    <a:pt x="1048" y="1192"/>
                  </a:lnTo>
                  <a:lnTo>
                    <a:pt x="1055" y="1191"/>
                  </a:lnTo>
                  <a:lnTo>
                    <a:pt x="1062" y="1190"/>
                  </a:lnTo>
                  <a:lnTo>
                    <a:pt x="1069" y="1188"/>
                  </a:lnTo>
                  <a:lnTo>
                    <a:pt x="1076" y="1187"/>
                  </a:lnTo>
                  <a:lnTo>
                    <a:pt x="1083" y="1185"/>
                  </a:lnTo>
                  <a:lnTo>
                    <a:pt x="1090" y="1184"/>
                  </a:lnTo>
                  <a:lnTo>
                    <a:pt x="1097" y="1182"/>
                  </a:lnTo>
                  <a:lnTo>
                    <a:pt x="1104" y="1181"/>
                  </a:lnTo>
                  <a:lnTo>
                    <a:pt x="1111" y="1179"/>
                  </a:lnTo>
                  <a:lnTo>
                    <a:pt x="1118" y="1177"/>
                  </a:lnTo>
                  <a:lnTo>
                    <a:pt x="1125" y="1175"/>
                  </a:lnTo>
                  <a:lnTo>
                    <a:pt x="1132" y="1174"/>
                  </a:lnTo>
                  <a:lnTo>
                    <a:pt x="1139" y="1172"/>
                  </a:lnTo>
                  <a:lnTo>
                    <a:pt x="1146" y="1170"/>
                  </a:lnTo>
                  <a:lnTo>
                    <a:pt x="1153" y="1168"/>
                  </a:lnTo>
                  <a:lnTo>
                    <a:pt x="1160" y="1166"/>
                  </a:lnTo>
                  <a:lnTo>
                    <a:pt x="1167" y="1164"/>
                  </a:lnTo>
                  <a:lnTo>
                    <a:pt x="1173" y="1162"/>
                  </a:lnTo>
                  <a:lnTo>
                    <a:pt x="1180" y="1160"/>
                  </a:lnTo>
                  <a:lnTo>
                    <a:pt x="1187" y="1158"/>
                  </a:lnTo>
                  <a:lnTo>
                    <a:pt x="1193" y="1155"/>
                  </a:lnTo>
                  <a:lnTo>
                    <a:pt x="1200" y="1153"/>
                  </a:lnTo>
                  <a:lnTo>
                    <a:pt x="1207" y="1151"/>
                  </a:lnTo>
                  <a:lnTo>
                    <a:pt x="1213" y="1148"/>
                  </a:lnTo>
                  <a:lnTo>
                    <a:pt x="1220" y="1146"/>
                  </a:lnTo>
                  <a:lnTo>
                    <a:pt x="1226" y="1143"/>
                  </a:lnTo>
                  <a:lnTo>
                    <a:pt x="1233" y="1141"/>
                  </a:lnTo>
                  <a:lnTo>
                    <a:pt x="1239" y="1138"/>
                  </a:lnTo>
                  <a:lnTo>
                    <a:pt x="1246" y="1136"/>
                  </a:lnTo>
                  <a:lnTo>
                    <a:pt x="1252" y="1133"/>
                  </a:lnTo>
                  <a:lnTo>
                    <a:pt x="1258" y="1131"/>
                  </a:lnTo>
                  <a:lnTo>
                    <a:pt x="1265" y="1128"/>
                  </a:lnTo>
                  <a:lnTo>
                    <a:pt x="1271" y="1125"/>
                  </a:lnTo>
                  <a:lnTo>
                    <a:pt x="1277" y="1122"/>
                  </a:lnTo>
                  <a:lnTo>
                    <a:pt x="1283" y="1119"/>
                  </a:lnTo>
                  <a:lnTo>
                    <a:pt x="1290" y="1117"/>
                  </a:lnTo>
                  <a:lnTo>
                    <a:pt x="1296" y="1114"/>
                  </a:lnTo>
                  <a:lnTo>
                    <a:pt x="1302" y="1111"/>
                  </a:lnTo>
                  <a:lnTo>
                    <a:pt x="1308" y="1108"/>
                  </a:lnTo>
                  <a:lnTo>
                    <a:pt x="1314" y="1105"/>
                  </a:lnTo>
                  <a:lnTo>
                    <a:pt x="1320" y="1101"/>
                  </a:lnTo>
                  <a:lnTo>
                    <a:pt x="1326" y="1098"/>
                  </a:lnTo>
                  <a:lnTo>
                    <a:pt x="1332" y="1095"/>
                  </a:lnTo>
                  <a:lnTo>
                    <a:pt x="1338" y="1092"/>
                  </a:lnTo>
                  <a:lnTo>
                    <a:pt x="1344" y="1089"/>
                  </a:lnTo>
                  <a:lnTo>
                    <a:pt x="1349" y="1085"/>
                  </a:lnTo>
                  <a:lnTo>
                    <a:pt x="1355" y="1082"/>
                  </a:lnTo>
                  <a:lnTo>
                    <a:pt x="1361" y="1078"/>
                  </a:lnTo>
                  <a:lnTo>
                    <a:pt x="1367" y="1075"/>
                  </a:lnTo>
                  <a:lnTo>
                    <a:pt x="1372" y="1072"/>
                  </a:lnTo>
                  <a:lnTo>
                    <a:pt x="1378" y="1068"/>
                  </a:lnTo>
                  <a:lnTo>
                    <a:pt x="1384" y="1064"/>
                  </a:lnTo>
                  <a:lnTo>
                    <a:pt x="1389" y="1061"/>
                  </a:lnTo>
                  <a:lnTo>
                    <a:pt x="1395" y="1057"/>
                  </a:lnTo>
                  <a:lnTo>
                    <a:pt x="1400" y="1053"/>
                  </a:lnTo>
                  <a:lnTo>
                    <a:pt x="1406" y="1050"/>
                  </a:lnTo>
                  <a:lnTo>
                    <a:pt x="1411" y="1046"/>
                  </a:lnTo>
                  <a:lnTo>
                    <a:pt x="1416" y="1042"/>
                  </a:lnTo>
                  <a:lnTo>
                    <a:pt x="1422" y="1038"/>
                  </a:lnTo>
                  <a:lnTo>
                    <a:pt x="1427" y="1034"/>
                  </a:lnTo>
                  <a:lnTo>
                    <a:pt x="1432" y="1030"/>
                  </a:lnTo>
                  <a:lnTo>
                    <a:pt x="1437" y="1026"/>
                  </a:lnTo>
                  <a:lnTo>
                    <a:pt x="1442" y="1022"/>
                  </a:lnTo>
                  <a:lnTo>
                    <a:pt x="1447" y="1018"/>
                  </a:lnTo>
                  <a:lnTo>
                    <a:pt x="1453" y="1014"/>
                  </a:lnTo>
                  <a:lnTo>
                    <a:pt x="1458" y="1010"/>
                  </a:lnTo>
                  <a:lnTo>
                    <a:pt x="1463" y="1005"/>
                  </a:lnTo>
                  <a:lnTo>
                    <a:pt x="1469" y="1000"/>
                  </a:lnTo>
                  <a:lnTo>
                    <a:pt x="1474" y="996"/>
                  </a:lnTo>
                  <a:lnTo>
                    <a:pt x="1480" y="991"/>
                  </a:lnTo>
                  <a:lnTo>
                    <a:pt x="1485" y="986"/>
                  </a:lnTo>
                  <a:lnTo>
                    <a:pt x="1491" y="981"/>
                  </a:lnTo>
                  <a:lnTo>
                    <a:pt x="1496" y="976"/>
                  </a:lnTo>
                  <a:lnTo>
                    <a:pt x="1501" y="971"/>
                  </a:lnTo>
                  <a:lnTo>
                    <a:pt x="1506" y="966"/>
                  </a:lnTo>
                  <a:lnTo>
                    <a:pt x="1511" y="961"/>
                  </a:lnTo>
                  <a:lnTo>
                    <a:pt x="1516" y="956"/>
                  </a:lnTo>
                  <a:lnTo>
                    <a:pt x="1521" y="950"/>
                  </a:lnTo>
                  <a:lnTo>
                    <a:pt x="1526" y="945"/>
                  </a:lnTo>
                  <a:lnTo>
                    <a:pt x="1531" y="940"/>
                  </a:lnTo>
                  <a:lnTo>
                    <a:pt x="1536" y="935"/>
                  </a:lnTo>
                  <a:lnTo>
                    <a:pt x="1541" y="929"/>
                  </a:lnTo>
                  <a:lnTo>
                    <a:pt x="1546" y="924"/>
                  </a:lnTo>
                  <a:lnTo>
                    <a:pt x="1550" y="918"/>
                  </a:lnTo>
                  <a:lnTo>
                    <a:pt x="1555" y="913"/>
                  </a:lnTo>
                  <a:lnTo>
                    <a:pt x="1559" y="908"/>
                  </a:lnTo>
                  <a:lnTo>
                    <a:pt x="1564" y="902"/>
                  </a:lnTo>
                  <a:lnTo>
                    <a:pt x="1568" y="897"/>
                  </a:lnTo>
                  <a:lnTo>
                    <a:pt x="1573" y="891"/>
                  </a:lnTo>
                  <a:lnTo>
                    <a:pt x="1577" y="885"/>
                  </a:lnTo>
                  <a:lnTo>
                    <a:pt x="1581" y="880"/>
                  </a:lnTo>
                  <a:lnTo>
                    <a:pt x="1585" y="874"/>
                  </a:lnTo>
                  <a:lnTo>
                    <a:pt x="1590" y="868"/>
                  </a:lnTo>
                  <a:lnTo>
                    <a:pt x="1594" y="862"/>
                  </a:lnTo>
                  <a:lnTo>
                    <a:pt x="1598" y="857"/>
                  </a:lnTo>
                  <a:lnTo>
                    <a:pt x="1602" y="851"/>
                  </a:lnTo>
                  <a:lnTo>
                    <a:pt x="1605" y="845"/>
                  </a:lnTo>
                  <a:lnTo>
                    <a:pt x="1609" y="839"/>
                  </a:lnTo>
                  <a:lnTo>
                    <a:pt x="1613" y="833"/>
                  </a:lnTo>
                  <a:lnTo>
                    <a:pt x="1617" y="827"/>
                  </a:lnTo>
                  <a:lnTo>
                    <a:pt x="1620" y="821"/>
                  </a:lnTo>
                  <a:lnTo>
                    <a:pt x="1624" y="815"/>
                  </a:lnTo>
                  <a:lnTo>
                    <a:pt x="1627" y="809"/>
                  </a:lnTo>
                  <a:lnTo>
                    <a:pt x="1631" y="803"/>
                  </a:lnTo>
                  <a:lnTo>
                    <a:pt x="1634" y="797"/>
                  </a:lnTo>
                  <a:lnTo>
                    <a:pt x="1637" y="791"/>
                  </a:lnTo>
                  <a:lnTo>
                    <a:pt x="1640" y="785"/>
                  </a:lnTo>
                  <a:lnTo>
                    <a:pt x="1643" y="779"/>
                  </a:lnTo>
                  <a:lnTo>
                    <a:pt x="1646" y="773"/>
                  </a:lnTo>
                  <a:lnTo>
                    <a:pt x="1649" y="766"/>
                  </a:lnTo>
                  <a:lnTo>
                    <a:pt x="1652" y="760"/>
                  </a:lnTo>
                  <a:lnTo>
                    <a:pt x="1655" y="754"/>
                  </a:lnTo>
                  <a:lnTo>
                    <a:pt x="1658" y="747"/>
                  </a:lnTo>
                  <a:lnTo>
                    <a:pt x="1661" y="741"/>
                  </a:lnTo>
                  <a:lnTo>
                    <a:pt x="1663" y="735"/>
                  </a:lnTo>
                  <a:lnTo>
                    <a:pt x="1666" y="728"/>
                  </a:lnTo>
                  <a:lnTo>
                    <a:pt x="1668" y="722"/>
                  </a:lnTo>
                  <a:lnTo>
                    <a:pt x="1671" y="715"/>
                  </a:lnTo>
                  <a:lnTo>
                    <a:pt x="1673" y="709"/>
                  </a:lnTo>
                  <a:lnTo>
                    <a:pt x="1676" y="703"/>
                  </a:lnTo>
                  <a:lnTo>
                    <a:pt x="1678" y="696"/>
                  </a:lnTo>
                  <a:lnTo>
                    <a:pt x="1680" y="690"/>
                  </a:lnTo>
                  <a:lnTo>
                    <a:pt x="1682" y="683"/>
                  </a:lnTo>
                  <a:lnTo>
                    <a:pt x="1684" y="676"/>
                  </a:lnTo>
                  <a:lnTo>
                    <a:pt x="1686" y="670"/>
                  </a:lnTo>
                  <a:lnTo>
                    <a:pt x="1688" y="663"/>
                  </a:lnTo>
                  <a:lnTo>
                    <a:pt x="1689" y="657"/>
                  </a:lnTo>
                  <a:lnTo>
                    <a:pt x="1691" y="650"/>
                  </a:lnTo>
                  <a:lnTo>
                    <a:pt x="1693" y="643"/>
                  </a:lnTo>
                  <a:lnTo>
                    <a:pt x="1694" y="637"/>
                  </a:lnTo>
                  <a:lnTo>
                    <a:pt x="1696" y="630"/>
                  </a:lnTo>
                  <a:lnTo>
                    <a:pt x="1697" y="623"/>
                  </a:lnTo>
                  <a:lnTo>
                    <a:pt x="1698" y="616"/>
                  </a:lnTo>
                  <a:lnTo>
                    <a:pt x="1700" y="610"/>
                  </a:lnTo>
                  <a:lnTo>
                    <a:pt x="1701" y="603"/>
                  </a:lnTo>
                  <a:lnTo>
                    <a:pt x="1702" y="596"/>
                  </a:lnTo>
                  <a:lnTo>
                    <a:pt x="1703" y="589"/>
                  </a:lnTo>
                  <a:lnTo>
                    <a:pt x="1704" y="582"/>
                  </a:lnTo>
                  <a:lnTo>
                    <a:pt x="1705" y="575"/>
                  </a:lnTo>
                  <a:lnTo>
                    <a:pt x="1705" y="569"/>
                  </a:lnTo>
                  <a:lnTo>
                    <a:pt x="1706" y="562"/>
                  </a:lnTo>
                  <a:lnTo>
                    <a:pt x="1707" y="555"/>
                  </a:lnTo>
                  <a:lnTo>
                    <a:pt x="1707" y="548"/>
                  </a:lnTo>
                  <a:lnTo>
                    <a:pt x="1708" y="541"/>
                  </a:lnTo>
                  <a:lnTo>
                    <a:pt x="1708" y="534"/>
                  </a:lnTo>
                  <a:lnTo>
                    <a:pt x="1708" y="527"/>
                  </a:lnTo>
                  <a:lnTo>
                    <a:pt x="1709" y="520"/>
                  </a:lnTo>
                  <a:lnTo>
                    <a:pt x="1709" y="513"/>
                  </a:lnTo>
                  <a:lnTo>
                    <a:pt x="1709" y="506"/>
                  </a:lnTo>
                  <a:lnTo>
                    <a:pt x="1709" y="499"/>
                  </a:lnTo>
                  <a:lnTo>
                    <a:pt x="1709" y="491"/>
                  </a:lnTo>
                  <a:lnTo>
                    <a:pt x="1708" y="484"/>
                  </a:lnTo>
                  <a:lnTo>
                    <a:pt x="1708" y="477"/>
                  </a:lnTo>
                  <a:lnTo>
                    <a:pt x="1708" y="470"/>
                  </a:lnTo>
                  <a:lnTo>
                    <a:pt x="1707" y="462"/>
                  </a:lnTo>
                  <a:lnTo>
                    <a:pt x="1707" y="455"/>
                  </a:lnTo>
                  <a:lnTo>
                    <a:pt x="1706" y="448"/>
                  </a:lnTo>
                  <a:lnTo>
                    <a:pt x="1705" y="441"/>
                  </a:lnTo>
                  <a:lnTo>
                    <a:pt x="1704" y="434"/>
                  </a:lnTo>
                  <a:lnTo>
                    <a:pt x="1704" y="427"/>
                  </a:lnTo>
                  <a:lnTo>
                    <a:pt x="1703" y="419"/>
                  </a:lnTo>
                  <a:lnTo>
                    <a:pt x="1702" y="412"/>
                  </a:lnTo>
                  <a:lnTo>
                    <a:pt x="1700" y="405"/>
                  </a:lnTo>
                  <a:lnTo>
                    <a:pt x="1699" y="398"/>
                  </a:lnTo>
                  <a:lnTo>
                    <a:pt x="1698" y="391"/>
                  </a:lnTo>
                  <a:lnTo>
                    <a:pt x="1696" y="384"/>
                  </a:lnTo>
                  <a:lnTo>
                    <a:pt x="1695" y="377"/>
                  </a:lnTo>
                  <a:lnTo>
                    <a:pt x="1693" y="371"/>
                  </a:lnTo>
                  <a:lnTo>
                    <a:pt x="1692" y="364"/>
                  </a:lnTo>
                  <a:lnTo>
                    <a:pt x="1690" y="357"/>
                  </a:lnTo>
                  <a:lnTo>
                    <a:pt x="1688" y="350"/>
                  </a:lnTo>
                  <a:lnTo>
                    <a:pt x="1686" y="343"/>
                  </a:lnTo>
                  <a:lnTo>
                    <a:pt x="1684" y="337"/>
                  </a:lnTo>
                  <a:lnTo>
                    <a:pt x="1682" y="330"/>
                  </a:lnTo>
                  <a:lnTo>
                    <a:pt x="1680" y="323"/>
                  </a:lnTo>
                  <a:lnTo>
                    <a:pt x="1678" y="317"/>
                  </a:lnTo>
                  <a:lnTo>
                    <a:pt x="1676" y="310"/>
                  </a:lnTo>
                  <a:lnTo>
                    <a:pt x="1673" y="304"/>
                  </a:lnTo>
                  <a:lnTo>
                    <a:pt x="1671" y="297"/>
                  </a:lnTo>
                  <a:lnTo>
                    <a:pt x="1668" y="291"/>
                  </a:lnTo>
                  <a:lnTo>
                    <a:pt x="1666" y="284"/>
                  </a:lnTo>
                  <a:lnTo>
                    <a:pt x="1663" y="278"/>
                  </a:lnTo>
                  <a:lnTo>
                    <a:pt x="1660" y="272"/>
                  </a:lnTo>
                  <a:lnTo>
                    <a:pt x="1657" y="265"/>
                  </a:lnTo>
                  <a:lnTo>
                    <a:pt x="1654" y="259"/>
                  </a:lnTo>
                  <a:lnTo>
                    <a:pt x="1651" y="253"/>
                  </a:lnTo>
                  <a:lnTo>
                    <a:pt x="1648" y="247"/>
                  </a:lnTo>
                  <a:lnTo>
                    <a:pt x="1645" y="241"/>
                  </a:lnTo>
                  <a:lnTo>
                    <a:pt x="1642" y="235"/>
                  </a:lnTo>
                  <a:lnTo>
                    <a:pt x="1639" y="229"/>
                  </a:lnTo>
                  <a:lnTo>
                    <a:pt x="1635" y="223"/>
                  </a:lnTo>
                  <a:lnTo>
                    <a:pt x="1632" y="217"/>
                  </a:lnTo>
                  <a:lnTo>
                    <a:pt x="1628" y="211"/>
                  </a:lnTo>
                  <a:lnTo>
                    <a:pt x="1625" y="206"/>
                  </a:lnTo>
                  <a:lnTo>
                    <a:pt x="1621" y="200"/>
                  </a:lnTo>
                  <a:lnTo>
                    <a:pt x="1617" y="194"/>
                  </a:lnTo>
                  <a:lnTo>
                    <a:pt x="1613" y="189"/>
                  </a:lnTo>
                  <a:lnTo>
                    <a:pt x="1610" y="183"/>
                  </a:lnTo>
                  <a:lnTo>
                    <a:pt x="1606" y="178"/>
                  </a:lnTo>
                  <a:lnTo>
                    <a:pt x="1602" y="173"/>
                  </a:lnTo>
                  <a:lnTo>
                    <a:pt x="1597" y="167"/>
                  </a:lnTo>
                  <a:lnTo>
                    <a:pt x="1593" y="162"/>
                  </a:lnTo>
                  <a:lnTo>
                    <a:pt x="1589" y="157"/>
                  </a:lnTo>
                  <a:lnTo>
                    <a:pt x="1585" y="152"/>
                  </a:lnTo>
                  <a:lnTo>
                    <a:pt x="1580" y="147"/>
                  </a:lnTo>
                  <a:lnTo>
                    <a:pt x="1576" y="142"/>
                  </a:lnTo>
                  <a:lnTo>
                    <a:pt x="1571" y="137"/>
                  </a:lnTo>
                  <a:lnTo>
                    <a:pt x="1567" y="132"/>
                  </a:lnTo>
                  <a:lnTo>
                    <a:pt x="1562" y="127"/>
                  </a:lnTo>
                  <a:lnTo>
                    <a:pt x="1557" y="123"/>
                  </a:lnTo>
                  <a:lnTo>
                    <a:pt x="1552" y="118"/>
                  </a:lnTo>
                  <a:lnTo>
                    <a:pt x="1547" y="114"/>
                  </a:lnTo>
                  <a:lnTo>
                    <a:pt x="1542" y="109"/>
                  </a:lnTo>
                  <a:lnTo>
                    <a:pt x="1537" y="105"/>
                  </a:lnTo>
                  <a:lnTo>
                    <a:pt x="1532" y="101"/>
                  </a:lnTo>
                  <a:lnTo>
                    <a:pt x="1527" y="96"/>
                  </a:lnTo>
                  <a:lnTo>
                    <a:pt x="1522" y="92"/>
                  </a:lnTo>
                  <a:lnTo>
                    <a:pt x="1516" y="88"/>
                  </a:lnTo>
                  <a:lnTo>
                    <a:pt x="1511" y="84"/>
                  </a:lnTo>
                  <a:lnTo>
                    <a:pt x="1506" y="80"/>
                  </a:lnTo>
                  <a:lnTo>
                    <a:pt x="1500" y="77"/>
                  </a:lnTo>
                  <a:lnTo>
                    <a:pt x="1494" y="73"/>
                  </a:lnTo>
                  <a:lnTo>
                    <a:pt x="1489" y="69"/>
                  </a:lnTo>
                  <a:lnTo>
                    <a:pt x="1483" y="66"/>
                  </a:lnTo>
                  <a:lnTo>
                    <a:pt x="1477" y="62"/>
                  </a:lnTo>
                  <a:lnTo>
                    <a:pt x="1471" y="59"/>
                  </a:lnTo>
                  <a:lnTo>
                    <a:pt x="1465" y="56"/>
                  </a:lnTo>
                  <a:lnTo>
                    <a:pt x="1459" y="52"/>
                  </a:lnTo>
                  <a:lnTo>
                    <a:pt x="1454" y="50"/>
                  </a:lnTo>
                  <a:lnTo>
                    <a:pt x="1449" y="47"/>
                  </a:lnTo>
                  <a:lnTo>
                    <a:pt x="1444" y="45"/>
                  </a:lnTo>
                  <a:lnTo>
                    <a:pt x="1438" y="42"/>
                  </a:lnTo>
                  <a:lnTo>
                    <a:pt x="1433" y="40"/>
                  </a:lnTo>
                  <a:lnTo>
                    <a:pt x="1427" y="38"/>
                  </a:lnTo>
                  <a:lnTo>
                    <a:pt x="1422" y="35"/>
                  </a:lnTo>
                  <a:lnTo>
                    <a:pt x="1416" y="33"/>
                  </a:lnTo>
                  <a:lnTo>
                    <a:pt x="1411" y="31"/>
                  </a:lnTo>
                  <a:lnTo>
                    <a:pt x="1405" y="29"/>
                  </a:lnTo>
                  <a:lnTo>
                    <a:pt x="1399" y="27"/>
                  </a:lnTo>
                  <a:lnTo>
                    <a:pt x="1394" y="26"/>
                  </a:lnTo>
                  <a:lnTo>
                    <a:pt x="1388" y="24"/>
                  </a:lnTo>
                  <a:lnTo>
                    <a:pt x="1382" y="22"/>
                  </a:lnTo>
                  <a:lnTo>
                    <a:pt x="1376" y="20"/>
                  </a:lnTo>
                  <a:lnTo>
                    <a:pt x="1370" y="19"/>
                  </a:lnTo>
                  <a:lnTo>
                    <a:pt x="1364" y="17"/>
                  </a:lnTo>
                  <a:lnTo>
                    <a:pt x="1358" y="16"/>
                  </a:lnTo>
                  <a:lnTo>
                    <a:pt x="1352" y="15"/>
                  </a:lnTo>
                  <a:lnTo>
                    <a:pt x="1346" y="13"/>
                  </a:lnTo>
                  <a:lnTo>
                    <a:pt x="1340" y="12"/>
                  </a:lnTo>
                  <a:lnTo>
                    <a:pt x="1334" y="11"/>
                  </a:lnTo>
                  <a:lnTo>
                    <a:pt x="1327" y="10"/>
                  </a:lnTo>
                  <a:lnTo>
                    <a:pt x="1321" y="9"/>
                  </a:lnTo>
                  <a:lnTo>
                    <a:pt x="1315" y="8"/>
                  </a:lnTo>
                  <a:lnTo>
                    <a:pt x="1308" y="7"/>
                  </a:lnTo>
                  <a:lnTo>
                    <a:pt x="1302" y="6"/>
                  </a:lnTo>
                  <a:lnTo>
                    <a:pt x="1295" y="5"/>
                  </a:lnTo>
                  <a:lnTo>
                    <a:pt x="1289" y="4"/>
                  </a:lnTo>
                  <a:lnTo>
                    <a:pt x="1282" y="4"/>
                  </a:lnTo>
                  <a:lnTo>
                    <a:pt x="1276" y="3"/>
                  </a:lnTo>
                  <a:lnTo>
                    <a:pt x="1269" y="3"/>
                  </a:lnTo>
                  <a:lnTo>
                    <a:pt x="1262" y="2"/>
                  </a:lnTo>
                  <a:lnTo>
                    <a:pt x="1256" y="2"/>
                  </a:lnTo>
                  <a:lnTo>
                    <a:pt x="1249" y="1"/>
                  </a:lnTo>
                  <a:lnTo>
                    <a:pt x="1242" y="1"/>
                  </a:lnTo>
                  <a:lnTo>
                    <a:pt x="1235" y="1"/>
                  </a:lnTo>
                  <a:lnTo>
                    <a:pt x="1228" y="0"/>
                  </a:lnTo>
                  <a:lnTo>
                    <a:pt x="1221" y="0"/>
                  </a:lnTo>
                  <a:lnTo>
                    <a:pt x="1214" y="0"/>
                  </a:lnTo>
                  <a:lnTo>
                    <a:pt x="1207" y="0"/>
                  </a:lnTo>
                  <a:lnTo>
                    <a:pt x="1200" y="0"/>
                  </a:lnTo>
                  <a:lnTo>
                    <a:pt x="1193" y="0"/>
                  </a:lnTo>
                  <a:lnTo>
                    <a:pt x="1186" y="0"/>
                  </a:lnTo>
                  <a:lnTo>
                    <a:pt x="1179" y="0"/>
                  </a:lnTo>
                  <a:lnTo>
                    <a:pt x="1172" y="0"/>
                  </a:lnTo>
                  <a:lnTo>
                    <a:pt x="1165" y="0"/>
                  </a:lnTo>
                  <a:lnTo>
                    <a:pt x="1157" y="1"/>
                  </a:lnTo>
                  <a:lnTo>
                    <a:pt x="1150" y="1"/>
                  </a:lnTo>
                  <a:lnTo>
                    <a:pt x="1143" y="1"/>
                  </a:lnTo>
                  <a:lnTo>
                    <a:pt x="1136" y="2"/>
                  </a:lnTo>
                  <a:lnTo>
                    <a:pt x="1128" y="2"/>
                  </a:lnTo>
                  <a:lnTo>
                    <a:pt x="1121" y="3"/>
                  </a:lnTo>
                  <a:lnTo>
                    <a:pt x="1113" y="3"/>
                  </a:lnTo>
                  <a:lnTo>
                    <a:pt x="1106" y="4"/>
                  </a:lnTo>
                  <a:lnTo>
                    <a:pt x="1098" y="4"/>
                  </a:lnTo>
                  <a:lnTo>
                    <a:pt x="1091" y="5"/>
                  </a:lnTo>
                  <a:lnTo>
                    <a:pt x="1083" y="6"/>
                  </a:lnTo>
                  <a:lnTo>
                    <a:pt x="1076" y="6"/>
                  </a:lnTo>
                  <a:lnTo>
                    <a:pt x="1068" y="7"/>
                  </a:lnTo>
                  <a:lnTo>
                    <a:pt x="1061" y="8"/>
                  </a:lnTo>
                  <a:lnTo>
                    <a:pt x="1053" y="9"/>
                  </a:lnTo>
                  <a:lnTo>
                    <a:pt x="1045" y="9"/>
                  </a:lnTo>
                  <a:lnTo>
                    <a:pt x="1038" y="10"/>
                  </a:lnTo>
                  <a:lnTo>
                    <a:pt x="1030" y="11"/>
                  </a:lnTo>
                  <a:lnTo>
                    <a:pt x="1022" y="12"/>
                  </a:lnTo>
                  <a:lnTo>
                    <a:pt x="1014" y="13"/>
                  </a:lnTo>
                  <a:lnTo>
                    <a:pt x="1007" y="14"/>
                  </a:lnTo>
                  <a:lnTo>
                    <a:pt x="999" y="15"/>
                  </a:lnTo>
                  <a:lnTo>
                    <a:pt x="991" y="16"/>
                  </a:lnTo>
                  <a:lnTo>
                    <a:pt x="983" y="18"/>
                  </a:lnTo>
                  <a:lnTo>
                    <a:pt x="975" y="19"/>
                  </a:lnTo>
                  <a:lnTo>
                    <a:pt x="967" y="20"/>
                  </a:lnTo>
                  <a:lnTo>
                    <a:pt x="959" y="21"/>
                  </a:lnTo>
                  <a:lnTo>
                    <a:pt x="951" y="22"/>
                  </a:lnTo>
                  <a:lnTo>
                    <a:pt x="943" y="24"/>
                  </a:lnTo>
                  <a:lnTo>
                    <a:pt x="935" y="25"/>
                  </a:lnTo>
                  <a:lnTo>
                    <a:pt x="927" y="26"/>
                  </a:lnTo>
                  <a:lnTo>
                    <a:pt x="919" y="28"/>
                  </a:lnTo>
                  <a:lnTo>
                    <a:pt x="911" y="29"/>
                  </a:lnTo>
                  <a:lnTo>
                    <a:pt x="903" y="30"/>
                  </a:lnTo>
                  <a:lnTo>
                    <a:pt x="895" y="32"/>
                  </a:lnTo>
                  <a:lnTo>
                    <a:pt x="887" y="33"/>
                  </a:lnTo>
                  <a:lnTo>
                    <a:pt x="879" y="35"/>
                  </a:lnTo>
                  <a:lnTo>
                    <a:pt x="871" y="36"/>
                  </a:lnTo>
                  <a:lnTo>
                    <a:pt x="863" y="38"/>
                  </a:lnTo>
                  <a:lnTo>
                    <a:pt x="855" y="36"/>
                  </a:lnTo>
                  <a:lnTo>
                    <a:pt x="847" y="35"/>
                  </a:lnTo>
                  <a:lnTo>
                    <a:pt x="838" y="33"/>
                  </a:lnTo>
                  <a:lnTo>
                    <a:pt x="830" y="32"/>
                  </a:lnTo>
                  <a:lnTo>
                    <a:pt x="822" y="31"/>
                  </a:lnTo>
                  <a:lnTo>
                    <a:pt x="814" y="29"/>
                  </a:lnTo>
                  <a:lnTo>
                    <a:pt x="806" y="28"/>
                  </a:lnTo>
                  <a:lnTo>
                    <a:pt x="798" y="26"/>
                  </a:lnTo>
                  <a:lnTo>
                    <a:pt x="790" y="25"/>
                  </a:lnTo>
                  <a:lnTo>
                    <a:pt x="782" y="24"/>
                  </a:lnTo>
                  <a:lnTo>
                    <a:pt x="775" y="23"/>
                  </a:lnTo>
                  <a:lnTo>
                    <a:pt x="767" y="21"/>
                  </a:lnTo>
                  <a:lnTo>
                    <a:pt x="759" y="20"/>
                  </a:lnTo>
                  <a:lnTo>
                    <a:pt x="751" y="19"/>
                  </a:lnTo>
                  <a:lnTo>
                    <a:pt x="743" y="18"/>
                  </a:lnTo>
                  <a:lnTo>
                    <a:pt x="735" y="17"/>
                  </a:lnTo>
                  <a:lnTo>
                    <a:pt x="727" y="16"/>
                  </a:lnTo>
                  <a:lnTo>
                    <a:pt x="719" y="15"/>
                  </a:lnTo>
                  <a:lnTo>
                    <a:pt x="712" y="14"/>
                  </a:lnTo>
                  <a:lnTo>
                    <a:pt x="704" y="13"/>
                  </a:lnTo>
                  <a:lnTo>
                    <a:pt x="696" y="12"/>
                  </a:lnTo>
                  <a:lnTo>
                    <a:pt x="688" y="11"/>
                  </a:lnTo>
                  <a:lnTo>
                    <a:pt x="681" y="10"/>
                  </a:lnTo>
                  <a:lnTo>
                    <a:pt x="673" y="9"/>
                  </a:lnTo>
                  <a:lnTo>
                    <a:pt x="665" y="8"/>
                  </a:lnTo>
                  <a:lnTo>
                    <a:pt x="658" y="7"/>
                  </a:lnTo>
                  <a:lnTo>
                    <a:pt x="650" y="7"/>
                  </a:lnTo>
                  <a:lnTo>
                    <a:pt x="643" y="6"/>
                  </a:lnTo>
                  <a:lnTo>
                    <a:pt x="635" y="5"/>
                  </a:lnTo>
                  <a:lnTo>
                    <a:pt x="627" y="4"/>
                  </a:lnTo>
                  <a:lnTo>
                    <a:pt x="620" y="4"/>
                  </a:lnTo>
                  <a:lnTo>
                    <a:pt x="612" y="3"/>
                  </a:lnTo>
                  <a:lnTo>
                    <a:pt x="605" y="3"/>
                  </a:lnTo>
                  <a:lnTo>
                    <a:pt x="598" y="2"/>
                  </a:lnTo>
                  <a:lnTo>
                    <a:pt x="590" y="2"/>
                  </a:lnTo>
                  <a:lnTo>
                    <a:pt x="583" y="1"/>
                  </a:lnTo>
                  <a:lnTo>
                    <a:pt x="575" y="1"/>
                  </a:lnTo>
                  <a:lnTo>
                    <a:pt x="568" y="1"/>
                  </a:lnTo>
                  <a:lnTo>
                    <a:pt x="561" y="0"/>
                  </a:lnTo>
                  <a:lnTo>
                    <a:pt x="554" y="0"/>
                  </a:lnTo>
                  <a:lnTo>
                    <a:pt x="546" y="0"/>
                  </a:lnTo>
                  <a:lnTo>
                    <a:pt x="539" y="0"/>
                  </a:lnTo>
                  <a:lnTo>
                    <a:pt x="532" y="0"/>
                  </a:lnTo>
                  <a:lnTo>
                    <a:pt x="525" y="0"/>
                  </a:lnTo>
                  <a:lnTo>
                    <a:pt x="518" y="0"/>
                  </a:lnTo>
                  <a:lnTo>
                    <a:pt x="511" y="0"/>
                  </a:lnTo>
                  <a:lnTo>
                    <a:pt x="504" y="0"/>
                  </a:lnTo>
                  <a:lnTo>
                    <a:pt x="497" y="0"/>
                  </a:lnTo>
                  <a:lnTo>
                    <a:pt x="490" y="0"/>
                  </a:lnTo>
                  <a:lnTo>
                    <a:pt x="483" y="0"/>
                  </a:lnTo>
                  <a:lnTo>
                    <a:pt x="476" y="0"/>
                  </a:lnTo>
                  <a:lnTo>
                    <a:pt x="469" y="1"/>
                  </a:lnTo>
                  <a:lnTo>
                    <a:pt x="462" y="1"/>
                  </a:lnTo>
                  <a:lnTo>
                    <a:pt x="456" y="2"/>
                  </a:lnTo>
                  <a:lnTo>
                    <a:pt x="449" y="2"/>
                  </a:lnTo>
                  <a:lnTo>
                    <a:pt x="442" y="3"/>
                  </a:lnTo>
                  <a:lnTo>
                    <a:pt x="436" y="3"/>
                  </a:lnTo>
                  <a:lnTo>
                    <a:pt x="429" y="4"/>
                  </a:lnTo>
                  <a:lnTo>
                    <a:pt x="422" y="4"/>
                  </a:lnTo>
                  <a:lnTo>
                    <a:pt x="416" y="5"/>
                  </a:lnTo>
                  <a:lnTo>
                    <a:pt x="409" y="6"/>
                  </a:lnTo>
                  <a:lnTo>
                    <a:pt x="403" y="7"/>
                  </a:lnTo>
                  <a:lnTo>
                    <a:pt x="396" y="8"/>
                  </a:lnTo>
                  <a:lnTo>
                    <a:pt x="390" y="9"/>
                  </a:lnTo>
                  <a:lnTo>
                    <a:pt x="384" y="10"/>
                  </a:lnTo>
                  <a:lnTo>
                    <a:pt x="377" y="11"/>
                  </a:lnTo>
                  <a:lnTo>
                    <a:pt x="371" y="12"/>
                  </a:lnTo>
                  <a:lnTo>
                    <a:pt x="365" y="13"/>
                  </a:lnTo>
                  <a:lnTo>
                    <a:pt x="359" y="15"/>
                  </a:lnTo>
                  <a:lnTo>
                    <a:pt x="353" y="16"/>
                  </a:lnTo>
                  <a:lnTo>
                    <a:pt x="347" y="17"/>
                  </a:lnTo>
                  <a:lnTo>
                    <a:pt x="341" y="19"/>
                  </a:lnTo>
                  <a:lnTo>
                    <a:pt x="335" y="20"/>
                  </a:lnTo>
                  <a:lnTo>
                    <a:pt x="329" y="22"/>
                  </a:lnTo>
                  <a:lnTo>
                    <a:pt x="323" y="24"/>
                  </a:lnTo>
                  <a:lnTo>
                    <a:pt x="317" y="25"/>
                  </a:lnTo>
                  <a:lnTo>
                    <a:pt x="312" y="27"/>
                  </a:lnTo>
                  <a:lnTo>
                    <a:pt x="307" y="29"/>
                  </a:lnTo>
                  <a:lnTo>
                    <a:pt x="301" y="31"/>
                  </a:lnTo>
                  <a:lnTo>
                    <a:pt x="295" y="33"/>
                  </a:lnTo>
                  <a:lnTo>
                    <a:pt x="290" y="35"/>
                  </a:lnTo>
                  <a:lnTo>
                    <a:pt x="284" y="37"/>
                  </a:lnTo>
                  <a:lnTo>
                    <a:pt x="279" y="39"/>
                  </a:lnTo>
                  <a:lnTo>
                    <a:pt x="273" y="42"/>
                  </a:lnTo>
                  <a:lnTo>
                    <a:pt x="268" y="44"/>
                  </a:lnTo>
                  <a:lnTo>
                    <a:pt x="263" y="46"/>
                  </a:lnTo>
                  <a:lnTo>
                    <a:pt x="257" y="49"/>
                  </a:lnTo>
                  <a:lnTo>
                    <a:pt x="252" y="52"/>
                  </a:lnTo>
                  <a:lnTo>
                    <a:pt x="246" y="55"/>
                  </a:lnTo>
                  <a:lnTo>
                    <a:pt x="240" y="58"/>
                  </a:lnTo>
                  <a:lnTo>
                    <a:pt x="234" y="61"/>
                  </a:lnTo>
                  <a:lnTo>
                    <a:pt x="228" y="65"/>
                  </a:lnTo>
                  <a:lnTo>
                    <a:pt x="222" y="68"/>
                  </a:lnTo>
                  <a:lnTo>
                    <a:pt x="217" y="72"/>
                  </a:lnTo>
                  <a:lnTo>
                    <a:pt x="211" y="76"/>
                  </a:lnTo>
                  <a:lnTo>
                    <a:pt x="205" y="80"/>
                  </a:lnTo>
                  <a:lnTo>
                    <a:pt x="200" y="83"/>
                  </a:lnTo>
                  <a:lnTo>
                    <a:pt x="194" y="87"/>
                  </a:lnTo>
                  <a:lnTo>
                    <a:pt x="189" y="91"/>
                  </a:lnTo>
                  <a:lnTo>
                    <a:pt x="184" y="96"/>
                  </a:lnTo>
                  <a:lnTo>
                    <a:pt x="178" y="100"/>
                  </a:lnTo>
                  <a:lnTo>
                    <a:pt x="173" y="104"/>
                  </a:lnTo>
                  <a:lnTo>
                    <a:pt x="168" y="108"/>
                  </a:lnTo>
                  <a:lnTo>
                    <a:pt x="163" y="113"/>
                  </a:lnTo>
                  <a:lnTo>
                    <a:pt x="158" y="117"/>
                  </a:lnTo>
                  <a:lnTo>
                    <a:pt x="153" y="122"/>
                  </a:lnTo>
                  <a:lnTo>
                    <a:pt x="148" y="127"/>
                  </a:lnTo>
                  <a:lnTo>
                    <a:pt x="143" y="132"/>
                  </a:lnTo>
                  <a:lnTo>
                    <a:pt x="139" y="136"/>
                  </a:lnTo>
                  <a:lnTo>
                    <a:pt x="134" y="141"/>
                  </a:lnTo>
                  <a:lnTo>
                    <a:pt x="130" y="146"/>
                  </a:lnTo>
                  <a:lnTo>
                    <a:pt x="125" y="151"/>
                  </a:lnTo>
                  <a:lnTo>
                    <a:pt x="121" y="156"/>
                  </a:lnTo>
                  <a:lnTo>
                    <a:pt x="116" y="162"/>
                  </a:lnTo>
                  <a:lnTo>
                    <a:pt x="112" y="167"/>
                  </a:lnTo>
                  <a:lnTo>
                    <a:pt x="108" y="172"/>
                  </a:lnTo>
                  <a:lnTo>
                    <a:pt x="104" y="177"/>
                  </a:lnTo>
                  <a:lnTo>
                    <a:pt x="100" y="183"/>
                  </a:lnTo>
                  <a:lnTo>
                    <a:pt x="96" y="188"/>
                  </a:lnTo>
                  <a:lnTo>
                    <a:pt x="92" y="194"/>
                  </a:lnTo>
                  <a:lnTo>
                    <a:pt x="88" y="200"/>
                  </a:lnTo>
                  <a:lnTo>
                    <a:pt x="84" y="205"/>
                  </a:lnTo>
                  <a:lnTo>
                    <a:pt x="81" y="211"/>
                  </a:lnTo>
                  <a:lnTo>
                    <a:pt x="77" y="217"/>
                  </a:lnTo>
                  <a:lnTo>
                    <a:pt x="74" y="223"/>
                  </a:lnTo>
                  <a:lnTo>
                    <a:pt x="70" y="229"/>
                  </a:lnTo>
                  <a:lnTo>
                    <a:pt x="67" y="235"/>
                  </a:lnTo>
                  <a:lnTo>
                    <a:pt x="64" y="241"/>
                  </a:lnTo>
                  <a:lnTo>
                    <a:pt x="60" y="247"/>
                  </a:lnTo>
                  <a:lnTo>
                    <a:pt x="57" y="253"/>
                  </a:lnTo>
                  <a:lnTo>
                    <a:pt x="54" y="259"/>
                  </a:lnTo>
                  <a:lnTo>
                    <a:pt x="51" y="265"/>
                  </a:lnTo>
                  <a:lnTo>
                    <a:pt x="49" y="271"/>
                  </a:lnTo>
                  <a:lnTo>
                    <a:pt x="46" y="278"/>
                  </a:lnTo>
                  <a:lnTo>
                    <a:pt x="43" y="284"/>
                  </a:lnTo>
                  <a:lnTo>
                    <a:pt x="40" y="290"/>
                  </a:lnTo>
                  <a:lnTo>
                    <a:pt x="38" y="297"/>
                  </a:lnTo>
                  <a:lnTo>
                    <a:pt x="35" y="303"/>
                  </a:lnTo>
                  <a:lnTo>
                    <a:pt x="33" y="310"/>
                  </a:lnTo>
                  <a:lnTo>
                    <a:pt x="31" y="317"/>
                  </a:lnTo>
                  <a:lnTo>
                    <a:pt x="28" y="323"/>
                  </a:lnTo>
                  <a:lnTo>
                    <a:pt x="26" y="330"/>
                  </a:lnTo>
                  <a:lnTo>
                    <a:pt x="24" y="336"/>
                  </a:lnTo>
                  <a:lnTo>
                    <a:pt x="22" y="343"/>
                  </a:lnTo>
                  <a:lnTo>
                    <a:pt x="20" y="350"/>
                  </a:lnTo>
                  <a:lnTo>
                    <a:pt x="19" y="357"/>
                  </a:lnTo>
                  <a:lnTo>
                    <a:pt x="17" y="364"/>
                  </a:lnTo>
                  <a:lnTo>
                    <a:pt x="15" y="370"/>
                  </a:lnTo>
                  <a:lnTo>
                    <a:pt x="14" y="377"/>
                  </a:lnTo>
                  <a:lnTo>
                    <a:pt x="12" y="384"/>
                  </a:lnTo>
                  <a:lnTo>
                    <a:pt x="11" y="391"/>
                  </a:lnTo>
                  <a:lnTo>
                    <a:pt x="9" y="398"/>
                  </a:lnTo>
                  <a:lnTo>
                    <a:pt x="8" y="405"/>
                  </a:lnTo>
                  <a:lnTo>
                    <a:pt x="7" y="412"/>
                  </a:lnTo>
                  <a:lnTo>
                    <a:pt x="6" y="419"/>
                  </a:lnTo>
                  <a:lnTo>
                    <a:pt x="5" y="427"/>
                  </a:lnTo>
                  <a:lnTo>
                    <a:pt x="4" y="434"/>
                  </a:lnTo>
                  <a:lnTo>
                    <a:pt x="3" y="441"/>
                  </a:lnTo>
                  <a:lnTo>
                    <a:pt x="2" y="448"/>
                  </a:lnTo>
                  <a:lnTo>
                    <a:pt x="2" y="455"/>
                  </a:lnTo>
                  <a:lnTo>
                    <a:pt x="1" y="462"/>
                  </a:lnTo>
                  <a:lnTo>
                    <a:pt x="1" y="470"/>
                  </a:lnTo>
                  <a:lnTo>
                    <a:pt x="0" y="477"/>
                  </a:lnTo>
                  <a:lnTo>
                    <a:pt x="0" y="484"/>
                  </a:lnTo>
                  <a:lnTo>
                    <a:pt x="0" y="491"/>
                  </a:lnTo>
                  <a:lnTo>
                    <a:pt x="0" y="499"/>
                  </a:lnTo>
                  <a:lnTo>
                    <a:pt x="0" y="506"/>
                  </a:lnTo>
                  <a:lnTo>
                    <a:pt x="0" y="513"/>
                  </a:lnTo>
                  <a:lnTo>
                    <a:pt x="0" y="520"/>
                  </a:lnTo>
                  <a:lnTo>
                    <a:pt x="0" y="527"/>
                  </a:lnTo>
                  <a:lnTo>
                    <a:pt x="0" y="534"/>
                  </a:lnTo>
                  <a:lnTo>
                    <a:pt x="1" y="541"/>
                  </a:lnTo>
                  <a:lnTo>
                    <a:pt x="1" y="548"/>
                  </a:lnTo>
                  <a:lnTo>
                    <a:pt x="2" y="555"/>
                  </a:lnTo>
                  <a:lnTo>
                    <a:pt x="2" y="562"/>
                  </a:lnTo>
                  <a:lnTo>
                    <a:pt x="3" y="569"/>
                  </a:lnTo>
                  <a:lnTo>
                    <a:pt x="4" y="575"/>
                  </a:lnTo>
                  <a:lnTo>
                    <a:pt x="5" y="582"/>
                  </a:lnTo>
                  <a:lnTo>
                    <a:pt x="5" y="589"/>
                  </a:lnTo>
                  <a:lnTo>
                    <a:pt x="6" y="596"/>
                  </a:lnTo>
                  <a:lnTo>
                    <a:pt x="8" y="603"/>
                  </a:lnTo>
                  <a:lnTo>
                    <a:pt x="9" y="610"/>
                  </a:lnTo>
                  <a:lnTo>
                    <a:pt x="10" y="616"/>
                  </a:lnTo>
                  <a:lnTo>
                    <a:pt x="11" y="623"/>
                  </a:lnTo>
                  <a:lnTo>
                    <a:pt x="13" y="630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50"/>
                  </a:lnTo>
                  <a:lnTo>
                    <a:pt x="19" y="657"/>
                  </a:lnTo>
                  <a:lnTo>
                    <a:pt x="21" y="663"/>
                  </a:lnTo>
                  <a:lnTo>
                    <a:pt x="23" y="670"/>
                  </a:lnTo>
                  <a:lnTo>
                    <a:pt x="24" y="676"/>
                  </a:lnTo>
                  <a:lnTo>
                    <a:pt x="26" y="683"/>
                  </a:lnTo>
                  <a:lnTo>
                    <a:pt x="29" y="690"/>
                  </a:lnTo>
                  <a:lnTo>
                    <a:pt x="31" y="696"/>
                  </a:lnTo>
                  <a:lnTo>
                    <a:pt x="33" y="703"/>
                  </a:lnTo>
                  <a:lnTo>
                    <a:pt x="35" y="709"/>
                  </a:lnTo>
                  <a:lnTo>
                    <a:pt x="37" y="715"/>
                  </a:lnTo>
                  <a:lnTo>
                    <a:pt x="40" y="722"/>
                  </a:lnTo>
                  <a:lnTo>
                    <a:pt x="42" y="728"/>
                  </a:lnTo>
                  <a:lnTo>
                    <a:pt x="45" y="735"/>
                  </a:lnTo>
                  <a:lnTo>
                    <a:pt x="48" y="741"/>
                  </a:lnTo>
                  <a:lnTo>
                    <a:pt x="50" y="747"/>
                  </a:lnTo>
                  <a:lnTo>
                    <a:pt x="53" y="754"/>
                  </a:lnTo>
                  <a:lnTo>
                    <a:pt x="56" y="760"/>
                  </a:lnTo>
                  <a:lnTo>
                    <a:pt x="59" y="766"/>
                  </a:lnTo>
                  <a:lnTo>
                    <a:pt x="62" y="773"/>
                  </a:lnTo>
                  <a:lnTo>
                    <a:pt x="65" y="779"/>
                  </a:lnTo>
                  <a:lnTo>
                    <a:pt x="68" y="785"/>
                  </a:lnTo>
                  <a:lnTo>
                    <a:pt x="71" y="791"/>
                  </a:lnTo>
                  <a:lnTo>
                    <a:pt x="74" y="797"/>
                  </a:lnTo>
                  <a:lnTo>
                    <a:pt x="78" y="803"/>
                  </a:lnTo>
                  <a:lnTo>
                    <a:pt x="81" y="809"/>
                  </a:lnTo>
                  <a:lnTo>
                    <a:pt x="85" y="815"/>
                  </a:lnTo>
                  <a:lnTo>
                    <a:pt x="88" y="821"/>
                  </a:lnTo>
                  <a:lnTo>
                    <a:pt x="92" y="827"/>
                  </a:lnTo>
                  <a:lnTo>
                    <a:pt x="95" y="833"/>
                  </a:lnTo>
                  <a:lnTo>
                    <a:pt x="99" y="839"/>
                  </a:lnTo>
                  <a:lnTo>
                    <a:pt x="103" y="845"/>
                  </a:lnTo>
                  <a:lnTo>
                    <a:pt x="107" y="851"/>
                  </a:lnTo>
                  <a:lnTo>
                    <a:pt x="111" y="857"/>
                  </a:lnTo>
                  <a:lnTo>
                    <a:pt x="115" y="862"/>
                  </a:lnTo>
                  <a:lnTo>
                    <a:pt x="119" y="868"/>
                  </a:lnTo>
                  <a:lnTo>
                    <a:pt x="123" y="874"/>
                  </a:lnTo>
                  <a:lnTo>
                    <a:pt x="127" y="880"/>
                  </a:lnTo>
                  <a:lnTo>
                    <a:pt x="131" y="885"/>
                  </a:lnTo>
                  <a:lnTo>
                    <a:pt x="135" y="891"/>
                  </a:lnTo>
                  <a:lnTo>
                    <a:pt x="140" y="897"/>
                  </a:lnTo>
                  <a:lnTo>
                    <a:pt x="144" y="902"/>
                  </a:lnTo>
                  <a:lnTo>
                    <a:pt x="149" y="908"/>
                  </a:lnTo>
                  <a:lnTo>
                    <a:pt x="153" y="913"/>
                  </a:lnTo>
                  <a:lnTo>
                    <a:pt x="158" y="918"/>
                  </a:lnTo>
                  <a:lnTo>
                    <a:pt x="162" y="924"/>
                  </a:lnTo>
                  <a:lnTo>
                    <a:pt x="167" y="929"/>
                  </a:lnTo>
                  <a:lnTo>
                    <a:pt x="172" y="935"/>
                  </a:lnTo>
                  <a:lnTo>
                    <a:pt x="177" y="940"/>
                  </a:lnTo>
                  <a:lnTo>
                    <a:pt x="182" y="945"/>
                  </a:lnTo>
                  <a:lnTo>
                    <a:pt x="187" y="950"/>
                  </a:lnTo>
                  <a:lnTo>
                    <a:pt x="192" y="956"/>
                  </a:lnTo>
                  <a:lnTo>
                    <a:pt x="197" y="961"/>
                  </a:lnTo>
                  <a:lnTo>
                    <a:pt x="202" y="966"/>
                  </a:lnTo>
                  <a:lnTo>
                    <a:pt x="207" y="971"/>
                  </a:lnTo>
                  <a:lnTo>
                    <a:pt x="212" y="976"/>
                  </a:lnTo>
                  <a:lnTo>
                    <a:pt x="218" y="981"/>
                  </a:lnTo>
                  <a:lnTo>
                    <a:pt x="223" y="986"/>
                  </a:lnTo>
                  <a:lnTo>
                    <a:pt x="228" y="991"/>
                  </a:lnTo>
                  <a:lnTo>
                    <a:pt x="234" y="996"/>
                  </a:lnTo>
                  <a:lnTo>
                    <a:pt x="239" y="1000"/>
                  </a:lnTo>
                  <a:lnTo>
                    <a:pt x="245" y="1005"/>
                  </a:lnTo>
                  <a:lnTo>
                    <a:pt x="250" y="1010"/>
                  </a:lnTo>
                  <a:lnTo>
                    <a:pt x="255" y="1014"/>
                  </a:lnTo>
                  <a:lnTo>
                    <a:pt x="260" y="1018"/>
                  </a:lnTo>
                  <a:lnTo>
                    <a:pt x="266" y="1022"/>
                  </a:lnTo>
                  <a:lnTo>
                    <a:pt x="271" y="1026"/>
                  </a:lnTo>
                  <a:lnTo>
                    <a:pt x="276" y="1030"/>
                  </a:lnTo>
                  <a:lnTo>
                    <a:pt x="281" y="1034"/>
                  </a:lnTo>
                  <a:lnTo>
                    <a:pt x="286" y="1038"/>
                  </a:lnTo>
                  <a:lnTo>
                    <a:pt x="292" y="1042"/>
                  </a:lnTo>
                  <a:lnTo>
                    <a:pt x="297" y="1046"/>
                  </a:lnTo>
                  <a:lnTo>
                    <a:pt x="303" y="1050"/>
                  </a:lnTo>
                  <a:lnTo>
                    <a:pt x="308" y="1053"/>
                  </a:lnTo>
                  <a:lnTo>
                    <a:pt x="313" y="1057"/>
                  </a:lnTo>
                  <a:lnTo>
                    <a:pt x="318" y="1061"/>
                  </a:lnTo>
                  <a:lnTo>
                    <a:pt x="324" y="1064"/>
                  </a:lnTo>
                  <a:lnTo>
                    <a:pt x="329" y="1068"/>
                  </a:lnTo>
                  <a:lnTo>
                    <a:pt x="335" y="1072"/>
                  </a:lnTo>
                  <a:lnTo>
                    <a:pt x="340" y="1075"/>
                  </a:lnTo>
                  <a:lnTo>
                    <a:pt x="346" y="1078"/>
                  </a:lnTo>
                  <a:lnTo>
                    <a:pt x="352" y="1082"/>
                  </a:lnTo>
                  <a:lnTo>
                    <a:pt x="358" y="1085"/>
                  </a:lnTo>
                  <a:lnTo>
                    <a:pt x="364" y="1089"/>
                  </a:lnTo>
                  <a:lnTo>
                    <a:pt x="369" y="1092"/>
                  </a:lnTo>
                  <a:lnTo>
                    <a:pt x="375" y="1095"/>
                  </a:lnTo>
                  <a:lnTo>
                    <a:pt x="381" y="1098"/>
                  </a:lnTo>
                  <a:lnTo>
                    <a:pt x="387" y="1101"/>
                  </a:lnTo>
                  <a:lnTo>
                    <a:pt x="393" y="1105"/>
                  </a:lnTo>
                  <a:lnTo>
                    <a:pt x="399" y="1108"/>
                  </a:lnTo>
                  <a:lnTo>
                    <a:pt x="405" y="1111"/>
                  </a:lnTo>
                  <a:lnTo>
                    <a:pt x="412" y="1114"/>
                  </a:lnTo>
                  <a:lnTo>
                    <a:pt x="418" y="1117"/>
                  </a:lnTo>
                  <a:lnTo>
                    <a:pt x="424" y="1119"/>
                  </a:lnTo>
                  <a:lnTo>
                    <a:pt x="430" y="1122"/>
                  </a:lnTo>
                  <a:lnTo>
                    <a:pt x="436" y="1125"/>
                  </a:lnTo>
                  <a:lnTo>
                    <a:pt x="443" y="1128"/>
                  </a:lnTo>
                  <a:lnTo>
                    <a:pt x="449" y="1131"/>
                  </a:lnTo>
                  <a:lnTo>
                    <a:pt x="455" y="1133"/>
                  </a:lnTo>
                  <a:lnTo>
                    <a:pt x="462" y="1136"/>
                  </a:lnTo>
                  <a:lnTo>
                    <a:pt x="468" y="1138"/>
                  </a:lnTo>
                  <a:lnTo>
                    <a:pt x="475" y="1141"/>
                  </a:lnTo>
                  <a:lnTo>
                    <a:pt x="481" y="1143"/>
                  </a:lnTo>
                  <a:lnTo>
                    <a:pt x="488" y="1146"/>
                  </a:lnTo>
                  <a:lnTo>
                    <a:pt x="494" y="1148"/>
                  </a:lnTo>
                  <a:lnTo>
                    <a:pt x="501" y="1151"/>
                  </a:lnTo>
                  <a:lnTo>
                    <a:pt x="507" y="1153"/>
                  </a:lnTo>
                  <a:lnTo>
                    <a:pt x="514" y="1155"/>
                  </a:lnTo>
                  <a:lnTo>
                    <a:pt x="521" y="1157"/>
                  </a:lnTo>
                  <a:lnTo>
                    <a:pt x="527" y="1160"/>
                  </a:lnTo>
                  <a:lnTo>
                    <a:pt x="534" y="1162"/>
                  </a:lnTo>
                  <a:lnTo>
                    <a:pt x="541" y="1164"/>
                  </a:lnTo>
                  <a:lnTo>
                    <a:pt x="548" y="1166"/>
                  </a:lnTo>
                  <a:lnTo>
                    <a:pt x="554" y="1168"/>
                  </a:lnTo>
                  <a:lnTo>
                    <a:pt x="561" y="1170"/>
                  </a:lnTo>
                  <a:lnTo>
                    <a:pt x="568" y="1172"/>
                  </a:lnTo>
                  <a:lnTo>
                    <a:pt x="575" y="1174"/>
                  </a:lnTo>
                  <a:lnTo>
                    <a:pt x="582" y="1175"/>
                  </a:lnTo>
                  <a:lnTo>
                    <a:pt x="589" y="1177"/>
                  </a:lnTo>
                  <a:lnTo>
                    <a:pt x="596" y="1179"/>
                  </a:lnTo>
                  <a:lnTo>
                    <a:pt x="603" y="1181"/>
                  </a:lnTo>
                  <a:lnTo>
                    <a:pt x="610" y="1182"/>
                  </a:lnTo>
                  <a:lnTo>
                    <a:pt x="617" y="1184"/>
                  </a:lnTo>
                  <a:lnTo>
                    <a:pt x="624" y="1185"/>
                  </a:lnTo>
                  <a:lnTo>
                    <a:pt x="631" y="1187"/>
                  </a:lnTo>
                  <a:lnTo>
                    <a:pt x="638" y="1188"/>
                  </a:lnTo>
                  <a:lnTo>
                    <a:pt x="645" y="1190"/>
                  </a:lnTo>
                  <a:lnTo>
                    <a:pt x="652" y="1191"/>
                  </a:lnTo>
                  <a:lnTo>
                    <a:pt x="660" y="1192"/>
                  </a:lnTo>
                  <a:lnTo>
                    <a:pt x="667" y="1193"/>
                  </a:lnTo>
                  <a:lnTo>
                    <a:pt x="674" y="1195"/>
                  </a:lnTo>
                  <a:lnTo>
                    <a:pt x="681" y="1196"/>
                  </a:lnTo>
                  <a:lnTo>
                    <a:pt x="689" y="1197"/>
                  </a:lnTo>
                  <a:lnTo>
                    <a:pt x="696" y="1198"/>
                  </a:lnTo>
                  <a:lnTo>
                    <a:pt x="703" y="1199"/>
                  </a:lnTo>
                  <a:lnTo>
                    <a:pt x="710" y="1200"/>
                  </a:lnTo>
                  <a:lnTo>
                    <a:pt x="718" y="1201"/>
                  </a:lnTo>
                  <a:lnTo>
                    <a:pt x="725" y="1202"/>
                  </a:lnTo>
                  <a:lnTo>
                    <a:pt x="733" y="1203"/>
                  </a:lnTo>
                  <a:lnTo>
                    <a:pt x="740" y="1203"/>
                  </a:lnTo>
                  <a:lnTo>
                    <a:pt x="747" y="1204"/>
                  </a:lnTo>
                  <a:lnTo>
                    <a:pt x="755" y="1205"/>
                  </a:lnTo>
                  <a:lnTo>
                    <a:pt x="762" y="1205"/>
                  </a:lnTo>
                  <a:lnTo>
                    <a:pt x="770" y="1206"/>
                  </a:lnTo>
                  <a:lnTo>
                    <a:pt x="777" y="1206"/>
                  </a:lnTo>
                  <a:lnTo>
                    <a:pt x="785" y="1207"/>
                  </a:lnTo>
                  <a:lnTo>
                    <a:pt x="793" y="1207"/>
                  </a:lnTo>
                  <a:lnTo>
                    <a:pt x="800" y="1208"/>
                  </a:lnTo>
                  <a:lnTo>
                    <a:pt x="808" y="1208"/>
                  </a:lnTo>
                  <a:lnTo>
                    <a:pt x="815" y="1208"/>
                  </a:lnTo>
                  <a:lnTo>
                    <a:pt x="823" y="1208"/>
                  </a:lnTo>
                  <a:lnTo>
                    <a:pt x="830" y="1209"/>
                  </a:lnTo>
                  <a:lnTo>
                    <a:pt x="838" y="1209"/>
                  </a:lnTo>
                  <a:lnTo>
                    <a:pt x="846" y="1209"/>
                  </a:lnTo>
                  <a:lnTo>
                    <a:pt x="853" y="1209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21" name="Freeform 10">
              <a:extLst>
                <a:ext uri="{FF2B5EF4-FFF2-40B4-BE49-F238E27FC236}">
                  <a16:creationId xmlns:a16="http://schemas.microsoft.com/office/drawing/2014/main" id="{3CE28D5C-981C-4CCD-A99F-971257E84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9361" y="4188214"/>
              <a:ext cx="2003753" cy="1416569"/>
            </a:xfrm>
            <a:custGeom>
              <a:avLst/>
              <a:gdLst>
                <a:gd name="T0" fmla="*/ 2147483646 w 1549"/>
                <a:gd name="T1" fmla="*/ 2147483646 h 1096"/>
                <a:gd name="T2" fmla="*/ 2147483646 w 1549"/>
                <a:gd name="T3" fmla="*/ 2147483646 h 1096"/>
                <a:gd name="T4" fmla="*/ 2147483646 w 1549"/>
                <a:gd name="T5" fmla="*/ 2147483646 h 1096"/>
                <a:gd name="T6" fmla="*/ 2147483646 w 1549"/>
                <a:gd name="T7" fmla="*/ 2147483646 h 1096"/>
                <a:gd name="T8" fmla="*/ 2147483646 w 1549"/>
                <a:gd name="T9" fmla="*/ 2147483646 h 1096"/>
                <a:gd name="T10" fmla="*/ 2147483646 w 1549"/>
                <a:gd name="T11" fmla="*/ 2147483646 h 1096"/>
                <a:gd name="T12" fmla="*/ 2147483646 w 1549"/>
                <a:gd name="T13" fmla="*/ 2147483646 h 1096"/>
                <a:gd name="T14" fmla="*/ 2147483646 w 1549"/>
                <a:gd name="T15" fmla="*/ 2147483646 h 1096"/>
                <a:gd name="T16" fmla="*/ 2147483646 w 1549"/>
                <a:gd name="T17" fmla="*/ 2147483646 h 1096"/>
                <a:gd name="T18" fmla="*/ 2147483646 w 1549"/>
                <a:gd name="T19" fmla="*/ 2147483646 h 1096"/>
                <a:gd name="T20" fmla="*/ 2147483646 w 1549"/>
                <a:gd name="T21" fmla="*/ 2147483646 h 1096"/>
                <a:gd name="T22" fmla="*/ 2147483646 w 1549"/>
                <a:gd name="T23" fmla="*/ 2147483646 h 1096"/>
                <a:gd name="T24" fmla="*/ 2147483646 w 1549"/>
                <a:gd name="T25" fmla="*/ 2147483646 h 1096"/>
                <a:gd name="T26" fmla="*/ 2147483646 w 1549"/>
                <a:gd name="T27" fmla="*/ 2147483646 h 1096"/>
                <a:gd name="T28" fmla="*/ 2147483646 w 1549"/>
                <a:gd name="T29" fmla="*/ 2147483646 h 1096"/>
                <a:gd name="T30" fmla="*/ 2147483646 w 1549"/>
                <a:gd name="T31" fmla="*/ 2147483646 h 1096"/>
                <a:gd name="T32" fmla="*/ 2147483646 w 1549"/>
                <a:gd name="T33" fmla="*/ 2147483646 h 1096"/>
                <a:gd name="T34" fmla="*/ 2147483646 w 1549"/>
                <a:gd name="T35" fmla="*/ 2147483646 h 1096"/>
                <a:gd name="T36" fmla="*/ 2147483646 w 1549"/>
                <a:gd name="T37" fmla="*/ 2147483646 h 1096"/>
                <a:gd name="T38" fmla="*/ 2147483646 w 1549"/>
                <a:gd name="T39" fmla="*/ 2147483646 h 1096"/>
                <a:gd name="T40" fmla="*/ 2147483646 w 1549"/>
                <a:gd name="T41" fmla="*/ 2147483646 h 1096"/>
                <a:gd name="T42" fmla="*/ 2147483646 w 1549"/>
                <a:gd name="T43" fmla="*/ 2147483646 h 1096"/>
                <a:gd name="T44" fmla="*/ 2147483646 w 1549"/>
                <a:gd name="T45" fmla="*/ 2147483646 h 1096"/>
                <a:gd name="T46" fmla="*/ 2147483646 w 1549"/>
                <a:gd name="T47" fmla="*/ 2147483646 h 1096"/>
                <a:gd name="T48" fmla="*/ 2147483646 w 1549"/>
                <a:gd name="T49" fmla="*/ 2147483646 h 1096"/>
                <a:gd name="T50" fmla="*/ 2147483646 w 1549"/>
                <a:gd name="T51" fmla="*/ 2147483646 h 1096"/>
                <a:gd name="T52" fmla="*/ 2147483646 w 1549"/>
                <a:gd name="T53" fmla="*/ 0 h 1096"/>
                <a:gd name="T54" fmla="*/ 2147483646 w 1549"/>
                <a:gd name="T55" fmla="*/ 2147483646 h 1096"/>
                <a:gd name="T56" fmla="*/ 2147483646 w 1549"/>
                <a:gd name="T57" fmla="*/ 2147483646 h 1096"/>
                <a:gd name="T58" fmla="*/ 2147483646 w 1549"/>
                <a:gd name="T59" fmla="*/ 2147483646 h 1096"/>
                <a:gd name="T60" fmla="*/ 2147483646 w 1549"/>
                <a:gd name="T61" fmla="*/ 2147483646 h 1096"/>
                <a:gd name="T62" fmla="*/ 2147483646 w 1549"/>
                <a:gd name="T63" fmla="*/ 2147483646 h 1096"/>
                <a:gd name="T64" fmla="*/ 2147483646 w 1549"/>
                <a:gd name="T65" fmla="*/ 2147483646 h 1096"/>
                <a:gd name="T66" fmla="*/ 2147483646 w 1549"/>
                <a:gd name="T67" fmla="*/ 2147483646 h 1096"/>
                <a:gd name="T68" fmla="*/ 2147483646 w 1549"/>
                <a:gd name="T69" fmla="*/ 0 h 1096"/>
                <a:gd name="T70" fmla="*/ 2147483646 w 1549"/>
                <a:gd name="T71" fmla="*/ 2147483646 h 1096"/>
                <a:gd name="T72" fmla="*/ 2147483646 w 1549"/>
                <a:gd name="T73" fmla="*/ 2147483646 h 1096"/>
                <a:gd name="T74" fmla="*/ 2147483646 w 1549"/>
                <a:gd name="T75" fmla="*/ 2147483646 h 1096"/>
                <a:gd name="T76" fmla="*/ 2147483646 w 1549"/>
                <a:gd name="T77" fmla="*/ 2147483646 h 1096"/>
                <a:gd name="T78" fmla="*/ 2147483646 w 1549"/>
                <a:gd name="T79" fmla="*/ 2147483646 h 1096"/>
                <a:gd name="T80" fmla="*/ 2147483646 w 1549"/>
                <a:gd name="T81" fmla="*/ 2147483646 h 1096"/>
                <a:gd name="T82" fmla="*/ 2147483646 w 1549"/>
                <a:gd name="T83" fmla="*/ 2147483646 h 1096"/>
                <a:gd name="T84" fmla="*/ 2147483646 w 1549"/>
                <a:gd name="T85" fmla="*/ 2147483646 h 1096"/>
                <a:gd name="T86" fmla="*/ 2147483646 w 1549"/>
                <a:gd name="T87" fmla="*/ 2147483646 h 1096"/>
                <a:gd name="T88" fmla="*/ 2147483646 w 1549"/>
                <a:gd name="T89" fmla="*/ 2147483646 h 1096"/>
                <a:gd name="T90" fmla="*/ 2147483646 w 1549"/>
                <a:gd name="T91" fmla="*/ 2147483646 h 1096"/>
                <a:gd name="T92" fmla="*/ 0 w 1549"/>
                <a:gd name="T93" fmla="*/ 2147483646 h 1096"/>
                <a:gd name="T94" fmla="*/ 2147483646 w 1549"/>
                <a:gd name="T95" fmla="*/ 2147483646 h 1096"/>
                <a:gd name="T96" fmla="*/ 2147483646 w 1549"/>
                <a:gd name="T97" fmla="*/ 2147483646 h 1096"/>
                <a:gd name="T98" fmla="*/ 2147483646 w 1549"/>
                <a:gd name="T99" fmla="*/ 2147483646 h 1096"/>
                <a:gd name="T100" fmla="*/ 2147483646 w 1549"/>
                <a:gd name="T101" fmla="*/ 2147483646 h 1096"/>
                <a:gd name="T102" fmla="*/ 2147483646 w 1549"/>
                <a:gd name="T103" fmla="*/ 2147483646 h 1096"/>
                <a:gd name="T104" fmla="*/ 2147483646 w 1549"/>
                <a:gd name="T105" fmla="*/ 2147483646 h 1096"/>
                <a:gd name="T106" fmla="*/ 2147483646 w 1549"/>
                <a:gd name="T107" fmla="*/ 2147483646 h 1096"/>
                <a:gd name="T108" fmla="*/ 2147483646 w 1549"/>
                <a:gd name="T109" fmla="*/ 2147483646 h 1096"/>
                <a:gd name="T110" fmla="*/ 2147483646 w 1549"/>
                <a:gd name="T111" fmla="*/ 2147483646 h 1096"/>
                <a:gd name="T112" fmla="*/ 2147483646 w 1549"/>
                <a:gd name="T113" fmla="*/ 2147483646 h 1096"/>
                <a:gd name="T114" fmla="*/ 2147483646 w 1549"/>
                <a:gd name="T115" fmla="*/ 2147483646 h 1096"/>
                <a:gd name="T116" fmla="*/ 2147483646 w 1549"/>
                <a:gd name="T117" fmla="*/ 2147483646 h 1096"/>
                <a:gd name="T118" fmla="*/ 2147483646 w 1549"/>
                <a:gd name="T119" fmla="*/ 2147483646 h 1096"/>
                <a:gd name="T120" fmla="*/ 2147483646 w 1549"/>
                <a:gd name="T121" fmla="*/ 2147483646 h 1096"/>
                <a:gd name="T122" fmla="*/ 2147483646 w 1549"/>
                <a:gd name="T123" fmla="*/ 2147483646 h 10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49"/>
                <a:gd name="T187" fmla="*/ 0 h 1096"/>
                <a:gd name="T188" fmla="*/ 1549 w 1549"/>
                <a:gd name="T189" fmla="*/ 1096 h 10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49" h="1096">
                  <a:moveTo>
                    <a:pt x="774" y="1095"/>
                  </a:moveTo>
                  <a:lnTo>
                    <a:pt x="781" y="1095"/>
                  </a:lnTo>
                  <a:lnTo>
                    <a:pt x="789" y="1094"/>
                  </a:lnTo>
                  <a:lnTo>
                    <a:pt x="797" y="1094"/>
                  </a:lnTo>
                  <a:lnTo>
                    <a:pt x="804" y="1094"/>
                  </a:lnTo>
                  <a:lnTo>
                    <a:pt x="812" y="1094"/>
                  </a:lnTo>
                  <a:lnTo>
                    <a:pt x="820" y="1094"/>
                  </a:lnTo>
                  <a:lnTo>
                    <a:pt x="827" y="1093"/>
                  </a:lnTo>
                  <a:lnTo>
                    <a:pt x="835" y="1093"/>
                  </a:lnTo>
                  <a:lnTo>
                    <a:pt x="842" y="1092"/>
                  </a:lnTo>
                  <a:lnTo>
                    <a:pt x="850" y="1092"/>
                  </a:lnTo>
                  <a:lnTo>
                    <a:pt x="857" y="1091"/>
                  </a:lnTo>
                  <a:lnTo>
                    <a:pt x="865" y="1091"/>
                  </a:lnTo>
                  <a:lnTo>
                    <a:pt x="872" y="1090"/>
                  </a:lnTo>
                  <a:lnTo>
                    <a:pt x="880" y="1089"/>
                  </a:lnTo>
                  <a:lnTo>
                    <a:pt x="887" y="1088"/>
                  </a:lnTo>
                  <a:lnTo>
                    <a:pt x="895" y="1087"/>
                  </a:lnTo>
                  <a:lnTo>
                    <a:pt x="902" y="1087"/>
                  </a:lnTo>
                  <a:lnTo>
                    <a:pt x="909" y="1086"/>
                  </a:lnTo>
                  <a:lnTo>
                    <a:pt x="917" y="1085"/>
                  </a:lnTo>
                  <a:lnTo>
                    <a:pt x="924" y="1084"/>
                  </a:lnTo>
                  <a:lnTo>
                    <a:pt x="931" y="1082"/>
                  </a:lnTo>
                  <a:lnTo>
                    <a:pt x="939" y="1081"/>
                  </a:lnTo>
                  <a:lnTo>
                    <a:pt x="946" y="1080"/>
                  </a:lnTo>
                  <a:lnTo>
                    <a:pt x="953" y="1079"/>
                  </a:lnTo>
                  <a:lnTo>
                    <a:pt x="960" y="1077"/>
                  </a:lnTo>
                  <a:lnTo>
                    <a:pt x="967" y="1076"/>
                  </a:lnTo>
                  <a:lnTo>
                    <a:pt x="975" y="1075"/>
                  </a:lnTo>
                  <a:lnTo>
                    <a:pt x="982" y="1073"/>
                  </a:lnTo>
                  <a:lnTo>
                    <a:pt x="989" y="1072"/>
                  </a:lnTo>
                  <a:lnTo>
                    <a:pt x="996" y="1070"/>
                  </a:lnTo>
                  <a:lnTo>
                    <a:pt x="1003" y="1068"/>
                  </a:lnTo>
                  <a:lnTo>
                    <a:pt x="1010" y="1067"/>
                  </a:lnTo>
                  <a:lnTo>
                    <a:pt x="1017" y="1065"/>
                  </a:lnTo>
                  <a:lnTo>
                    <a:pt x="1024" y="1063"/>
                  </a:lnTo>
                  <a:lnTo>
                    <a:pt x="1031" y="1061"/>
                  </a:lnTo>
                  <a:lnTo>
                    <a:pt x="1038" y="1059"/>
                  </a:lnTo>
                  <a:lnTo>
                    <a:pt x="1045" y="1057"/>
                  </a:lnTo>
                  <a:lnTo>
                    <a:pt x="1051" y="1055"/>
                  </a:lnTo>
                  <a:lnTo>
                    <a:pt x="1058" y="1053"/>
                  </a:lnTo>
                  <a:lnTo>
                    <a:pt x="1065" y="1051"/>
                  </a:lnTo>
                  <a:lnTo>
                    <a:pt x="1072" y="1049"/>
                  </a:lnTo>
                  <a:lnTo>
                    <a:pt x="1078" y="1047"/>
                  </a:lnTo>
                  <a:lnTo>
                    <a:pt x="1085" y="1045"/>
                  </a:lnTo>
                  <a:lnTo>
                    <a:pt x="1092" y="1042"/>
                  </a:lnTo>
                  <a:lnTo>
                    <a:pt x="1098" y="1040"/>
                  </a:lnTo>
                  <a:lnTo>
                    <a:pt x="1105" y="1038"/>
                  </a:lnTo>
                  <a:lnTo>
                    <a:pt x="1111" y="1035"/>
                  </a:lnTo>
                  <a:lnTo>
                    <a:pt x="1118" y="1033"/>
                  </a:lnTo>
                  <a:lnTo>
                    <a:pt x="1124" y="1030"/>
                  </a:lnTo>
                  <a:lnTo>
                    <a:pt x="1131" y="1027"/>
                  </a:lnTo>
                  <a:lnTo>
                    <a:pt x="1137" y="1025"/>
                  </a:lnTo>
                  <a:lnTo>
                    <a:pt x="1144" y="1022"/>
                  </a:lnTo>
                  <a:lnTo>
                    <a:pt x="1150" y="1019"/>
                  </a:lnTo>
                  <a:lnTo>
                    <a:pt x="1156" y="1017"/>
                  </a:lnTo>
                  <a:lnTo>
                    <a:pt x="1162" y="1014"/>
                  </a:lnTo>
                  <a:lnTo>
                    <a:pt x="1169" y="1011"/>
                  </a:lnTo>
                  <a:lnTo>
                    <a:pt x="1175" y="1008"/>
                  </a:lnTo>
                  <a:lnTo>
                    <a:pt x="1181" y="1005"/>
                  </a:lnTo>
                  <a:lnTo>
                    <a:pt x="1187" y="1002"/>
                  </a:lnTo>
                  <a:lnTo>
                    <a:pt x="1193" y="999"/>
                  </a:lnTo>
                  <a:lnTo>
                    <a:pt x="1199" y="996"/>
                  </a:lnTo>
                  <a:lnTo>
                    <a:pt x="1205" y="992"/>
                  </a:lnTo>
                  <a:lnTo>
                    <a:pt x="1211" y="989"/>
                  </a:lnTo>
                  <a:lnTo>
                    <a:pt x="1217" y="986"/>
                  </a:lnTo>
                  <a:lnTo>
                    <a:pt x="1223" y="983"/>
                  </a:lnTo>
                  <a:lnTo>
                    <a:pt x="1229" y="979"/>
                  </a:lnTo>
                  <a:lnTo>
                    <a:pt x="1234" y="976"/>
                  </a:lnTo>
                  <a:lnTo>
                    <a:pt x="1240" y="972"/>
                  </a:lnTo>
                  <a:lnTo>
                    <a:pt x="1246" y="969"/>
                  </a:lnTo>
                  <a:lnTo>
                    <a:pt x="1252" y="965"/>
                  </a:lnTo>
                  <a:lnTo>
                    <a:pt x="1257" y="962"/>
                  </a:lnTo>
                  <a:lnTo>
                    <a:pt x="1263" y="958"/>
                  </a:lnTo>
                  <a:lnTo>
                    <a:pt x="1268" y="954"/>
                  </a:lnTo>
                  <a:lnTo>
                    <a:pt x="1274" y="951"/>
                  </a:lnTo>
                  <a:lnTo>
                    <a:pt x="1279" y="947"/>
                  </a:lnTo>
                  <a:lnTo>
                    <a:pt x="1284" y="943"/>
                  </a:lnTo>
                  <a:lnTo>
                    <a:pt x="1290" y="939"/>
                  </a:lnTo>
                  <a:lnTo>
                    <a:pt x="1295" y="935"/>
                  </a:lnTo>
                  <a:lnTo>
                    <a:pt x="1300" y="931"/>
                  </a:lnTo>
                  <a:lnTo>
                    <a:pt x="1306" y="927"/>
                  </a:lnTo>
                  <a:lnTo>
                    <a:pt x="1311" y="923"/>
                  </a:lnTo>
                  <a:lnTo>
                    <a:pt x="1316" y="919"/>
                  </a:lnTo>
                  <a:lnTo>
                    <a:pt x="1321" y="915"/>
                  </a:lnTo>
                  <a:lnTo>
                    <a:pt x="1326" y="910"/>
                  </a:lnTo>
                  <a:lnTo>
                    <a:pt x="1332" y="905"/>
                  </a:lnTo>
                  <a:lnTo>
                    <a:pt x="1338" y="900"/>
                  </a:lnTo>
                  <a:lnTo>
                    <a:pt x="1343" y="896"/>
                  </a:lnTo>
                  <a:lnTo>
                    <a:pt x="1348" y="891"/>
                  </a:lnTo>
                  <a:lnTo>
                    <a:pt x="1354" y="886"/>
                  </a:lnTo>
                  <a:lnTo>
                    <a:pt x="1359" y="881"/>
                  </a:lnTo>
                  <a:lnTo>
                    <a:pt x="1364" y="876"/>
                  </a:lnTo>
                  <a:lnTo>
                    <a:pt x="1369" y="870"/>
                  </a:lnTo>
                  <a:lnTo>
                    <a:pt x="1374" y="865"/>
                  </a:lnTo>
                  <a:lnTo>
                    <a:pt x="1379" y="860"/>
                  </a:lnTo>
                  <a:lnTo>
                    <a:pt x="1384" y="855"/>
                  </a:lnTo>
                  <a:lnTo>
                    <a:pt x="1389" y="850"/>
                  </a:lnTo>
                  <a:lnTo>
                    <a:pt x="1394" y="844"/>
                  </a:lnTo>
                  <a:lnTo>
                    <a:pt x="1399" y="839"/>
                  </a:lnTo>
                  <a:lnTo>
                    <a:pt x="1403" y="833"/>
                  </a:lnTo>
                  <a:lnTo>
                    <a:pt x="1408" y="828"/>
                  </a:lnTo>
                  <a:lnTo>
                    <a:pt x="1413" y="823"/>
                  </a:lnTo>
                  <a:lnTo>
                    <a:pt x="1417" y="817"/>
                  </a:lnTo>
                  <a:lnTo>
                    <a:pt x="1421" y="811"/>
                  </a:lnTo>
                  <a:lnTo>
                    <a:pt x="1426" y="806"/>
                  </a:lnTo>
                  <a:lnTo>
                    <a:pt x="1430" y="800"/>
                  </a:lnTo>
                  <a:lnTo>
                    <a:pt x="1434" y="795"/>
                  </a:lnTo>
                  <a:lnTo>
                    <a:pt x="1438" y="789"/>
                  </a:lnTo>
                  <a:lnTo>
                    <a:pt x="1443" y="783"/>
                  </a:lnTo>
                  <a:lnTo>
                    <a:pt x="1447" y="777"/>
                  </a:lnTo>
                  <a:lnTo>
                    <a:pt x="1450" y="771"/>
                  </a:lnTo>
                  <a:lnTo>
                    <a:pt x="1454" y="766"/>
                  </a:lnTo>
                  <a:lnTo>
                    <a:pt x="1458" y="760"/>
                  </a:lnTo>
                  <a:lnTo>
                    <a:pt x="1462" y="754"/>
                  </a:lnTo>
                  <a:lnTo>
                    <a:pt x="1465" y="748"/>
                  </a:lnTo>
                  <a:lnTo>
                    <a:pt x="1469" y="742"/>
                  </a:lnTo>
                  <a:lnTo>
                    <a:pt x="1473" y="736"/>
                  </a:lnTo>
                  <a:lnTo>
                    <a:pt x="1476" y="730"/>
                  </a:lnTo>
                  <a:lnTo>
                    <a:pt x="1479" y="724"/>
                  </a:lnTo>
                  <a:lnTo>
                    <a:pt x="1483" y="717"/>
                  </a:lnTo>
                  <a:lnTo>
                    <a:pt x="1486" y="711"/>
                  </a:lnTo>
                  <a:lnTo>
                    <a:pt x="1489" y="705"/>
                  </a:lnTo>
                  <a:lnTo>
                    <a:pt x="1492" y="699"/>
                  </a:lnTo>
                  <a:lnTo>
                    <a:pt x="1495" y="693"/>
                  </a:lnTo>
                  <a:lnTo>
                    <a:pt x="1498" y="686"/>
                  </a:lnTo>
                  <a:lnTo>
                    <a:pt x="1501" y="680"/>
                  </a:lnTo>
                  <a:lnTo>
                    <a:pt x="1503" y="674"/>
                  </a:lnTo>
                  <a:lnTo>
                    <a:pt x="1506" y="667"/>
                  </a:lnTo>
                  <a:lnTo>
                    <a:pt x="1509" y="661"/>
                  </a:lnTo>
                  <a:lnTo>
                    <a:pt x="1511" y="655"/>
                  </a:lnTo>
                  <a:lnTo>
                    <a:pt x="1514" y="648"/>
                  </a:lnTo>
                  <a:lnTo>
                    <a:pt x="1516" y="642"/>
                  </a:lnTo>
                  <a:lnTo>
                    <a:pt x="1518" y="635"/>
                  </a:lnTo>
                  <a:lnTo>
                    <a:pt x="1521" y="629"/>
                  </a:lnTo>
                  <a:lnTo>
                    <a:pt x="1523" y="622"/>
                  </a:lnTo>
                  <a:lnTo>
                    <a:pt x="1525" y="615"/>
                  </a:lnTo>
                  <a:lnTo>
                    <a:pt x="1527" y="609"/>
                  </a:lnTo>
                  <a:lnTo>
                    <a:pt x="1528" y="602"/>
                  </a:lnTo>
                  <a:lnTo>
                    <a:pt x="1530" y="596"/>
                  </a:lnTo>
                  <a:lnTo>
                    <a:pt x="1532" y="589"/>
                  </a:lnTo>
                  <a:lnTo>
                    <a:pt x="1534" y="582"/>
                  </a:lnTo>
                  <a:lnTo>
                    <a:pt x="1535" y="576"/>
                  </a:lnTo>
                  <a:lnTo>
                    <a:pt x="1537" y="569"/>
                  </a:lnTo>
                  <a:lnTo>
                    <a:pt x="1538" y="562"/>
                  </a:lnTo>
                  <a:lnTo>
                    <a:pt x="1539" y="555"/>
                  </a:lnTo>
                  <a:lnTo>
                    <a:pt x="1540" y="549"/>
                  </a:lnTo>
                  <a:lnTo>
                    <a:pt x="1542" y="542"/>
                  </a:lnTo>
                  <a:lnTo>
                    <a:pt x="1543" y="535"/>
                  </a:lnTo>
                  <a:lnTo>
                    <a:pt x="1544" y="528"/>
                  </a:lnTo>
                  <a:lnTo>
                    <a:pt x="1544" y="521"/>
                  </a:lnTo>
                  <a:lnTo>
                    <a:pt x="1545" y="514"/>
                  </a:lnTo>
                  <a:lnTo>
                    <a:pt x="1546" y="507"/>
                  </a:lnTo>
                  <a:lnTo>
                    <a:pt x="1546" y="500"/>
                  </a:lnTo>
                  <a:lnTo>
                    <a:pt x="1547" y="494"/>
                  </a:lnTo>
                  <a:lnTo>
                    <a:pt x="1547" y="487"/>
                  </a:lnTo>
                  <a:lnTo>
                    <a:pt x="1548" y="480"/>
                  </a:lnTo>
                  <a:lnTo>
                    <a:pt x="1548" y="473"/>
                  </a:lnTo>
                  <a:lnTo>
                    <a:pt x="1548" y="466"/>
                  </a:lnTo>
                  <a:lnTo>
                    <a:pt x="1548" y="459"/>
                  </a:lnTo>
                  <a:lnTo>
                    <a:pt x="1548" y="451"/>
                  </a:lnTo>
                  <a:lnTo>
                    <a:pt x="1548" y="444"/>
                  </a:lnTo>
                  <a:lnTo>
                    <a:pt x="1548" y="437"/>
                  </a:lnTo>
                  <a:lnTo>
                    <a:pt x="1547" y="430"/>
                  </a:lnTo>
                  <a:lnTo>
                    <a:pt x="1547" y="422"/>
                  </a:lnTo>
                  <a:lnTo>
                    <a:pt x="1546" y="415"/>
                  </a:lnTo>
                  <a:lnTo>
                    <a:pt x="1546" y="408"/>
                  </a:lnTo>
                  <a:lnTo>
                    <a:pt x="1545" y="401"/>
                  </a:lnTo>
                  <a:lnTo>
                    <a:pt x="1544" y="394"/>
                  </a:lnTo>
                  <a:lnTo>
                    <a:pt x="1543" y="387"/>
                  </a:lnTo>
                  <a:lnTo>
                    <a:pt x="1542" y="380"/>
                  </a:lnTo>
                  <a:lnTo>
                    <a:pt x="1541" y="372"/>
                  </a:lnTo>
                  <a:lnTo>
                    <a:pt x="1540" y="365"/>
                  </a:lnTo>
                  <a:lnTo>
                    <a:pt x="1539" y="358"/>
                  </a:lnTo>
                  <a:lnTo>
                    <a:pt x="1537" y="352"/>
                  </a:lnTo>
                  <a:lnTo>
                    <a:pt x="1536" y="345"/>
                  </a:lnTo>
                  <a:lnTo>
                    <a:pt x="1534" y="338"/>
                  </a:lnTo>
                  <a:lnTo>
                    <a:pt x="1533" y="331"/>
                  </a:lnTo>
                  <a:lnTo>
                    <a:pt x="1531" y="324"/>
                  </a:lnTo>
                  <a:lnTo>
                    <a:pt x="1529" y="317"/>
                  </a:lnTo>
                  <a:lnTo>
                    <a:pt x="1527" y="311"/>
                  </a:lnTo>
                  <a:lnTo>
                    <a:pt x="1525" y="304"/>
                  </a:lnTo>
                  <a:lnTo>
                    <a:pt x="1523" y="297"/>
                  </a:lnTo>
                  <a:lnTo>
                    <a:pt x="1521" y="291"/>
                  </a:lnTo>
                  <a:lnTo>
                    <a:pt x="1519" y="284"/>
                  </a:lnTo>
                  <a:lnTo>
                    <a:pt x="1517" y="278"/>
                  </a:lnTo>
                  <a:lnTo>
                    <a:pt x="1514" y="271"/>
                  </a:lnTo>
                  <a:lnTo>
                    <a:pt x="1512" y="265"/>
                  </a:lnTo>
                  <a:lnTo>
                    <a:pt x="1509" y="258"/>
                  </a:lnTo>
                  <a:lnTo>
                    <a:pt x="1507" y="252"/>
                  </a:lnTo>
                  <a:lnTo>
                    <a:pt x="1504" y="246"/>
                  </a:lnTo>
                  <a:lnTo>
                    <a:pt x="1501" y="239"/>
                  </a:lnTo>
                  <a:lnTo>
                    <a:pt x="1498" y="233"/>
                  </a:lnTo>
                  <a:lnTo>
                    <a:pt x="1495" y="227"/>
                  </a:lnTo>
                  <a:lnTo>
                    <a:pt x="1492" y="221"/>
                  </a:lnTo>
                  <a:lnTo>
                    <a:pt x="1489" y="215"/>
                  </a:lnTo>
                  <a:lnTo>
                    <a:pt x="1485" y="209"/>
                  </a:lnTo>
                  <a:lnTo>
                    <a:pt x="1482" y="203"/>
                  </a:lnTo>
                  <a:lnTo>
                    <a:pt x="1479" y="197"/>
                  </a:lnTo>
                  <a:lnTo>
                    <a:pt x="1475" y="192"/>
                  </a:lnTo>
                  <a:lnTo>
                    <a:pt x="1472" y="186"/>
                  </a:lnTo>
                  <a:lnTo>
                    <a:pt x="1468" y="180"/>
                  </a:lnTo>
                  <a:lnTo>
                    <a:pt x="1464" y="175"/>
                  </a:lnTo>
                  <a:lnTo>
                    <a:pt x="1460" y="169"/>
                  </a:lnTo>
                  <a:lnTo>
                    <a:pt x="1456" y="164"/>
                  </a:lnTo>
                  <a:lnTo>
                    <a:pt x="1452" y="158"/>
                  </a:lnTo>
                  <a:lnTo>
                    <a:pt x="1448" y="153"/>
                  </a:lnTo>
                  <a:lnTo>
                    <a:pt x="1444" y="148"/>
                  </a:lnTo>
                  <a:lnTo>
                    <a:pt x="1440" y="143"/>
                  </a:lnTo>
                  <a:lnTo>
                    <a:pt x="1436" y="138"/>
                  </a:lnTo>
                  <a:lnTo>
                    <a:pt x="1431" y="133"/>
                  </a:lnTo>
                  <a:lnTo>
                    <a:pt x="1427" y="128"/>
                  </a:lnTo>
                  <a:lnTo>
                    <a:pt x="1422" y="123"/>
                  </a:lnTo>
                  <a:lnTo>
                    <a:pt x="1418" y="118"/>
                  </a:lnTo>
                  <a:lnTo>
                    <a:pt x="1413" y="113"/>
                  </a:lnTo>
                  <a:lnTo>
                    <a:pt x="1408" y="109"/>
                  </a:lnTo>
                  <a:lnTo>
                    <a:pt x="1403" y="104"/>
                  </a:lnTo>
                  <a:lnTo>
                    <a:pt x="1398" y="100"/>
                  </a:lnTo>
                  <a:lnTo>
                    <a:pt x="1393" y="96"/>
                  </a:lnTo>
                  <a:lnTo>
                    <a:pt x="1388" y="91"/>
                  </a:lnTo>
                  <a:lnTo>
                    <a:pt x="1383" y="87"/>
                  </a:lnTo>
                  <a:lnTo>
                    <a:pt x="1378" y="83"/>
                  </a:lnTo>
                  <a:lnTo>
                    <a:pt x="1373" y="79"/>
                  </a:lnTo>
                  <a:lnTo>
                    <a:pt x="1367" y="75"/>
                  </a:lnTo>
                  <a:lnTo>
                    <a:pt x="1362" y="71"/>
                  </a:lnTo>
                  <a:lnTo>
                    <a:pt x="1356" y="67"/>
                  </a:lnTo>
                  <a:lnTo>
                    <a:pt x="1351" y="64"/>
                  </a:lnTo>
                  <a:lnTo>
                    <a:pt x="1345" y="60"/>
                  </a:lnTo>
                  <a:lnTo>
                    <a:pt x="1339" y="57"/>
                  </a:lnTo>
                  <a:lnTo>
                    <a:pt x="1334" y="53"/>
                  </a:lnTo>
                  <a:lnTo>
                    <a:pt x="1328" y="50"/>
                  </a:lnTo>
                  <a:lnTo>
                    <a:pt x="1322" y="47"/>
                  </a:lnTo>
                  <a:lnTo>
                    <a:pt x="1317" y="44"/>
                  </a:lnTo>
                  <a:lnTo>
                    <a:pt x="1311" y="42"/>
                  </a:lnTo>
                  <a:lnTo>
                    <a:pt x="1306" y="39"/>
                  </a:lnTo>
                  <a:lnTo>
                    <a:pt x="1301" y="37"/>
                  </a:lnTo>
                  <a:lnTo>
                    <a:pt x="1295" y="35"/>
                  </a:lnTo>
                  <a:lnTo>
                    <a:pt x="1290" y="33"/>
                  </a:lnTo>
                  <a:lnTo>
                    <a:pt x="1284" y="30"/>
                  </a:lnTo>
                  <a:lnTo>
                    <a:pt x="1279" y="28"/>
                  </a:lnTo>
                  <a:lnTo>
                    <a:pt x="1273" y="26"/>
                  </a:lnTo>
                  <a:lnTo>
                    <a:pt x="1267" y="25"/>
                  </a:lnTo>
                  <a:lnTo>
                    <a:pt x="1262" y="23"/>
                  </a:lnTo>
                  <a:lnTo>
                    <a:pt x="1256" y="21"/>
                  </a:lnTo>
                  <a:lnTo>
                    <a:pt x="1250" y="19"/>
                  </a:lnTo>
                  <a:lnTo>
                    <a:pt x="1244" y="18"/>
                  </a:lnTo>
                  <a:lnTo>
                    <a:pt x="1238" y="16"/>
                  </a:lnTo>
                  <a:lnTo>
                    <a:pt x="1232" y="15"/>
                  </a:lnTo>
                  <a:lnTo>
                    <a:pt x="1226" y="13"/>
                  </a:lnTo>
                  <a:lnTo>
                    <a:pt x="1220" y="12"/>
                  </a:lnTo>
                  <a:lnTo>
                    <a:pt x="1214" y="11"/>
                  </a:lnTo>
                  <a:lnTo>
                    <a:pt x="1208" y="10"/>
                  </a:lnTo>
                  <a:lnTo>
                    <a:pt x="1201" y="9"/>
                  </a:lnTo>
                  <a:lnTo>
                    <a:pt x="1195" y="8"/>
                  </a:lnTo>
                  <a:lnTo>
                    <a:pt x="1189" y="7"/>
                  </a:lnTo>
                  <a:lnTo>
                    <a:pt x="1182" y="6"/>
                  </a:lnTo>
                  <a:lnTo>
                    <a:pt x="1176" y="5"/>
                  </a:lnTo>
                  <a:lnTo>
                    <a:pt x="1169" y="4"/>
                  </a:lnTo>
                  <a:lnTo>
                    <a:pt x="1163" y="4"/>
                  </a:lnTo>
                  <a:lnTo>
                    <a:pt x="1156" y="3"/>
                  </a:lnTo>
                  <a:lnTo>
                    <a:pt x="1150" y="2"/>
                  </a:lnTo>
                  <a:lnTo>
                    <a:pt x="1143" y="2"/>
                  </a:lnTo>
                  <a:lnTo>
                    <a:pt x="1136" y="2"/>
                  </a:lnTo>
                  <a:lnTo>
                    <a:pt x="1130" y="1"/>
                  </a:lnTo>
                  <a:lnTo>
                    <a:pt x="1123" y="1"/>
                  </a:lnTo>
                  <a:lnTo>
                    <a:pt x="1116" y="1"/>
                  </a:lnTo>
                  <a:lnTo>
                    <a:pt x="1109" y="0"/>
                  </a:lnTo>
                  <a:lnTo>
                    <a:pt x="1102" y="0"/>
                  </a:lnTo>
                  <a:lnTo>
                    <a:pt x="1095" y="0"/>
                  </a:lnTo>
                  <a:lnTo>
                    <a:pt x="1088" y="0"/>
                  </a:lnTo>
                  <a:lnTo>
                    <a:pt x="1081" y="0"/>
                  </a:lnTo>
                  <a:lnTo>
                    <a:pt x="1074" y="0"/>
                  </a:lnTo>
                  <a:lnTo>
                    <a:pt x="1067" y="0"/>
                  </a:lnTo>
                  <a:lnTo>
                    <a:pt x="1060" y="1"/>
                  </a:lnTo>
                  <a:lnTo>
                    <a:pt x="1052" y="1"/>
                  </a:lnTo>
                  <a:lnTo>
                    <a:pt x="1045" y="1"/>
                  </a:lnTo>
                  <a:lnTo>
                    <a:pt x="1038" y="1"/>
                  </a:lnTo>
                  <a:lnTo>
                    <a:pt x="1031" y="2"/>
                  </a:lnTo>
                  <a:lnTo>
                    <a:pt x="1023" y="2"/>
                  </a:lnTo>
                  <a:lnTo>
                    <a:pt x="1016" y="3"/>
                  </a:lnTo>
                  <a:lnTo>
                    <a:pt x="1009" y="3"/>
                  </a:lnTo>
                  <a:lnTo>
                    <a:pt x="1001" y="4"/>
                  </a:lnTo>
                  <a:lnTo>
                    <a:pt x="994" y="4"/>
                  </a:lnTo>
                  <a:lnTo>
                    <a:pt x="986" y="5"/>
                  </a:lnTo>
                  <a:lnTo>
                    <a:pt x="979" y="6"/>
                  </a:lnTo>
                  <a:lnTo>
                    <a:pt x="971" y="6"/>
                  </a:lnTo>
                  <a:lnTo>
                    <a:pt x="963" y="7"/>
                  </a:lnTo>
                  <a:lnTo>
                    <a:pt x="956" y="8"/>
                  </a:lnTo>
                  <a:lnTo>
                    <a:pt x="948" y="9"/>
                  </a:lnTo>
                  <a:lnTo>
                    <a:pt x="941" y="10"/>
                  </a:lnTo>
                  <a:lnTo>
                    <a:pt x="933" y="11"/>
                  </a:lnTo>
                  <a:lnTo>
                    <a:pt x="925" y="12"/>
                  </a:lnTo>
                  <a:lnTo>
                    <a:pt x="917" y="13"/>
                  </a:lnTo>
                  <a:lnTo>
                    <a:pt x="910" y="14"/>
                  </a:lnTo>
                  <a:lnTo>
                    <a:pt x="902" y="15"/>
                  </a:lnTo>
                  <a:lnTo>
                    <a:pt x="894" y="16"/>
                  </a:lnTo>
                  <a:lnTo>
                    <a:pt x="886" y="17"/>
                  </a:lnTo>
                  <a:lnTo>
                    <a:pt x="878" y="18"/>
                  </a:lnTo>
                  <a:lnTo>
                    <a:pt x="870" y="19"/>
                  </a:lnTo>
                  <a:lnTo>
                    <a:pt x="862" y="21"/>
                  </a:lnTo>
                  <a:lnTo>
                    <a:pt x="854" y="22"/>
                  </a:lnTo>
                  <a:lnTo>
                    <a:pt x="846" y="23"/>
                  </a:lnTo>
                  <a:lnTo>
                    <a:pt x="838" y="25"/>
                  </a:lnTo>
                  <a:lnTo>
                    <a:pt x="830" y="26"/>
                  </a:lnTo>
                  <a:lnTo>
                    <a:pt x="822" y="27"/>
                  </a:lnTo>
                  <a:lnTo>
                    <a:pt x="814" y="29"/>
                  </a:lnTo>
                  <a:lnTo>
                    <a:pt x="806" y="30"/>
                  </a:lnTo>
                  <a:lnTo>
                    <a:pt x="798" y="32"/>
                  </a:lnTo>
                  <a:lnTo>
                    <a:pt x="790" y="33"/>
                  </a:lnTo>
                  <a:lnTo>
                    <a:pt x="782" y="35"/>
                  </a:lnTo>
                  <a:lnTo>
                    <a:pt x="774" y="33"/>
                  </a:lnTo>
                  <a:lnTo>
                    <a:pt x="766" y="32"/>
                  </a:lnTo>
                  <a:lnTo>
                    <a:pt x="758" y="30"/>
                  </a:lnTo>
                  <a:lnTo>
                    <a:pt x="750" y="29"/>
                  </a:lnTo>
                  <a:lnTo>
                    <a:pt x="742" y="28"/>
                  </a:lnTo>
                  <a:lnTo>
                    <a:pt x="734" y="26"/>
                  </a:lnTo>
                  <a:lnTo>
                    <a:pt x="726" y="25"/>
                  </a:lnTo>
                  <a:lnTo>
                    <a:pt x="718" y="24"/>
                  </a:lnTo>
                  <a:lnTo>
                    <a:pt x="710" y="22"/>
                  </a:lnTo>
                  <a:lnTo>
                    <a:pt x="702" y="21"/>
                  </a:lnTo>
                  <a:lnTo>
                    <a:pt x="694" y="20"/>
                  </a:lnTo>
                  <a:lnTo>
                    <a:pt x="686" y="19"/>
                  </a:lnTo>
                  <a:lnTo>
                    <a:pt x="678" y="17"/>
                  </a:lnTo>
                  <a:lnTo>
                    <a:pt x="670" y="16"/>
                  </a:lnTo>
                  <a:lnTo>
                    <a:pt x="663" y="15"/>
                  </a:lnTo>
                  <a:lnTo>
                    <a:pt x="655" y="14"/>
                  </a:lnTo>
                  <a:lnTo>
                    <a:pt x="647" y="13"/>
                  </a:lnTo>
                  <a:lnTo>
                    <a:pt x="639" y="12"/>
                  </a:lnTo>
                  <a:lnTo>
                    <a:pt x="632" y="11"/>
                  </a:lnTo>
                  <a:lnTo>
                    <a:pt x="624" y="10"/>
                  </a:lnTo>
                  <a:lnTo>
                    <a:pt x="616" y="9"/>
                  </a:lnTo>
                  <a:lnTo>
                    <a:pt x="608" y="8"/>
                  </a:lnTo>
                  <a:lnTo>
                    <a:pt x="601" y="8"/>
                  </a:lnTo>
                  <a:lnTo>
                    <a:pt x="593" y="7"/>
                  </a:lnTo>
                  <a:lnTo>
                    <a:pt x="586" y="6"/>
                  </a:lnTo>
                  <a:lnTo>
                    <a:pt x="578" y="5"/>
                  </a:lnTo>
                  <a:lnTo>
                    <a:pt x="571" y="5"/>
                  </a:lnTo>
                  <a:lnTo>
                    <a:pt x="563" y="4"/>
                  </a:lnTo>
                  <a:lnTo>
                    <a:pt x="556" y="3"/>
                  </a:lnTo>
                  <a:lnTo>
                    <a:pt x="548" y="3"/>
                  </a:lnTo>
                  <a:lnTo>
                    <a:pt x="541" y="2"/>
                  </a:lnTo>
                  <a:lnTo>
                    <a:pt x="533" y="2"/>
                  </a:lnTo>
                  <a:lnTo>
                    <a:pt x="526" y="2"/>
                  </a:lnTo>
                  <a:lnTo>
                    <a:pt x="519" y="1"/>
                  </a:lnTo>
                  <a:lnTo>
                    <a:pt x="511" y="1"/>
                  </a:lnTo>
                  <a:lnTo>
                    <a:pt x="504" y="1"/>
                  </a:lnTo>
                  <a:lnTo>
                    <a:pt x="497" y="0"/>
                  </a:lnTo>
                  <a:lnTo>
                    <a:pt x="490" y="0"/>
                  </a:lnTo>
                  <a:lnTo>
                    <a:pt x="483" y="0"/>
                  </a:lnTo>
                  <a:lnTo>
                    <a:pt x="476" y="0"/>
                  </a:lnTo>
                  <a:lnTo>
                    <a:pt x="469" y="0"/>
                  </a:lnTo>
                  <a:lnTo>
                    <a:pt x="461" y="0"/>
                  </a:lnTo>
                  <a:lnTo>
                    <a:pt x="454" y="0"/>
                  </a:lnTo>
                  <a:lnTo>
                    <a:pt x="448" y="0"/>
                  </a:lnTo>
                  <a:lnTo>
                    <a:pt x="441" y="0"/>
                  </a:lnTo>
                  <a:lnTo>
                    <a:pt x="434" y="1"/>
                  </a:lnTo>
                  <a:lnTo>
                    <a:pt x="427" y="1"/>
                  </a:lnTo>
                  <a:lnTo>
                    <a:pt x="420" y="1"/>
                  </a:lnTo>
                  <a:lnTo>
                    <a:pt x="413" y="2"/>
                  </a:lnTo>
                  <a:lnTo>
                    <a:pt x="407" y="2"/>
                  </a:lnTo>
                  <a:lnTo>
                    <a:pt x="400" y="3"/>
                  </a:lnTo>
                  <a:lnTo>
                    <a:pt x="393" y="3"/>
                  </a:lnTo>
                  <a:lnTo>
                    <a:pt x="387" y="4"/>
                  </a:lnTo>
                  <a:lnTo>
                    <a:pt x="380" y="5"/>
                  </a:lnTo>
                  <a:lnTo>
                    <a:pt x="374" y="5"/>
                  </a:lnTo>
                  <a:lnTo>
                    <a:pt x="367" y="6"/>
                  </a:lnTo>
                  <a:lnTo>
                    <a:pt x="361" y="7"/>
                  </a:lnTo>
                  <a:lnTo>
                    <a:pt x="354" y="8"/>
                  </a:lnTo>
                  <a:lnTo>
                    <a:pt x="348" y="9"/>
                  </a:lnTo>
                  <a:lnTo>
                    <a:pt x="342" y="10"/>
                  </a:lnTo>
                  <a:lnTo>
                    <a:pt x="336" y="11"/>
                  </a:lnTo>
                  <a:lnTo>
                    <a:pt x="329" y="13"/>
                  </a:lnTo>
                  <a:lnTo>
                    <a:pt x="323" y="14"/>
                  </a:lnTo>
                  <a:lnTo>
                    <a:pt x="317" y="15"/>
                  </a:lnTo>
                  <a:lnTo>
                    <a:pt x="311" y="17"/>
                  </a:lnTo>
                  <a:lnTo>
                    <a:pt x="305" y="18"/>
                  </a:lnTo>
                  <a:lnTo>
                    <a:pt x="299" y="20"/>
                  </a:lnTo>
                  <a:lnTo>
                    <a:pt x="293" y="21"/>
                  </a:lnTo>
                  <a:lnTo>
                    <a:pt x="288" y="23"/>
                  </a:lnTo>
                  <a:lnTo>
                    <a:pt x="282" y="25"/>
                  </a:lnTo>
                  <a:lnTo>
                    <a:pt x="276" y="27"/>
                  </a:lnTo>
                  <a:lnTo>
                    <a:pt x="270" y="29"/>
                  </a:lnTo>
                  <a:lnTo>
                    <a:pt x="265" y="31"/>
                  </a:lnTo>
                  <a:lnTo>
                    <a:pt x="259" y="33"/>
                  </a:lnTo>
                  <a:lnTo>
                    <a:pt x="254" y="35"/>
                  </a:lnTo>
                  <a:lnTo>
                    <a:pt x="248" y="37"/>
                  </a:lnTo>
                  <a:lnTo>
                    <a:pt x="243" y="40"/>
                  </a:lnTo>
                  <a:lnTo>
                    <a:pt x="238" y="42"/>
                  </a:lnTo>
                  <a:lnTo>
                    <a:pt x="233" y="45"/>
                  </a:lnTo>
                  <a:lnTo>
                    <a:pt x="228" y="47"/>
                  </a:lnTo>
                  <a:lnTo>
                    <a:pt x="222" y="50"/>
                  </a:lnTo>
                  <a:lnTo>
                    <a:pt x="216" y="53"/>
                  </a:lnTo>
                  <a:lnTo>
                    <a:pt x="210" y="57"/>
                  </a:lnTo>
                  <a:lnTo>
                    <a:pt x="204" y="60"/>
                  </a:lnTo>
                  <a:lnTo>
                    <a:pt x="199" y="64"/>
                  </a:lnTo>
                  <a:lnTo>
                    <a:pt x="193" y="67"/>
                  </a:lnTo>
                  <a:lnTo>
                    <a:pt x="187" y="71"/>
                  </a:lnTo>
                  <a:lnTo>
                    <a:pt x="182" y="75"/>
                  </a:lnTo>
                  <a:lnTo>
                    <a:pt x="176" y="79"/>
                  </a:lnTo>
                  <a:lnTo>
                    <a:pt x="171" y="83"/>
                  </a:lnTo>
                  <a:lnTo>
                    <a:pt x="166" y="87"/>
                  </a:lnTo>
                  <a:lnTo>
                    <a:pt x="161" y="91"/>
                  </a:lnTo>
                  <a:lnTo>
                    <a:pt x="155" y="96"/>
                  </a:lnTo>
                  <a:lnTo>
                    <a:pt x="150" y="100"/>
                  </a:lnTo>
                  <a:lnTo>
                    <a:pt x="145" y="104"/>
                  </a:lnTo>
                  <a:lnTo>
                    <a:pt x="141" y="109"/>
                  </a:lnTo>
                  <a:lnTo>
                    <a:pt x="136" y="113"/>
                  </a:lnTo>
                  <a:lnTo>
                    <a:pt x="131" y="118"/>
                  </a:lnTo>
                  <a:lnTo>
                    <a:pt x="126" y="123"/>
                  </a:lnTo>
                  <a:lnTo>
                    <a:pt x="122" y="128"/>
                  </a:lnTo>
                  <a:lnTo>
                    <a:pt x="117" y="133"/>
                  </a:lnTo>
                  <a:lnTo>
                    <a:pt x="113" y="138"/>
                  </a:lnTo>
                  <a:lnTo>
                    <a:pt x="108" y="143"/>
                  </a:lnTo>
                  <a:lnTo>
                    <a:pt x="104" y="148"/>
                  </a:lnTo>
                  <a:lnTo>
                    <a:pt x="100" y="153"/>
                  </a:lnTo>
                  <a:lnTo>
                    <a:pt x="96" y="158"/>
                  </a:lnTo>
                  <a:lnTo>
                    <a:pt x="92" y="164"/>
                  </a:lnTo>
                  <a:lnTo>
                    <a:pt x="88" y="169"/>
                  </a:lnTo>
                  <a:lnTo>
                    <a:pt x="84" y="175"/>
                  </a:lnTo>
                  <a:lnTo>
                    <a:pt x="80" y="180"/>
                  </a:lnTo>
                  <a:lnTo>
                    <a:pt x="77" y="186"/>
                  </a:lnTo>
                  <a:lnTo>
                    <a:pt x="73" y="192"/>
                  </a:lnTo>
                  <a:lnTo>
                    <a:pt x="69" y="197"/>
                  </a:lnTo>
                  <a:lnTo>
                    <a:pt x="66" y="203"/>
                  </a:lnTo>
                  <a:lnTo>
                    <a:pt x="63" y="209"/>
                  </a:lnTo>
                  <a:lnTo>
                    <a:pt x="59" y="215"/>
                  </a:lnTo>
                  <a:lnTo>
                    <a:pt x="56" y="221"/>
                  </a:lnTo>
                  <a:lnTo>
                    <a:pt x="53" y="227"/>
                  </a:lnTo>
                  <a:lnTo>
                    <a:pt x="50" y="233"/>
                  </a:lnTo>
                  <a:lnTo>
                    <a:pt x="47" y="239"/>
                  </a:lnTo>
                  <a:lnTo>
                    <a:pt x="44" y="246"/>
                  </a:lnTo>
                  <a:lnTo>
                    <a:pt x="42" y="252"/>
                  </a:lnTo>
                  <a:lnTo>
                    <a:pt x="39" y="258"/>
                  </a:lnTo>
                  <a:lnTo>
                    <a:pt x="36" y="265"/>
                  </a:lnTo>
                  <a:lnTo>
                    <a:pt x="34" y="271"/>
                  </a:lnTo>
                  <a:lnTo>
                    <a:pt x="31" y="278"/>
                  </a:lnTo>
                  <a:lnTo>
                    <a:pt x="29" y="284"/>
                  </a:lnTo>
                  <a:lnTo>
                    <a:pt x="27" y="291"/>
                  </a:lnTo>
                  <a:lnTo>
                    <a:pt x="25" y="297"/>
                  </a:lnTo>
                  <a:lnTo>
                    <a:pt x="23" y="304"/>
                  </a:lnTo>
                  <a:lnTo>
                    <a:pt x="21" y="311"/>
                  </a:lnTo>
                  <a:lnTo>
                    <a:pt x="19" y="317"/>
                  </a:lnTo>
                  <a:lnTo>
                    <a:pt x="17" y="324"/>
                  </a:lnTo>
                  <a:lnTo>
                    <a:pt x="15" y="331"/>
                  </a:lnTo>
                  <a:lnTo>
                    <a:pt x="14" y="338"/>
                  </a:lnTo>
                  <a:lnTo>
                    <a:pt x="12" y="345"/>
                  </a:lnTo>
                  <a:lnTo>
                    <a:pt x="11" y="352"/>
                  </a:lnTo>
                  <a:lnTo>
                    <a:pt x="9" y="358"/>
                  </a:lnTo>
                  <a:lnTo>
                    <a:pt x="8" y="365"/>
                  </a:lnTo>
                  <a:lnTo>
                    <a:pt x="7" y="372"/>
                  </a:lnTo>
                  <a:lnTo>
                    <a:pt x="6" y="380"/>
                  </a:lnTo>
                  <a:lnTo>
                    <a:pt x="5" y="387"/>
                  </a:lnTo>
                  <a:lnTo>
                    <a:pt x="4" y="394"/>
                  </a:lnTo>
                  <a:lnTo>
                    <a:pt x="3" y="401"/>
                  </a:lnTo>
                  <a:lnTo>
                    <a:pt x="2" y="408"/>
                  </a:lnTo>
                  <a:lnTo>
                    <a:pt x="2" y="415"/>
                  </a:lnTo>
                  <a:lnTo>
                    <a:pt x="1" y="422"/>
                  </a:lnTo>
                  <a:lnTo>
                    <a:pt x="1" y="430"/>
                  </a:lnTo>
                  <a:lnTo>
                    <a:pt x="0" y="437"/>
                  </a:lnTo>
                  <a:lnTo>
                    <a:pt x="0" y="444"/>
                  </a:lnTo>
                  <a:lnTo>
                    <a:pt x="0" y="451"/>
                  </a:lnTo>
                  <a:lnTo>
                    <a:pt x="0" y="459"/>
                  </a:lnTo>
                  <a:lnTo>
                    <a:pt x="0" y="466"/>
                  </a:lnTo>
                  <a:lnTo>
                    <a:pt x="0" y="473"/>
                  </a:lnTo>
                  <a:lnTo>
                    <a:pt x="0" y="480"/>
                  </a:lnTo>
                  <a:lnTo>
                    <a:pt x="1" y="487"/>
                  </a:lnTo>
                  <a:lnTo>
                    <a:pt x="1" y="494"/>
                  </a:lnTo>
                  <a:lnTo>
                    <a:pt x="2" y="500"/>
                  </a:lnTo>
                  <a:lnTo>
                    <a:pt x="2" y="507"/>
                  </a:lnTo>
                  <a:lnTo>
                    <a:pt x="3" y="514"/>
                  </a:lnTo>
                  <a:lnTo>
                    <a:pt x="4" y="521"/>
                  </a:lnTo>
                  <a:lnTo>
                    <a:pt x="5" y="528"/>
                  </a:lnTo>
                  <a:lnTo>
                    <a:pt x="5" y="535"/>
                  </a:lnTo>
                  <a:lnTo>
                    <a:pt x="6" y="542"/>
                  </a:lnTo>
                  <a:lnTo>
                    <a:pt x="8" y="549"/>
                  </a:lnTo>
                  <a:lnTo>
                    <a:pt x="9" y="555"/>
                  </a:lnTo>
                  <a:lnTo>
                    <a:pt x="10" y="562"/>
                  </a:lnTo>
                  <a:lnTo>
                    <a:pt x="11" y="569"/>
                  </a:lnTo>
                  <a:lnTo>
                    <a:pt x="13" y="576"/>
                  </a:lnTo>
                  <a:lnTo>
                    <a:pt x="14" y="582"/>
                  </a:lnTo>
                  <a:lnTo>
                    <a:pt x="16" y="589"/>
                  </a:lnTo>
                  <a:lnTo>
                    <a:pt x="18" y="596"/>
                  </a:lnTo>
                  <a:lnTo>
                    <a:pt x="19" y="602"/>
                  </a:lnTo>
                  <a:lnTo>
                    <a:pt x="21" y="609"/>
                  </a:lnTo>
                  <a:lnTo>
                    <a:pt x="23" y="615"/>
                  </a:lnTo>
                  <a:lnTo>
                    <a:pt x="25" y="622"/>
                  </a:lnTo>
                  <a:lnTo>
                    <a:pt x="27" y="629"/>
                  </a:lnTo>
                  <a:lnTo>
                    <a:pt x="30" y="635"/>
                  </a:lnTo>
                  <a:lnTo>
                    <a:pt x="32" y="642"/>
                  </a:lnTo>
                  <a:lnTo>
                    <a:pt x="34" y="648"/>
                  </a:lnTo>
                  <a:lnTo>
                    <a:pt x="37" y="655"/>
                  </a:lnTo>
                  <a:lnTo>
                    <a:pt x="39" y="661"/>
                  </a:lnTo>
                  <a:lnTo>
                    <a:pt x="42" y="667"/>
                  </a:lnTo>
                  <a:lnTo>
                    <a:pt x="44" y="674"/>
                  </a:lnTo>
                  <a:lnTo>
                    <a:pt x="47" y="680"/>
                  </a:lnTo>
                  <a:lnTo>
                    <a:pt x="50" y="686"/>
                  </a:lnTo>
                  <a:lnTo>
                    <a:pt x="53" y="693"/>
                  </a:lnTo>
                  <a:lnTo>
                    <a:pt x="56" y="699"/>
                  </a:lnTo>
                  <a:lnTo>
                    <a:pt x="59" y="705"/>
                  </a:lnTo>
                  <a:lnTo>
                    <a:pt x="62" y="711"/>
                  </a:lnTo>
                  <a:lnTo>
                    <a:pt x="65" y="717"/>
                  </a:lnTo>
                  <a:lnTo>
                    <a:pt x="69" y="724"/>
                  </a:lnTo>
                  <a:lnTo>
                    <a:pt x="72" y="730"/>
                  </a:lnTo>
                  <a:lnTo>
                    <a:pt x="75" y="736"/>
                  </a:lnTo>
                  <a:lnTo>
                    <a:pt x="79" y="742"/>
                  </a:lnTo>
                  <a:lnTo>
                    <a:pt x="82" y="748"/>
                  </a:lnTo>
                  <a:lnTo>
                    <a:pt x="86" y="754"/>
                  </a:lnTo>
                  <a:lnTo>
                    <a:pt x="90" y="760"/>
                  </a:lnTo>
                  <a:lnTo>
                    <a:pt x="94" y="765"/>
                  </a:lnTo>
                  <a:lnTo>
                    <a:pt x="97" y="771"/>
                  </a:lnTo>
                  <a:lnTo>
                    <a:pt x="101" y="777"/>
                  </a:lnTo>
                  <a:lnTo>
                    <a:pt x="105" y="783"/>
                  </a:lnTo>
                  <a:lnTo>
                    <a:pt x="109" y="789"/>
                  </a:lnTo>
                  <a:lnTo>
                    <a:pt x="114" y="794"/>
                  </a:lnTo>
                  <a:lnTo>
                    <a:pt x="118" y="800"/>
                  </a:lnTo>
                  <a:lnTo>
                    <a:pt x="122" y="806"/>
                  </a:lnTo>
                  <a:lnTo>
                    <a:pt x="126" y="811"/>
                  </a:lnTo>
                  <a:lnTo>
                    <a:pt x="131" y="817"/>
                  </a:lnTo>
                  <a:lnTo>
                    <a:pt x="135" y="822"/>
                  </a:lnTo>
                  <a:lnTo>
                    <a:pt x="140" y="828"/>
                  </a:lnTo>
                  <a:lnTo>
                    <a:pt x="144" y="833"/>
                  </a:lnTo>
                  <a:lnTo>
                    <a:pt x="149" y="839"/>
                  </a:lnTo>
                  <a:lnTo>
                    <a:pt x="154" y="844"/>
                  </a:lnTo>
                  <a:lnTo>
                    <a:pt x="159" y="849"/>
                  </a:lnTo>
                  <a:lnTo>
                    <a:pt x="164" y="855"/>
                  </a:lnTo>
                  <a:lnTo>
                    <a:pt x="169" y="860"/>
                  </a:lnTo>
                  <a:lnTo>
                    <a:pt x="174" y="865"/>
                  </a:lnTo>
                  <a:lnTo>
                    <a:pt x="179" y="870"/>
                  </a:lnTo>
                  <a:lnTo>
                    <a:pt x="184" y="875"/>
                  </a:lnTo>
                  <a:lnTo>
                    <a:pt x="189" y="880"/>
                  </a:lnTo>
                  <a:lnTo>
                    <a:pt x="194" y="885"/>
                  </a:lnTo>
                  <a:lnTo>
                    <a:pt x="200" y="890"/>
                  </a:lnTo>
                  <a:lnTo>
                    <a:pt x="205" y="895"/>
                  </a:lnTo>
                  <a:lnTo>
                    <a:pt x="211" y="900"/>
                  </a:lnTo>
                  <a:lnTo>
                    <a:pt x="216" y="905"/>
                  </a:lnTo>
                  <a:lnTo>
                    <a:pt x="222" y="910"/>
                  </a:lnTo>
                  <a:lnTo>
                    <a:pt x="227" y="914"/>
                  </a:lnTo>
                  <a:lnTo>
                    <a:pt x="232" y="919"/>
                  </a:lnTo>
                  <a:lnTo>
                    <a:pt x="236" y="923"/>
                  </a:lnTo>
                  <a:lnTo>
                    <a:pt x="242" y="927"/>
                  </a:lnTo>
                  <a:lnTo>
                    <a:pt x="247" y="931"/>
                  </a:lnTo>
                  <a:lnTo>
                    <a:pt x="252" y="935"/>
                  </a:lnTo>
                  <a:lnTo>
                    <a:pt x="257" y="939"/>
                  </a:lnTo>
                  <a:lnTo>
                    <a:pt x="263" y="943"/>
                  </a:lnTo>
                  <a:lnTo>
                    <a:pt x="268" y="946"/>
                  </a:lnTo>
                  <a:lnTo>
                    <a:pt x="273" y="950"/>
                  </a:lnTo>
                  <a:lnTo>
                    <a:pt x="279" y="954"/>
                  </a:lnTo>
                  <a:lnTo>
                    <a:pt x="284" y="958"/>
                  </a:lnTo>
                  <a:lnTo>
                    <a:pt x="290" y="961"/>
                  </a:lnTo>
                  <a:lnTo>
                    <a:pt x="296" y="965"/>
                  </a:lnTo>
                  <a:lnTo>
                    <a:pt x="301" y="969"/>
                  </a:lnTo>
                  <a:lnTo>
                    <a:pt x="307" y="972"/>
                  </a:lnTo>
                  <a:lnTo>
                    <a:pt x="313" y="976"/>
                  </a:lnTo>
                  <a:lnTo>
                    <a:pt x="318" y="979"/>
                  </a:lnTo>
                  <a:lnTo>
                    <a:pt x="324" y="982"/>
                  </a:lnTo>
                  <a:lnTo>
                    <a:pt x="330" y="986"/>
                  </a:lnTo>
                  <a:lnTo>
                    <a:pt x="336" y="989"/>
                  </a:lnTo>
                  <a:lnTo>
                    <a:pt x="342" y="992"/>
                  </a:lnTo>
                  <a:lnTo>
                    <a:pt x="348" y="995"/>
                  </a:lnTo>
                  <a:lnTo>
                    <a:pt x="354" y="999"/>
                  </a:lnTo>
                  <a:lnTo>
                    <a:pt x="360" y="1002"/>
                  </a:lnTo>
                  <a:lnTo>
                    <a:pt x="366" y="1005"/>
                  </a:lnTo>
                  <a:lnTo>
                    <a:pt x="372" y="1008"/>
                  </a:lnTo>
                  <a:lnTo>
                    <a:pt x="378" y="1011"/>
                  </a:lnTo>
                  <a:lnTo>
                    <a:pt x="385" y="1014"/>
                  </a:lnTo>
                  <a:lnTo>
                    <a:pt x="391" y="1016"/>
                  </a:lnTo>
                  <a:lnTo>
                    <a:pt x="397" y="1019"/>
                  </a:lnTo>
                  <a:lnTo>
                    <a:pt x="403" y="1022"/>
                  </a:lnTo>
                  <a:lnTo>
                    <a:pt x="410" y="1025"/>
                  </a:lnTo>
                  <a:lnTo>
                    <a:pt x="416" y="1027"/>
                  </a:lnTo>
                  <a:lnTo>
                    <a:pt x="423" y="1030"/>
                  </a:lnTo>
                  <a:lnTo>
                    <a:pt x="429" y="1033"/>
                  </a:lnTo>
                  <a:lnTo>
                    <a:pt x="436" y="1035"/>
                  </a:lnTo>
                  <a:lnTo>
                    <a:pt x="442" y="1038"/>
                  </a:lnTo>
                  <a:lnTo>
                    <a:pt x="449" y="1040"/>
                  </a:lnTo>
                  <a:lnTo>
                    <a:pt x="455" y="1042"/>
                  </a:lnTo>
                  <a:lnTo>
                    <a:pt x="462" y="1045"/>
                  </a:lnTo>
                  <a:lnTo>
                    <a:pt x="469" y="1047"/>
                  </a:lnTo>
                  <a:lnTo>
                    <a:pt x="475" y="1049"/>
                  </a:lnTo>
                  <a:lnTo>
                    <a:pt x="482" y="1051"/>
                  </a:lnTo>
                  <a:lnTo>
                    <a:pt x="489" y="1053"/>
                  </a:lnTo>
                  <a:lnTo>
                    <a:pt x="496" y="1055"/>
                  </a:lnTo>
                  <a:lnTo>
                    <a:pt x="503" y="1057"/>
                  </a:lnTo>
                  <a:lnTo>
                    <a:pt x="509" y="1059"/>
                  </a:lnTo>
                  <a:lnTo>
                    <a:pt x="516" y="1061"/>
                  </a:lnTo>
                  <a:lnTo>
                    <a:pt x="523" y="1063"/>
                  </a:lnTo>
                  <a:lnTo>
                    <a:pt x="530" y="1065"/>
                  </a:lnTo>
                  <a:lnTo>
                    <a:pt x="537" y="1067"/>
                  </a:lnTo>
                  <a:lnTo>
                    <a:pt x="544" y="1068"/>
                  </a:lnTo>
                  <a:lnTo>
                    <a:pt x="551" y="1070"/>
                  </a:lnTo>
                  <a:lnTo>
                    <a:pt x="558" y="1072"/>
                  </a:lnTo>
                  <a:lnTo>
                    <a:pt x="565" y="1073"/>
                  </a:lnTo>
                  <a:lnTo>
                    <a:pt x="572" y="1075"/>
                  </a:lnTo>
                  <a:lnTo>
                    <a:pt x="580" y="1076"/>
                  </a:lnTo>
                  <a:lnTo>
                    <a:pt x="587" y="1077"/>
                  </a:lnTo>
                  <a:lnTo>
                    <a:pt x="594" y="1079"/>
                  </a:lnTo>
                  <a:lnTo>
                    <a:pt x="601" y="1080"/>
                  </a:lnTo>
                  <a:lnTo>
                    <a:pt x="608" y="1081"/>
                  </a:lnTo>
                  <a:lnTo>
                    <a:pt x="616" y="1082"/>
                  </a:lnTo>
                  <a:lnTo>
                    <a:pt x="623" y="1084"/>
                  </a:lnTo>
                  <a:lnTo>
                    <a:pt x="630" y="1085"/>
                  </a:lnTo>
                  <a:lnTo>
                    <a:pt x="638" y="1086"/>
                  </a:lnTo>
                  <a:lnTo>
                    <a:pt x="645" y="1087"/>
                  </a:lnTo>
                  <a:lnTo>
                    <a:pt x="652" y="1087"/>
                  </a:lnTo>
                  <a:lnTo>
                    <a:pt x="660" y="1088"/>
                  </a:lnTo>
                  <a:lnTo>
                    <a:pt x="667" y="1089"/>
                  </a:lnTo>
                  <a:lnTo>
                    <a:pt x="675" y="1090"/>
                  </a:lnTo>
                  <a:lnTo>
                    <a:pt x="682" y="1091"/>
                  </a:lnTo>
                  <a:lnTo>
                    <a:pt x="690" y="1091"/>
                  </a:lnTo>
                  <a:lnTo>
                    <a:pt x="697" y="1092"/>
                  </a:lnTo>
                  <a:lnTo>
                    <a:pt x="705" y="1092"/>
                  </a:lnTo>
                  <a:lnTo>
                    <a:pt x="712" y="1093"/>
                  </a:lnTo>
                  <a:lnTo>
                    <a:pt x="720" y="1093"/>
                  </a:lnTo>
                  <a:lnTo>
                    <a:pt x="728" y="1094"/>
                  </a:lnTo>
                  <a:lnTo>
                    <a:pt x="735" y="1094"/>
                  </a:lnTo>
                  <a:lnTo>
                    <a:pt x="743" y="1094"/>
                  </a:lnTo>
                  <a:lnTo>
                    <a:pt x="750" y="1094"/>
                  </a:lnTo>
                  <a:lnTo>
                    <a:pt x="758" y="1094"/>
                  </a:lnTo>
                  <a:lnTo>
                    <a:pt x="766" y="1095"/>
                  </a:lnTo>
                  <a:lnTo>
                    <a:pt x="774" y="1095"/>
                  </a:lnTo>
                </a:path>
              </a:pathLst>
            </a:custGeom>
            <a:solidFill>
              <a:srgbClr val="999999"/>
            </a:solidFill>
            <a:ln w="952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22" name="Freeform 11">
              <a:extLst>
                <a:ext uri="{FF2B5EF4-FFF2-40B4-BE49-F238E27FC236}">
                  <a16:creationId xmlns:a16="http://schemas.microsoft.com/office/drawing/2014/main" id="{1B6D8CBB-C378-4B08-8034-94ED4C114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9361" y="4188214"/>
              <a:ext cx="2003753" cy="1416569"/>
            </a:xfrm>
            <a:custGeom>
              <a:avLst/>
              <a:gdLst>
                <a:gd name="T0" fmla="*/ 2147483646 w 1549"/>
                <a:gd name="T1" fmla="*/ 2147483646 h 1096"/>
                <a:gd name="T2" fmla="*/ 2147483646 w 1549"/>
                <a:gd name="T3" fmla="*/ 2147483646 h 1096"/>
                <a:gd name="T4" fmla="*/ 2147483646 w 1549"/>
                <a:gd name="T5" fmla="*/ 2147483646 h 1096"/>
                <a:gd name="T6" fmla="*/ 2147483646 w 1549"/>
                <a:gd name="T7" fmla="*/ 2147483646 h 1096"/>
                <a:gd name="T8" fmla="*/ 2147483646 w 1549"/>
                <a:gd name="T9" fmla="*/ 2147483646 h 1096"/>
                <a:gd name="T10" fmla="*/ 2147483646 w 1549"/>
                <a:gd name="T11" fmla="*/ 2147483646 h 1096"/>
                <a:gd name="T12" fmla="*/ 2147483646 w 1549"/>
                <a:gd name="T13" fmla="*/ 2147483646 h 1096"/>
                <a:gd name="T14" fmla="*/ 2147483646 w 1549"/>
                <a:gd name="T15" fmla="*/ 2147483646 h 1096"/>
                <a:gd name="T16" fmla="*/ 2147483646 w 1549"/>
                <a:gd name="T17" fmla="*/ 2147483646 h 1096"/>
                <a:gd name="T18" fmla="*/ 2147483646 w 1549"/>
                <a:gd name="T19" fmla="*/ 2147483646 h 1096"/>
                <a:gd name="T20" fmla="*/ 2147483646 w 1549"/>
                <a:gd name="T21" fmla="*/ 2147483646 h 1096"/>
                <a:gd name="T22" fmla="*/ 2147483646 w 1549"/>
                <a:gd name="T23" fmla="*/ 2147483646 h 1096"/>
                <a:gd name="T24" fmla="*/ 2147483646 w 1549"/>
                <a:gd name="T25" fmla="*/ 2147483646 h 1096"/>
                <a:gd name="T26" fmla="*/ 2147483646 w 1549"/>
                <a:gd name="T27" fmla="*/ 2147483646 h 1096"/>
                <a:gd name="T28" fmla="*/ 2147483646 w 1549"/>
                <a:gd name="T29" fmla="*/ 2147483646 h 1096"/>
                <a:gd name="T30" fmla="*/ 2147483646 w 1549"/>
                <a:gd name="T31" fmla="*/ 2147483646 h 1096"/>
                <a:gd name="T32" fmla="*/ 2147483646 w 1549"/>
                <a:gd name="T33" fmla="*/ 2147483646 h 1096"/>
                <a:gd name="T34" fmla="*/ 2147483646 w 1549"/>
                <a:gd name="T35" fmla="*/ 2147483646 h 1096"/>
                <a:gd name="T36" fmla="*/ 2147483646 w 1549"/>
                <a:gd name="T37" fmla="*/ 2147483646 h 1096"/>
                <a:gd name="T38" fmla="*/ 2147483646 w 1549"/>
                <a:gd name="T39" fmla="*/ 2147483646 h 1096"/>
                <a:gd name="T40" fmla="*/ 2147483646 w 1549"/>
                <a:gd name="T41" fmla="*/ 2147483646 h 1096"/>
                <a:gd name="T42" fmla="*/ 2147483646 w 1549"/>
                <a:gd name="T43" fmla="*/ 2147483646 h 1096"/>
                <a:gd name="T44" fmla="*/ 2147483646 w 1549"/>
                <a:gd name="T45" fmla="*/ 2147483646 h 1096"/>
                <a:gd name="T46" fmla="*/ 2147483646 w 1549"/>
                <a:gd name="T47" fmla="*/ 2147483646 h 1096"/>
                <a:gd name="T48" fmla="*/ 2147483646 w 1549"/>
                <a:gd name="T49" fmla="*/ 2147483646 h 1096"/>
                <a:gd name="T50" fmla="*/ 2147483646 w 1549"/>
                <a:gd name="T51" fmla="*/ 2147483646 h 1096"/>
                <a:gd name="T52" fmla="*/ 2147483646 w 1549"/>
                <a:gd name="T53" fmla="*/ 0 h 1096"/>
                <a:gd name="T54" fmla="*/ 2147483646 w 1549"/>
                <a:gd name="T55" fmla="*/ 2147483646 h 1096"/>
                <a:gd name="T56" fmla="*/ 2147483646 w 1549"/>
                <a:gd name="T57" fmla="*/ 2147483646 h 1096"/>
                <a:gd name="T58" fmla="*/ 2147483646 w 1549"/>
                <a:gd name="T59" fmla="*/ 2147483646 h 1096"/>
                <a:gd name="T60" fmla="*/ 2147483646 w 1549"/>
                <a:gd name="T61" fmla="*/ 2147483646 h 1096"/>
                <a:gd name="T62" fmla="*/ 2147483646 w 1549"/>
                <a:gd name="T63" fmla="*/ 2147483646 h 1096"/>
                <a:gd name="T64" fmla="*/ 2147483646 w 1549"/>
                <a:gd name="T65" fmla="*/ 2147483646 h 1096"/>
                <a:gd name="T66" fmla="*/ 2147483646 w 1549"/>
                <a:gd name="T67" fmla="*/ 2147483646 h 1096"/>
                <a:gd name="T68" fmla="*/ 2147483646 w 1549"/>
                <a:gd name="T69" fmla="*/ 0 h 1096"/>
                <a:gd name="T70" fmla="*/ 2147483646 w 1549"/>
                <a:gd name="T71" fmla="*/ 2147483646 h 1096"/>
                <a:gd name="T72" fmla="*/ 2147483646 w 1549"/>
                <a:gd name="T73" fmla="*/ 2147483646 h 1096"/>
                <a:gd name="T74" fmla="*/ 2147483646 w 1549"/>
                <a:gd name="T75" fmla="*/ 2147483646 h 1096"/>
                <a:gd name="T76" fmla="*/ 2147483646 w 1549"/>
                <a:gd name="T77" fmla="*/ 2147483646 h 1096"/>
                <a:gd name="T78" fmla="*/ 2147483646 w 1549"/>
                <a:gd name="T79" fmla="*/ 2147483646 h 1096"/>
                <a:gd name="T80" fmla="*/ 2147483646 w 1549"/>
                <a:gd name="T81" fmla="*/ 2147483646 h 1096"/>
                <a:gd name="T82" fmla="*/ 2147483646 w 1549"/>
                <a:gd name="T83" fmla="*/ 2147483646 h 1096"/>
                <a:gd name="T84" fmla="*/ 2147483646 w 1549"/>
                <a:gd name="T85" fmla="*/ 2147483646 h 1096"/>
                <a:gd name="T86" fmla="*/ 2147483646 w 1549"/>
                <a:gd name="T87" fmla="*/ 2147483646 h 1096"/>
                <a:gd name="T88" fmla="*/ 2147483646 w 1549"/>
                <a:gd name="T89" fmla="*/ 2147483646 h 1096"/>
                <a:gd name="T90" fmla="*/ 2147483646 w 1549"/>
                <a:gd name="T91" fmla="*/ 2147483646 h 1096"/>
                <a:gd name="T92" fmla="*/ 0 w 1549"/>
                <a:gd name="T93" fmla="*/ 2147483646 h 1096"/>
                <a:gd name="T94" fmla="*/ 2147483646 w 1549"/>
                <a:gd name="T95" fmla="*/ 2147483646 h 1096"/>
                <a:gd name="T96" fmla="*/ 2147483646 w 1549"/>
                <a:gd name="T97" fmla="*/ 2147483646 h 1096"/>
                <a:gd name="T98" fmla="*/ 2147483646 w 1549"/>
                <a:gd name="T99" fmla="*/ 2147483646 h 1096"/>
                <a:gd name="T100" fmla="*/ 2147483646 w 1549"/>
                <a:gd name="T101" fmla="*/ 2147483646 h 1096"/>
                <a:gd name="T102" fmla="*/ 2147483646 w 1549"/>
                <a:gd name="T103" fmla="*/ 2147483646 h 1096"/>
                <a:gd name="T104" fmla="*/ 2147483646 w 1549"/>
                <a:gd name="T105" fmla="*/ 2147483646 h 1096"/>
                <a:gd name="T106" fmla="*/ 2147483646 w 1549"/>
                <a:gd name="T107" fmla="*/ 2147483646 h 1096"/>
                <a:gd name="T108" fmla="*/ 2147483646 w 1549"/>
                <a:gd name="T109" fmla="*/ 2147483646 h 1096"/>
                <a:gd name="T110" fmla="*/ 2147483646 w 1549"/>
                <a:gd name="T111" fmla="*/ 2147483646 h 1096"/>
                <a:gd name="T112" fmla="*/ 2147483646 w 1549"/>
                <a:gd name="T113" fmla="*/ 2147483646 h 1096"/>
                <a:gd name="T114" fmla="*/ 2147483646 w 1549"/>
                <a:gd name="T115" fmla="*/ 2147483646 h 1096"/>
                <a:gd name="T116" fmla="*/ 2147483646 w 1549"/>
                <a:gd name="T117" fmla="*/ 2147483646 h 1096"/>
                <a:gd name="T118" fmla="*/ 2147483646 w 1549"/>
                <a:gd name="T119" fmla="*/ 2147483646 h 1096"/>
                <a:gd name="T120" fmla="*/ 2147483646 w 1549"/>
                <a:gd name="T121" fmla="*/ 2147483646 h 1096"/>
                <a:gd name="T122" fmla="*/ 2147483646 w 1549"/>
                <a:gd name="T123" fmla="*/ 2147483646 h 10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49"/>
                <a:gd name="T187" fmla="*/ 0 h 1096"/>
                <a:gd name="T188" fmla="*/ 1549 w 1549"/>
                <a:gd name="T189" fmla="*/ 1096 h 10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49" h="1096">
                  <a:moveTo>
                    <a:pt x="774" y="1095"/>
                  </a:moveTo>
                  <a:lnTo>
                    <a:pt x="781" y="1095"/>
                  </a:lnTo>
                  <a:lnTo>
                    <a:pt x="789" y="1094"/>
                  </a:lnTo>
                  <a:lnTo>
                    <a:pt x="797" y="1094"/>
                  </a:lnTo>
                  <a:lnTo>
                    <a:pt x="804" y="1094"/>
                  </a:lnTo>
                  <a:lnTo>
                    <a:pt x="812" y="1094"/>
                  </a:lnTo>
                  <a:lnTo>
                    <a:pt x="820" y="1094"/>
                  </a:lnTo>
                  <a:lnTo>
                    <a:pt x="827" y="1093"/>
                  </a:lnTo>
                  <a:lnTo>
                    <a:pt x="835" y="1093"/>
                  </a:lnTo>
                  <a:lnTo>
                    <a:pt x="842" y="1092"/>
                  </a:lnTo>
                  <a:lnTo>
                    <a:pt x="850" y="1092"/>
                  </a:lnTo>
                  <a:lnTo>
                    <a:pt x="857" y="1091"/>
                  </a:lnTo>
                  <a:lnTo>
                    <a:pt x="865" y="1091"/>
                  </a:lnTo>
                  <a:lnTo>
                    <a:pt x="872" y="1090"/>
                  </a:lnTo>
                  <a:lnTo>
                    <a:pt x="880" y="1089"/>
                  </a:lnTo>
                  <a:lnTo>
                    <a:pt x="887" y="1088"/>
                  </a:lnTo>
                  <a:lnTo>
                    <a:pt x="895" y="1087"/>
                  </a:lnTo>
                  <a:lnTo>
                    <a:pt x="902" y="1087"/>
                  </a:lnTo>
                  <a:lnTo>
                    <a:pt x="909" y="1086"/>
                  </a:lnTo>
                  <a:lnTo>
                    <a:pt x="917" y="1085"/>
                  </a:lnTo>
                  <a:lnTo>
                    <a:pt x="924" y="1084"/>
                  </a:lnTo>
                  <a:lnTo>
                    <a:pt x="931" y="1082"/>
                  </a:lnTo>
                  <a:lnTo>
                    <a:pt x="939" y="1081"/>
                  </a:lnTo>
                  <a:lnTo>
                    <a:pt x="946" y="1080"/>
                  </a:lnTo>
                  <a:lnTo>
                    <a:pt x="953" y="1079"/>
                  </a:lnTo>
                  <a:lnTo>
                    <a:pt x="960" y="1077"/>
                  </a:lnTo>
                  <a:lnTo>
                    <a:pt x="967" y="1076"/>
                  </a:lnTo>
                  <a:lnTo>
                    <a:pt x="975" y="1075"/>
                  </a:lnTo>
                  <a:lnTo>
                    <a:pt x="982" y="1073"/>
                  </a:lnTo>
                  <a:lnTo>
                    <a:pt x="989" y="1072"/>
                  </a:lnTo>
                  <a:lnTo>
                    <a:pt x="996" y="1070"/>
                  </a:lnTo>
                  <a:lnTo>
                    <a:pt x="1003" y="1068"/>
                  </a:lnTo>
                  <a:lnTo>
                    <a:pt x="1010" y="1067"/>
                  </a:lnTo>
                  <a:lnTo>
                    <a:pt x="1017" y="1065"/>
                  </a:lnTo>
                  <a:lnTo>
                    <a:pt x="1024" y="1063"/>
                  </a:lnTo>
                  <a:lnTo>
                    <a:pt x="1031" y="1061"/>
                  </a:lnTo>
                  <a:lnTo>
                    <a:pt x="1038" y="1059"/>
                  </a:lnTo>
                  <a:lnTo>
                    <a:pt x="1045" y="1057"/>
                  </a:lnTo>
                  <a:lnTo>
                    <a:pt x="1051" y="1055"/>
                  </a:lnTo>
                  <a:lnTo>
                    <a:pt x="1058" y="1053"/>
                  </a:lnTo>
                  <a:lnTo>
                    <a:pt x="1065" y="1051"/>
                  </a:lnTo>
                  <a:lnTo>
                    <a:pt x="1072" y="1049"/>
                  </a:lnTo>
                  <a:lnTo>
                    <a:pt x="1078" y="1047"/>
                  </a:lnTo>
                  <a:lnTo>
                    <a:pt x="1085" y="1045"/>
                  </a:lnTo>
                  <a:lnTo>
                    <a:pt x="1092" y="1042"/>
                  </a:lnTo>
                  <a:lnTo>
                    <a:pt x="1098" y="1040"/>
                  </a:lnTo>
                  <a:lnTo>
                    <a:pt x="1105" y="1038"/>
                  </a:lnTo>
                  <a:lnTo>
                    <a:pt x="1111" y="1035"/>
                  </a:lnTo>
                  <a:lnTo>
                    <a:pt x="1118" y="1033"/>
                  </a:lnTo>
                  <a:lnTo>
                    <a:pt x="1124" y="1030"/>
                  </a:lnTo>
                  <a:lnTo>
                    <a:pt x="1131" y="1027"/>
                  </a:lnTo>
                  <a:lnTo>
                    <a:pt x="1137" y="1025"/>
                  </a:lnTo>
                  <a:lnTo>
                    <a:pt x="1144" y="1022"/>
                  </a:lnTo>
                  <a:lnTo>
                    <a:pt x="1150" y="1019"/>
                  </a:lnTo>
                  <a:lnTo>
                    <a:pt x="1156" y="1017"/>
                  </a:lnTo>
                  <a:lnTo>
                    <a:pt x="1162" y="1014"/>
                  </a:lnTo>
                  <a:lnTo>
                    <a:pt x="1169" y="1011"/>
                  </a:lnTo>
                  <a:lnTo>
                    <a:pt x="1175" y="1008"/>
                  </a:lnTo>
                  <a:lnTo>
                    <a:pt x="1181" y="1005"/>
                  </a:lnTo>
                  <a:lnTo>
                    <a:pt x="1187" y="1002"/>
                  </a:lnTo>
                  <a:lnTo>
                    <a:pt x="1193" y="999"/>
                  </a:lnTo>
                  <a:lnTo>
                    <a:pt x="1199" y="996"/>
                  </a:lnTo>
                  <a:lnTo>
                    <a:pt x="1205" y="992"/>
                  </a:lnTo>
                  <a:lnTo>
                    <a:pt x="1211" y="989"/>
                  </a:lnTo>
                  <a:lnTo>
                    <a:pt x="1217" y="986"/>
                  </a:lnTo>
                  <a:lnTo>
                    <a:pt x="1223" y="983"/>
                  </a:lnTo>
                  <a:lnTo>
                    <a:pt x="1229" y="979"/>
                  </a:lnTo>
                  <a:lnTo>
                    <a:pt x="1234" y="976"/>
                  </a:lnTo>
                  <a:lnTo>
                    <a:pt x="1240" y="972"/>
                  </a:lnTo>
                  <a:lnTo>
                    <a:pt x="1246" y="969"/>
                  </a:lnTo>
                  <a:lnTo>
                    <a:pt x="1252" y="965"/>
                  </a:lnTo>
                  <a:lnTo>
                    <a:pt x="1257" y="962"/>
                  </a:lnTo>
                  <a:lnTo>
                    <a:pt x="1263" y="958"/>
                  </a:lnTo>
                  <a:lnTo>
                    <a:pt x="1268" y="954"/>
                  </a:lnTo>
                  <a:lnTo>
                    <a:pt x="1274" y="951"/>
                  </a:lnTo>
                  <a:lnTo>
                    <a:pt x="1279" y="947"/>
                  </a:lnTo>
                  <a:lnTo>
                    <a:pt x="1284" y="943"/>
                  </a:lnTo>
                  <a:lnTo>
                    <a:pt x="1290" y="939"/>
                  </a:lnTo>
                  <a:lnTo>
                    <a:pt x="1295" y="935"/>
                  </a:lnTo>
                  <a:lnTo>
                    <a:pt x="1300" y="931"/>
                  </a:lnTo>
                  <a:lnTo>
                    <a:pt x="1306" y="927"/>
                  </a:lnTo>
                  <a:lnTo>
                    <a:pt x="1311" y="923"/>
                  </a:lnTo>
                  <a:lnTo>
                    <a:pt x="1316" y="919"/>
                  </a:lnTo>
                  <a:lnTo>
                    <a:pt x="1321" y="915"/>
                  </a:lnTo>
                  <a:lnTo>
                    <a:pt x="1326" y="910"/>
                  </a:lnTo>
                  <a:lnTo>
                    <a:pt x="1332" y="905"/>
                  </a:lnTo>
                  <a:lnTo>
                    <a:pt x="1338" y="900"/>
                  </a:lnTo>
                  <a:lnTo>
                    <a:pt x="1343" y="896"/>
                  </a:lnTo>
                  <a:lnTo>
                    <a:pt x="1348" y="891"/>
                  </a:lnTo>
                  <a:lnTo>
                    <a:pt x="1354" y="886"/>
                  </a:lnTo>
                  <a:lnTo>
                    <a:pt x="1359" y="881"/>
                  </a:lnTo>
                  <a:lnTo>
                    <a:pt x="1364" y="876"/>
                  </a:lnTo>
                  <a:lnTo>
                    <a:pt x="1369" y="870"/>
                  </a:lnTo>
                  <a:lnTo>
                    <a:pt x="1374" y="865"/>
                  </a:lnTo>
                  <a:lnTo>
                    <a:pt x="1379" y="860"/>
                  </a:lnTo>
                  <a:lnTo>
                    <a:pt x="1384" y="855"/>
                  </a:lnTo>
                  <a:lnTo>
                    <a:pt x="1389" y="850"/>
                  </a:lnTo>
                  <a:lnTo>
                    <a:pt x="1394" y="844"/>
                  </a:lnTo>
                  <a:lnTo>
                    <a:pt x="1399" y="839"/>
                  </a:lnTo>
                  <a:lnTo>
                    <a:pt x="1403" y="833"/>
                  </a:lnTo>
                  <a:lnTo>
                    <a:pt x="1408" y="828"/>
                  </a:lnTo>
                  <a:lnTo>
                    <a:pt x="1413" y="823"/>
                  </a:lnTo>
                  <a:lnTo>
                    <a:pt x="1417" y="817"/>
                  </a:lnTo>
                  <a:lnTo>
                    <a:pt x="1421" y="811"/>
                  </a:lnTo>
                  <a:lnTo>
                    <a:pt x="1426" y="806"/>
                  </a:lnTo>
                  <a:lnTo>
                    <a:pt x="1430" y="800"/>
                  </a:lnTo>
                  <a:lnTo>
                    <a:pt x="1434" y="795"/>
                  </a:lnTo>
                  <a:lnTo>
                    <a:pt x="1438" y="789"/>
                  </a:lnTo>
                  <a:lnTo>
                    <a:pt x="1443" y="783"/>
                  </a:lnTo>
                  <a:lnTo>
                    <a:pt x="1447" y="777"/>
                  </a:lnTo>
                  <a:lnTo>
                    <a:pt x="1450" y="771"/>
                  </a:lnTo>
                  <a:lnTo>
                    <a:pt x="1454" y="766"/>
                  </a:lnTo>
                  <a:lnTo>
                    <a:pt x="1458" y="760"/>
                  </a:lnTo>
                  <a:lnTo>
                    <a:pt x="1462" y="754"/>
                  </a:lnTo>
                  <a:lnTo>
                    <a:pt x="1465" y="748"/>
                  </a:lnTo>
                  <a:lnTo>
                    <a:pt x="1469" y="742"/>
                  </a:lnTo>
                  <a:lnTo>
                    <a:pt x="1473" y="736"/>
                  </a:lnTo>
                  <a:lnTo>
                    <a:pt x="1476" y="730"/>
                  </a:lnTo>
                  <a:lnTo>
                    <a:pt x="1479" y="724"/>
                  </a:lnTo>
                  <a:lnTo>
                    <a:pt x="1483" y="717"/>
                  </a:lnTo>
                  <a:lnTo>
                    <a:pt x="1486" y="711"/>
                  </a:lnTo>
                  <a:lnTo>
                    <a:pt x="1489" y="705"/>
                  </a:lnTo>
                  <a:lnTo>
                    <a:pt x="1492" y="699"/>
                  </a:lnTo>
                  <a:lnTo>
                    <a:pt x="1495" y="693"/>
                  </a:lnTo>
                  <a:lnTo>
                    <a:pt x="1498" y="686"/>
                  </a:lnTo>
                  <a:lnTo>
                    <a:pt x="1501" y="680"/>
                  </a:lnTo>
                  <a:lnTo>
                    <a:pt x="1503" y="674"/>
                  </a:lnTo>
                  <a:lnTo>
                    <a:pt x="1506" y="667"/>
                  </a:lnTo>
                  <a:lnTo>
                    <a:pt x="1509" y="661"/>
                  </a:lnTo>
                  <a:lnTo>
                    <a:pt x="1511" y="655"/>
                  </a:lnTo>
                  <a:lnTo>
                    <a:pt x="1514" y="648"/>
                  </a:lnTo>
                  <a:lnTo>
                    <a:pt x="1516" y="642"/>
                  </a:lnTo>
                  <a:lnTo>
                    <a:pt x="1518" y="635"/>
                  </a:lnTo>
                  <a:lnTo>
                    <a:pt x="1521" y="629"/>
                  </a:lnTo>
                  <a:lnTo>
                    <a:pt x="1523" y="622"/>
                  </a:lnTo>
                  <a:lnTo>
                    <a:pt x="1525" y="615"/>
                  </a:lnTo>
                  <a:lnTo>
                    <a:pt x="1527" y="609"/>
                  </a:lnTo>
                  <a:lnTo>
                    <a:pt x="1528" y="602"/>
                  </a:lnTo>
                  <a:lnTo>
                    <a:pt x="1530" y="596"/>
                  </a:lnTo>
                  <a:lnTo>
                    <a:pt x="1532" y="589"/>
                  </a:lnTo>
                  <a:lnTo>
                    <a:pt x="1534" y="582"/>
                  </a:lnTo>
                  <a:lnTo>
                    <a:pt x="1535" y="576"/>
                  </a:lnTo>
                  <a:lnTo>
                    <a:pt x="1537" y="569"/>
                  </a:lnTo>
                  <a:lnTo>
                    <a:pt x="1538" y="562"/>
                  </a:lnTo>
                  <a:lnTo>
                    <a:pt x="1539" y="555"/>
                  </a:lnTo>
                  <a:lnTo>
                    <a:pt x="1540" y="549"/>
                  </a:lnTo>
                  <a:lnTo>
                    <a:pt x="1542" y="542"/>
                  </a:lnTo>
                  <a:lnTo>
                    <a:pt x="1543" y="535"/>
                  </a:lnTo>
                  <a:lnTo>
                    <a:pt x="1544" y="528"/>
                  </a:lnTo>
                  <a:lnTo>
                    <a:pt x="1544" y="521"/>
                  </a:lnTo>
                  <a:lnTo>
                    <a:pt x="1545" y="514"/>
                  </a:lnTo>
                  <a:lnTo>
                    <a:pt x="1546" y="507"/>
                  </a:lnTo>
                  <a:lnTo>
                    <a:pt x="1546" y="500"/>
                  </a:lnTo>
                  <a:lnTo>
                    <a:pt x="1547" y="494"/>
                  </a:lnTo>
                  <a:lnTo>
                    <a:pt x="1547" y="487"/>
                  </a:lnTo>
                  <a:lnTo>
                    <a:pt x="1548" y="480"/>
                  </a:lnTo>
                  <a:lnTo>
                    <a:pt x="1548" y="473"/>
                  </a:lnTo>
                  <a:lnTo>
                    <a:pt x="1548" y="466"/>
                  </a:lnTo>
                  <a:lnTo>
                    <a:pt x="1548" y="459"/>
                  </a:lnTo>
                  <a:lnTo>
                    <a:pt x="1548" y="451"/>
                  </a:lnTo>
                  <a:lnTo>
                    <a:pt x="1548" y="444"/>
                  </a:lnTo>
                  <a:lnTo>
                    <a:pt x="1548" y="437"/>
                  </a:lnTo>
                  <a:lnTo>
                    <a:pt x="1547" y="430"/>
                  </a:lnTo>
                  <a:lnTo>
                    <a:pt x="1547" y="422"/>
                  </a:lnTo>
                  <a:lnTo>
                    <a:pt x="1546" y="415"/>
                  </a:lnTo>
                  <a:lnTo>
                    <a:pt x="1546" y="408"/>
                  </a:lnTo>
                  <a:lnTo>
                    <a:pt x="1545" y="401"/>
                  </a:lnTo>
                  <a:lnTo>
                    <a:pt x="1544" y="394"/>
                  </a:lnTo>
                  <a:lnTo>
                    <a:pt x="1543" y="387"/>
                  </a:lnTo>
                  <a:lnTo>
                    <a:pt x="1542" y="380"/>
                  </a:lnTo>
                  <a:lnTo>
                    <a:pt x="1541" y="372"/>
                  </a:lnTo>
                  <a:lnTo>
                    <a:pt x="1540" y="365"/>
                  </a:lnTo>
                  <a:lnTo>
                    <a:pt x="1539" y="358"/>
                  </a:lnTo>
                  <a:lnTo>
                    <a:pt x="1537" y="352"/>
                  </a:lnTo>
                  <a:lnTo>
                    <a:pt x="1536" y="345"/>
                  </a:lnTo>
                  <a:lnTo>
                    <a:pt x="1534" y="338"/>
                  </a:lnTo>
                  <a:lnTo>
                    <a:pt x="1533" y="331"/>
                  </a:lnTo>
                  <a:lnTo>
                    <a:pt x="1531" y="324"/>
                  </a:lnTo>
                  <a:lnTo>
                    <a:pt x="1529" y="317"/>
                  </a:lnTo>
                  <a:lnTo>
                    <a:pt x="1527" y="311"/>
                  </a:lnTo>
                  <a:lnTo>
                    <a:pt x="1525" y="304"/>
                  </a:lnTo>
                  <a:lnTo>
                    <a:pt x="1523" y="297"/>
                  </a:lnTo>
                  <a:lnTo>
                    <a:pt x="1521" y="291"/>
                  </a:lnTo>
                  <a:lnTo>
                    <a:pt x="1519" y="284"/>
                  </a:lnTo>
                  <a:lnTo>
                    <a:pt x="1517" y="278"/>
                  </a:lnTo>
                  <a:lnTo>
                    <a:pt x="1514" y="271"/>
                  </a:lnTo>
                  <a:lnTo>
                    <a:pt x="1512" y="265"/>
                  </a:lnTo>
                  <a:lnTo>
                    <a:pt x="1509" y="258"/>
                  </a:lnTo>
                  <a:lnTo>
                    <a:pt x="1507" y="252"/>
                  </a:lnTo>
                  <a:lnTo>
                    <a:pt x="1504" y="246"/>
                  </a:lnTo>
                  <a:lnTo>
                    <a:pt x="1501" y="239"/>
                  </a:lnTo>
                  <a:lnTo>
                    <a:pt x="1498" y="233"/>
                  </a:lnTo>
                  <a:lnTo>
                    <a:pt x="1495" y="227"/>
                  </a:lnTo>
                  <a:lnTo>
                    <a:pt x="1492" y="221"/>
                  </a:lnTo>
                  <a:lnTo>
                    <a:pt x="1489" y="215"/>
                  </a:lnTo>
                  <a:lnTo>
                    <a:pt x="1485" y="209"/>
                  </a:lnTo>
                  <a:lnTo>
                    <a:pt x="1482" y="203"/>
                  </a:lnTo>
                  <a:lnTo>
                    <a:pt x="1479" y="197"/>
                  </a:lnTo>
                  <a:lnTo>
                    <a:pt x="1475" y="192"/>
                  </a:lnTo>
                  <a:lnTo>
                    <a:pt x="1472" y="186"/>
                  </a:lnTo>
                  <a:lnTo>
                    <a:pt x="1468" y="180"/>
                  </a:lnTo>
                  <a:lnTo>
                    <a:pt x="1464" y="175"/>
                  </a:lnTo>
                  <a:lnTo>
                    <a:pt x="1460" y="169"/>
                  </a:lnTo>
                  <a:lnTo>
                    <a:pt x="1456" y="164"/>
                  </a:lnTo>
                  <a:lnTo>
                    <a:pt x="1452" y="158"/>
                  </a:lnTo>
                  <a:lnTo>
                    <a:pt x="1448" y="153"/>
                  </a:lnTo>
                  <a:lnTo>
                    <a:pt x="1444" y="148"/>
                  </a:lnTo>
                  <a:lnTo>
                    <a:pt x="1440" y="143"/>
                  </a:lnTo>
                  <a:lnTo>
                    <a:pt x="1436" y="138"/>
                  </a:lnTo>
                  <a:lnTo>
                    <a:pt x="1431" y="133"/>
                  </a:lnTo>
                  <a:lnTo>
                    <a:pt x="1427" y="128"/>
                  </a:lnTo>
                  <a:lnTo>
                    <a:pt x="1422" y="123"/>
                  </a:lnTo>
                  <a:lnTo>
                    <a:pt x="1418" y="118"/>
                  </a:lnTo>
                  <a:lnTo>
                    <a:pt x="1413" y="113"/>
                  </a:lnTo>
                  <a:lnTo>
                    <a:pt x="1408" y="109"/>
                  </a:lnTo>
                  <a:lnTo>
                    <a:pt x="1403" y="104"/>
                  </a:lnTo>
                  <a:lnTo>
                    <a:pt x="1398" y="100"/>
                  </a:lnTo>
                  <a:lnTo>
                    <a:pt x="1393" y="96"/>
                  </a:lnTo>
                  <a:lnTo>
                    <a:pt x="1388" y="91"/>
                  </a:lnTo>
                  <a:lnTo>
                    <a:pt x="1383" y="87"/>
                  </a:lnTo>
                  <a:lnTo>
                    <a:pt x="1378" y="83"/>
                  </a:lnTo>
                  <a:lnTo>
                    <a:pt x="1373" y="79"/>
                  </a:lnTo>
                  <a:lnTo>
                    <a:pt x="1367" y="75"/>
                  </a:lnTo>
                  <a:lnTo>
                    <a:pt x="1362" y="71"/>
                  </a:lnTo>
                  <a:lnTo>
                    <a:pt x="1356" y="67"/>
                  </a:lnTo>
                  <a:lnTo>
                    <a:pt x="1351" y="64"/>
                  </a:lnTo>
                  <a:lnTo>
                    <a:pt x="1345" y="60"/>
                  </a:lnTo>
                  <a:lnTo>
                    <a:pt x="1339" y="57"/>
                  </a:lnTo>
                  <a:lnTo>
                    <a:pt x="1334" y="53"/>
                  </a:lnTo>
                  <a:lnTo>
                    <a:pt x="1328" y="50"/>
                  </a:lnTo>
                  <a:lnTo>
                    <a:pt x="1322" y="47"/>
                  </a:lnTo>
                  <a:lnTo>
                    <a:pt x="1317" y="44"/>
                  </a:lnTo>
                  <a:lnTo>
                    <a:pt x="1311" y="42"/>
                  </a:lnTo>
                  <a:lnTo>
                    <a:pt x="1306" y="39"/>
                  </a:lnTo>
                  <a:lnTo>
                    <a:pt x="1301" y="37"/>
                  </a:lnTo>
                  <a:lnTo>
                    <a:pt x="1295" y="35"/>
                  </a:lnTo>
                  <a:lnTo>
                    <a:pt x="1290" y="33"/>
                  </a:lnTo>
                  <a:lnTo>
                    <a:pt x="1284" y="30"/>
                  </a:lnTo>
                  <a:lnTo>
                    <a:pt x="1279" y="28"/>
                  </a:lnTo>
                  <a:lnTo>
                    <a:pt x="1273" y="26"/>
                  </a:lnTo>
                  <a:lnTo>
                    <a:pt x="1267" y="25"/>
                  </a:lnTo>
                  <a:lnTo>
                    <a:pt x="1262" y="23"/>
                  </a:lnTo>
                  <a:lnTo>
                    <a:pt x="1256" y="21"/>
                  </a:lnTo>
                  <a:lnTo>
                    <a:pt x="1250" y="19"/>
                  </a:lnTo>
                  <a:lnTo>
                    <a:pt x="1244" y="18"/>
                  </a:lnTo>
                  <a:lnTo>
                    <a:pt x="1238" y="16"/>
                  </a:lnTo>
                  <a:lnTo>
                    <a:pt x="1232" y="15"/>
                  </a:lnTo>
                  <a:lnTo>
                    <a:pt x="1226" y="13"/>
                  </a:lnTo>
                  <a:lnTo>
                    <a:pt x="1220" y="12"/>
                  </a:lnTo>
                  <a:lnTo>
                    <a:pt x="1214" y="11"/>
                  </a:lnTo>
                  <a:lnTo>
                    <a:pt x="1208" y="10"/>
                  </a:lnTo>
                  <a:lnTo>
                    <a:pt x="1201" y="9"/>
                  </a:lnTo>
                  <a:lnTo>
                    <a:pt x="1195" y="8"/>
                  </a:lnTo>
                  <a:lnTo>
                    <a:pt x="1189" y="7"/>
                  </a:lnTo>
                  <a:lnTo>
                    <a:pt x="1182" y="6"/>
                  </a:lnTo>
                  <a:lnTo>
                    <a:pt x="1176" y="5"/>
                  </a:lnTo>
                  <a:lnTo>
                    <a:pt x="1169" y="4"/>
                  </a:lnTo>
                  <a:lnTo>
                    <a:pt x="1163" y="4"/>
                  </a:lnTo>
                  <a:lnTo>
                    <a:pt x="1156" y="3"/>
                  </a:lnTo>
                  <a:lnTo>
                    <a:pt x="1150" y="2"/>
                  </a:lnTo>
                  <a:lnTo>
                    <a:pt x="1143" y="2"/>
                  </a:lnTo>
                  <a:lnTo>
                    <a:pt x="1136" y="2"/>
                  </a:lnTo>
                  <a:lnTo>
                    <a:pt x="1130" y="1"/>
                  </a:lnTo>
                  <a:lnTo>
                    <a:pt x="1123" y="1"/>
                  </a:lnTo>
                  <a:lnTo>
                    <a:pt x="1116" y="1"/>
                  </a:lnTo>
                  <a:lnTo>
                    <a:pt x="1109" y="0"/>
                  </a:lnTo>
                  <a:lnTo>
                    <a:pt x="1102" y="0"/>
                  </a:lnTo>
                  <a:lnTo>
                    <a:pt x="1095" y="0"/>
                  </a:lnTo>
                  <a:lnTo>
                    <a:pt x="1088" y="0"/>
                  </a:lnTo>
                  <a:lnTo>
                    <a:pt x="1081" y="0"/>
                  </a:lnTo>
                  <a:lnTo>
                    <a:pt x="1074" y="0"/>
                  </a:lnTo>
                  <a:lnTo>
                    <a:pt x="1067" y="0"/>
                  </a:lnTo>
                  <a:lnTo>
                    <a:pt x="1060" y="1"/>
                  </a:lnTo>
                  <a:lnTo>
                    <a:pt x="1052" y="1"/>
                  </a:lnTo>
                  <a:lnTo>
                    <a:pt x="1045" y="1"/>
                  </a:lnTo>
                  <a:lnTo>
                    <a:pt x="1038" y="1"/>
                  </a:lnTo>
                  <a:lnTo>
                    <a:pt x="1031" y="2"/>
                  </a:lnTo>
                  <a:lnTo>
                    <a:pt x="1023" y="2"/>
                  </a:lnTo>
                  <a:lnTo>
                    <a:pt x="1016" y="3"/>
                  </a:lnTo>
                  <a:lnTo>
                    <a:pt x="1009" y="3"/>
                  </a:lnTo>
                  <a:lnTo>
                    <a:pt x="1001" y="4"/>
                  </a:lnTo>
                  <a:lnTo>
                    <a:pt x="994" y="4"/>
                  </a:lnTo>
                  <a:lnTo>
                    <a:pt x="986" y="5"/>
                  </a:lnTo>
                  <a:lnTo>
                    <a:pt x="979" y="6"/>
                  </a:lnTo>
                  <a:lnTo>
                    <a:pt x="971" y="6"/>
                  </a:lnTo>
                  <a:lnTo>
                    <a:pt x="963" y="7"/>
                  </a:lnTo>
                  <a:lnTo>
                    <a:pt x="956" y="8"/>
                  </a:lnTo>
                  <a:lnTo>
                    <a:pt x="948" y="9"/>
                  </a:lnTo>
                  <a:lnTo>
                    <a:pt x="941" y="10"/>
                  </a:lnTo>
                  <a:lnTo>
                    <a:pt x="933" y="11"/>
                  </a:lnTo>
                  <a:lnTo>
                    <a:pt x="925" y="12"/>
                  </a:lnTo>
                  <a:lnTo>
                    <a:pt x="917" y="13"/>
                  </a:lnTo>
                  <a:lnTo>
                    <a:pt x="910" y="14"/>
                  </a:lnTo>
                  <a:lnTo>
                    <a:pt x="902" y="15"/>
                  </a:lnTo>
                  <a:lnTo>
                    <a:pt x="894" y="16"/>
                  </a:lnTo>
                  <a:lnTo>
                    <a:pt x="886" y="17"/>
                  </a:lnTo>
                  <a:lnTo>
                    <a:pt x="878" y="18"/>
                  </a:lnTo>
                  <a:lnTo>
                    <a:pt x="870" y="19"/>
                  </a:lnTo>
                  <a:lnTo>
                    <a:pt x="862" y="21"/>
                  </a:lnTo>
                  <a:lnTo>
                    <a:pt x="854" y="22"/>
                  </a:lnTo>
                  <a:lnTo>
                    <a:pt x="846" y="23"/>
                  </a:lnTo>
                  <a:lnTo>
                    <a:pt x="838" y="25"/>
                  </a:lnTo>
                  <a:lnTo>
                    <a:pt x="830" y="26"/>
                  </a:lnTo>
                  <a:lnTo>
                    <a:pt x="822" y="27"/>
                  </a:lnTo>
                  <a:lnTo>
                    <a:pt x="814" y="29"/>
                  </a:lnTo>
                  <a:lnTo>
                    <a:pt x="806" y="30"/>
                  </a:lnTo>
                  <a:lnTo>
                    <a:pt x="798" y="32"/>
                  </a:lnTo>
                  <a:lnTo>
                    <a:pt x="790" y="33"/>
                  </a:lnTo>
                  <a:lnTo>
                    <a:pt x="782" y="35"/>
                  </a:lnTo>
                  <a:lnTo>
                    <a:pt x="774" y="33"/>
                  </a:lnTo>
                  <a:lnTo>
                    <a:pt x="766" y="32"/>
                  </a:lnTo>
                  <a:lnTo>
                    <a:pt x="758" y="30"/>
                  </a:lnTo>
                  <a:lnTo>
                    <a:pt x="750" y="29"/>
                  </a:lnTo>
                  <a:lnTo>
                    <a:pt x="742" y="28"/>
                  </a:lnTo>
                  <a:lnTo>
                    <a:pt x="734" y="26"/>
                  </a:lnTo>
                  <a:lnTo>
                    <a:pt x="726" y="25"/>
                  </a:lnTo>
                  <a:lnTo>
                    <a:pt x="718" y="24"/>
                  </a:lnTo>
                  <a:lnTo>
                    <a:pt x="710" y="22"/>
                  </a:lnTo>
                  <a:lnTo>
                    <a:pt x="702" y="21"/>
                  </a:lnTo>
                  <a:lnTo>
                    <a:pt x="694" y="20"/>
                  </a:lnTo>
                  <a:lnTo>
                    <a:pt x="686" y="19"/>
                  </a:lnTo>
                  <a:lnTo>
                    <a:pt x="678" y="17"/>
                  </a:lnTo>
                  <a:lnTo>
                    <a:pt x="670" y="16"/>
                  </a:lnTo>
                  <a:lnTo>
                    <a:pt x="663" y="15"/>
                  </a:lnTo>
                  <a:lnTo>
                    <a:pt x="655" y="14"/>
                  </a:lnTo>
                  <a:lnTo>
                    <a:pt x="647" y="13"/>
                  </a:lnTo>
                  <a:lnTo>
                    <a:pt x="639" y="12"/>
                  </a:lnTo>
                  <a:lnTo>
                    <a:pt x="632" y="11"/>
                  </a:lnTo>
                  <a:lnTo>
                    <a:pt x="624" y="10"/>
                  </a:lnTo>
                  <a:lnTo>
                    <a:pt x="616" y="9"/>
                  </a:lnTo>
                  <a:lnTo>
                    <a:pt x="608" y="8"/>
                  </a:lnTo>
                  <a:lnTo>
                    <a:pt x="601" y="8"/>
                  </a:lnTo>
                  <a:lnTo>
                    <a:pt x="593" y="7"/>
                  </a:lnTo>
                  <a:lnTo>
                    <a:pt x="586" y="6"/>
                  </a:lnTo>
                  <a:lnTo>
                    <a:pt x="578" y="5"/>
                  </a:lnTo>
                  <a:lnTo>
                    <a:pt x="571" y="5"/>
                  </a:lnTo>
                  <a:lnTo>
                    <a:pt x="563" y="4"/>
                  </a:lnTo>
                  <a:lnTo>
                    <a:pt x="556" y="3"/>
                  </a:lnTo>
                  <a:lnTo>
                    <a:pt x="548" y="3"/>
                  </a:lnTo>
                  <a:lnTo>
                    <a:pt x="541" y="2"/>
                  </a:lnTo>
                  <a:lnTo>
                    <a:pt x="533" y="2"/>
                  </a:lnTo>
                  <a:lnTo>
                    <a:pt x="526" y="2"/>
                  </a:lnTo>
                  <a:lnTo>
                    <a:pt x="519" y="1"/>
                  </a:lnTo>
                  <a:lnTo>
                    <a:pt x="511" y="1"/>
                  </a:lnTo>
                  <a:lnTo>
                    <a:pt x="504" y="1"/>
                  </a:lnTo>
                  <a:lnTo>
                    <a:pt x="497" y="0"/>
                  </a:lnTo>
                  <a:lnTo>
                    <a:pt x="490" y="0"/>
                  </a:lnTo>
                  <a:lnTo>
                    <a:pt x="483" y="0"/>
                  </a:lnTo>
                  <a:lnTo>
                    <a:pt x="476" y="0"/>
                  </a:lnTo>
                  <a:lnTo>
                    <a:pt x="469" y="0"/>
                  </a:lnTo>
                  <a:lnTo>
                    <a:pt x="461" y="0"/>
                  </a:lnTo>
                  <a:lnTo>
                    <a:pt x="454" y="0"/>
                  </a:lnTo>
                  <a:lnTo>
                    <a:pt x="448" y="0"/>
                  </a:lnTo>
                  <a:lnTo>
                    <a:pt x="441" y="0"/>
                  </a:lnTo>
                  <a:lnTo>
                    <a:pt x="434" y="1"/>
                  </a:lnTo>
                  <a:lnTo>
                    <a:pt x="427" y="1"/>
                  </a:lnTo>
                  <a:lnTo>
                    <a:pt x="420" y="1"/>
                  </a:lnTo>
                  <a:lnTo>
                    <a:pt x="413" y="2"/>
                  </a:lnTo>
                  <a:lnTo>
                    <a:pt x="407" y="2"/>
                  </a:lnTo>
                  <a:lnTo>
                    <a:pt x="400" y="3"/>
                  </a:lnTo>
                  <a:lnTo>
                    <a:pt x="393" y="3"/>
                  </a:lnTo>
                  <a:lnTo>
                    <a:pt x="387" y="4"/>
                  </a:lnTo>
                  <a:lnTo>
                    <a:pt x="380" y="5"/>
                  </a:lnTo>
                  <a:lnTo>
                    <a:pt x="374" y="5"/>
                  </a:lnTo>
                  <a:lnTo>
                    <a:pt x="367" y="6"/>
                  </a:lnTo>
                  <a:lnTo>
                    <a:pt x="361" y="7"/>
                  </a:lnTo>
                  <a:lnTo>
                    <a:pt x="354" y="8"/>
                  </a:lnTo>
                  <a:lnTo>
                    <a:pt x="348" y="9"/>
                  </a:lnTo>
                  <a:lnTo>
                    <a:pt x="342" y="10"/>
                  </a:lnTo>
                  <a:lnTo>
                    <a:pt x="336" y="11"/>
                  </a:lnTo>
                  <a:lnTo>
                    <a:pt x="329" y="13"/>
                  </a:lnTo>
                  <a:lnTo>
                    <a:pt x="323" y="14"/>
                  </a:lnTo>
                  <a:lnTo>
                    <a:pt x="317" y="15"/>
                  </a:lnTo>
                  <a:lnTo>
                    <a:pt x="311" y="17"/>
                  </a:lnTo>
                  <a:lnTo>
                    <a:pt x="305" y="18"/>
                  </a:lnTo>
                  <a:lnTo>
                    <a:pt x="299" y="20"/>
                  </a:lnTo>
                  <a:lnTo>
                    <a:pt x="293" y="21"/>
                  </a:lnTo>
                  <a:lnTo>
                    <a:pt x="288" y="23"/>
                  </a:lnTo>
                  <a:lnTo>
                    <a:pt x="282" y="25"/>
                  </a:lnTo>
                  <a:lnTo>
                    <a:pt x="276" y="27"/>
                  </a:lnTo>
                  <a:lnTo>
                    <a:pt x="270" y="29"/>
                  </a:lnTo>
                  <a:lnTo>
                    <a:pt x="265" y="31"/>
                  </a:lnTo>
                  <a:lnTo>
                    <a:pt x="259" y="33"/>
                  </a:lnTo>
                  <a:lnTo>
                    <a:pt x="254" y="35"/>
                  </a:lnTo>
                  <a:lnTo>
                    <a:pt x="248" y="37"/>
                  </a:lnTo>
                  <a:lnTo>
                    <a:pt x="243" y="40"/>
                  </a:lnTo>
                  <a:lnTo>
                    <a:pt x="238" y="42"/>
                  </a:lnTo>
                  <a:lnTo>
                    <a:pt x="233" y="45"/>
                  </a:lnTo>
                  <a:lnTo>
                    <a:pt x="228" y="47"/>
                  </a:lnTo>
                  <a:lnTo>
                    <a:pt x="222" y="50"/>
                  </a:lnTo>
                  <a:lnTo>
                    <a:pt x="216" y="53"/>
                  </a:lnTo>
                  <a:lnTo>
                    <a:pt x="210" y="57"/>
                  </a:lnTo>
                  <a:lnTo>
                    <a:pt x="204" y="60"/>
                  </a:lnTo>
                  <a:lnTo>
                    <a:pt x="199" y="64"/>
                  </a:lnTo>
                  <a:lnTo>
                    <a:pt x="193" y="67"/>
                  </a:lnTo>
                  <a:lnTo>
                    <a:pt x="187" y="71"/>
                  </a:lnTo>
                  <a:lnTo>
                    <a:pt x="182" y="75"/>
                  </a:lnTo>
                  <a:lnTo>
                    <a:pt x="176" y="79"/>
                  </a:lnTo>
                  <a:lnTo>
                    <a:pt x="171" y="83"/>
                  </a:lnTo>
                  <a:lnTo>
                    <a:pt x="166" y="87"/>
                  </a:lnTo>
                  <a:lnTo>
                    <a:pt x="161" y="91"/>
                  </a:lnTo>
                  <a:lnTo>
                    <a:pt x="155" y="96"/>
                  </a:lnTo>
                  <a:lnTo>
                    <a:pt x="150" y="100"/>
                  </a:lnTo>
                  <a:lnTo>
                    <a:pt x="145" y="104"/>
                  </a:lnTo>
                  <a:lnTo>
                    <a:pt x="141" y="109"/>
                  </a:lnTo>
                  <a:lnTo>
                    <a:pt x="136" y="113"/>
                  </a:lnTo>
                  <a:lnTo>
                    <a:pt x="131" y="118"/>
                  </a:lnTo>
                  <a:lnTo>
                    <a:pt x="126" y="123"/>
                  </a:lnTo>
                  <a:lnTo>
                    <a:pt x="122" y="128"/>
                  </a:lnTo>
                  <a:lnTo>
                    <a:pt x="117" y="133"/>
                  </a:lnTo>
                  <a:lnTo>
                    <a:pt x="113" y="138"/>
                  </a:lnTo>
                  <a:lnTo>
                    <a:pt x="108" y="143"/>
                  </a:lnTo>
                  <a:lnTo>
                    <a:pt x="104" y="148"/>
                  </a:lnTo>
                  <a:lnTo>
                    <a:pt x="100" y="153"/>
                  </a:lnTo>
                  <a:lnTo>
                    <a:pt x="96" y="158"/>
                  </a:lnTo>
                  <a:lnTo>
                    <a:pt x="92" y="164"/>
                  </a:lnTo>
                  <a:lnTo>
                    <a:pt x="88" y="169"/>
                  </a:lnTo>
                  <a:lnTo>
                    <a:pt x="84" y="175"/>
                  </a:lnTo>
                  <a:lnTo>
                    <a:pt x="80" y="180"/>
                  </a:lnTo>
                  <a:lnTo>
                    <a:pt x="77" y="186"/>
                  </a:lnTo>
                  <a:lnTo>
                    <a:pt x="73" y="192"/>
                  </a:lnTo>
                  <a:lnTo>
                    <a:pt x="69" y="197"/>
                  </a:lnTo>
                  <a:lnTo>
                    <a:pt x="66" y="203"/>
                  </a:lnTo>
                  <a:lnTo>
                    <a:pt x="63" y="209"/>
                  </a:lnTo>
                  <a:lnTo>
                    <a:pt x="59" y="215"/>
                  </a:lnTo>
                  <a:lnTo>
                    <a:pt x="56" y="221"/>
                  </a:lnTo>
                  <a:lnTo>
                    <a:pt x="53" y="227"/>
                  </a:lnTo>
                  <a:lnTo>
                    <a:pt x="50" y="233"/>
                  </a:lnTo>
                  <a:lnTo>
                    <a:pt x="47" y="239"/>
                  </a:lnTo>
                  <a:lnTo>
                    <a:pt x="44" y="246"/>
                  </a:lnTo>
                  <a:lnTo>
                    <a:pt x="42" y="252"/>
                  </a:lnTo>
                  <a:lnTo>
                    <a:pt x="39" y="258"/>
                  </a:lnTo>
                  <a:lnTo>
                    <a:pt x="36" y="265"/>
                  </a:lnTo>
                  <a:lnTo>
                    <a:pt x="34" y="271"/>
                  </a:lnTo>
                  <a:lnTo>
                    <a:pt x="31" y="278"/>
                  </a:lnTo>
                  <a:lnTo>
                    <a:pt x="29" y="284"/>
                  </a:lnTo>
                  <a:lnTo>
                    <a:pt x="27" y="291"/>
                  </a:lnTo>
                  <a:lnTo>
                    <a:pt x="25" y="297"/>
                  </a:lnTo>
                  <a:lnTo>
                    <a:pt x="23" y="304"/>
                  </a:lnTo>
                  <a:lnTo>
                    <a:pt x="21" y="311"/>
                  </a:lnTo>
                  <a:lnTo>
                    <a:pt x="19" y="317"/>
                  </a:lnTo>
                  <a:lnTo>
                    <a:pt x="17" y="324"/>
                  </a:lnTo>
                  <a:lnTo>
                    <a:pt x="15" y="331"/>
                  </a:lnTo>
                  <a:lnTo>
                    <a:pt x="14" y="338"/>
                  </a:lnTo>
                  <a:lnTo>
                    <a:pt x="12" y="345"/>
                  </a:lnTo>
                  <a:lnTo>
                    <a:pt x="11" y="352"/>
                  </a:lnTo>
                  <a:lnTo>
                    <a:pt x="9" y="358"/>
                  </a:lnTo>
                  <a:lnTo>
                    <a:pt x="8" y="365"/>
                  </a:lnTo>
                  <a:lnTo>
                    <a:pt x="7" y="372"/>
                  </a:lnTo>
                  <a:lnTo>
                    <a:pt x="6" y="380"/>
                  </a:lnTo>
                  <a:lnTo>
                    <a:pt x="5" y="387"/>
                  </a:lnTo>
                  <a:lnTo>
                    <a:pt x="4" y="394"/>
                  </a:lnTo>
                  <a:lnTo>
                    <a:pt x="3" y="401"/>
                  </a:lnTo>
                  <a:lnTo>
                    <a:pt x="2" y="408"/>
                  </a:lnTo>
                  <a:lnTo>
                    <a:pt x="2" y="415"/>
                  </a:lnTo>
                  <a:lnTo>
                    <a:pt x="1" y="422"/>
                  </a:lnTo>
                  <a:lnTo>
                    <a:pt x="1" y="430"/>
                  </a:lnTo>
                  <a:lnTo>
                    <a:pt x="0" y="437"/>
                  </a:lnTo>
                  <a:lnTo>
                    <a:pt x="0" y="444"/>
                  </a:lnTo>
                  <a:lnTo>
                    <a:pt x="0" y="451"/>
                  </a:lnTo>
                  <a:lnTo>
                    <a:pt x="0" y="459"/>
                  </a:lnTo>
                  <a:lnTo>
                    <a:pt x="0" y="466"/>
                  </a:lnTo>
                  <a:lnTo>
                    <a:pt x="0" y="473"/>
                  </a:lnTo>
                  <a:lnTo>
                    <a:pt x="0" y="480"/>
                  </a:lnTo>
                  <a:lnTo>
                    <a:pt x="1" y="487"/>
                  </a:lnTo>
                  <a:lnTo>
                    <a:pt x="1" y="494"/>
                  </a:lnTo>
                  <a:lnTo>
                    <a:pt x="2" y="500"/>
                  </a:lnTo>
                  <a:lnTo>
                    <a:pt x="2" y="507"/>
                  </a:lnTo>
                  <a:lnTo>
                    <a:pt x="3" y="514"/>
                  </a:lnTo>
                  <a:lnTo>
                    <a:pt x="4" y="521"/>
                  </a:lnTo>
                  <a:lnTo>
                    <a:pt x="5" y="528"/>
                  </a:lnTo>
                  <a:lnTo>
                    <a:pt x="5" y="535"/>
                  </a:lnTo>
                  <a:lnTo>
                    <a:pt x="6" y="542"/>
                  </a:lnTo>
                  <a:lnTo>
                    <a:pt x="8" y="549"/>
                  </a:lnTo>
                  <a:lnTo>
                    <a:pt x="9" y="555"/>
                  </a:lnTo>
                  <a:lnTo>
                    <a:pt x="10" y="562"/>
                  </a:lnTo>
                  <a:lnTo>
                    <a:pt x="11" y="569"/>
                  </a:lnTo>
                  <a:lnTo>
                    <a:pt x="13" y="576"/>
                  </a:lnTo>
                  <a:lnTo>
                    <a:pt x="14" y="582"/>
                  </a:lnTo>
                  <a:lnTo>
                    <a:pt x="16" y="589"/>
                  </a:lnTo>
                  <a:lnTo>
                    <a:pt x="18" y="596"/>
                  </a:lnTo>
                  <a:lnTo>
                    <a:pt x="19" y="602"/>
                  </a:lnTo>
                  <a:lnTo>
                    <a:pt x="21" y="609"/>
                  </a:lnTo>
                  <a:lnTo>
                    <a:pt x="23" y="615"/>
                  </a:lnTo>
                  <a:lnTo>
                    <a:pt x="25" y="622"/>
                  </a:lnTo>
                  <a:lnTo>
                    <a:pt x="27" y="629"/>
                  </a:lnTo>
                  <a:lnTo>
                    <a:pt x="30" y="635"/>
                  </a:lnTo>
                  <a:lnTo>
                    <a:pt x="32" y="642"/>
                  </a:lnTo>
                  <a:lnTo>
                    <a:pt x="34" y="648"/>
                  </a:lnTo>
                  <a:lnTo>
                    <a:pt x="37" y="655"/>
                  </a:lnTo>
                  <a:lnTo>
                    <a:pt x="39" y="661"/>
                  </a:lnTo>
                  <a:lnTo>
                    <a:pt x="42" y="667"/>
                  </a:lnTo>
                  <a:lnTo>
                    <a:pt x="44" y="674"/>
                  </a:lnTo>
                  <a:lnTo>
                    <a:pt x="47" y="680"/>
                  </a:lnTo>
                  <a:lnTo>
                    <a:pt x="50" y="686"/>
                  </a:lnTo>
                  <a:lnTo>
                    <a:pt x="53" y="693"/>
                  </a:lnTo>
                  <a:lnTo>
                    <a:pt x="56" y="699"/>
                  </a:lnTo>
                  <a:lnTo>
                    <a:pt x="59" y="705"/>
                  </a:lnTo>
                  <a:lnTo>
                    <a:pt x="62" y="711"/>
                  </a:lnTo>
                  <a:lnTo>
                    <a:pt x="65" y="717"/>
                  </a:lnTo>
                  <a:lnTo>
                    <a:pt x="69" y="724"/>
                  </a:lnTo>
                  <a:lnTo>
                    <a:pt x="72" y="730"/>
                  </a:lnTo>
                  <a:lnTo>
                    <a:pt x="75" y="736"/>
                  </a:lnTo>
                  <a:lnTo>
                    <a:pt x="79" y="742"/>
                  </a:lnTo>
                  <a:lnTo>
                    <a:pt x="82" y="748"/>
                  </a:lnTo>
                  <a:lnTo>
                    <a:pt x="86" y="754"/>
                  </a:lnTo>
                  <a:lnTo>
                    <a:pt x="90" y="760"/>
                  </a:lnTo>
                  <a:lnTo>
                    <a:pt x="94" y="765"/>
                  </a:lnTo>
                  <a:lnTo>
                    <a:pt x="97" y="771"/>
                  </a:lnTo>
                  <a:lnTo>
                    <a:pt x="101" y="777"/>
                  </a:lnTo>
                  <a:lnTo>
                    <a:pt x="105" y="783"/>
                  </a:lnTo>
                  <a:lnTo>
                    <a:pt x="109" y="789"/>
                  </a:lnTo>
                  <a:lnTo>
                    <a:pt x="114" y="794"/>
                  </a:lnTo>
                  <a:lnTo>
                    <a:pt x="118" y="800"/>
                  </a:lnTo>
                  <a:lnTo>
                    <a:pt x="122" y="806"/>
                  </a:lnTo>
                  <a:lnTo>
                    <a:pt x="126" y="811"/>
                  </a:lnTo>
                  <a:lnTo>
                    <a:pt x="131" y="817"/>
                  </a:lnTo>
                  <a:lnTo>
                    <a:pt x="135" y="822"/>
                  </a:lnTo>
                  <a:lnTo>
                    <a:pt x="140" y="828"/>
                  </a:lnTo>
                  <a:lnTo>
                    <a:pt x="144" y="833"/>
                  </a:lnTo>
                  <a:lnTo>
                    <a:pt x="149" y="839"/>
                  </a:lnTo>
                  <a:lnTo>
                    <a:pt x="154" y="844"/>
                  </a:lnTo>
                  <a:lnTo>
                    <a:pt x="159" y="849"/>
                  </a:lnTo>
                  <a:lnTo>
                    <a:pt x="164" y="855"/>
                  </a:lnTo>
                  <a:lnTo>
                    <a:pt x="169" y="860"/>
                  </a:lnTo>
                  <a:lnTo>
                    <a:pt x="174" y="865"/>
                  </a:lnTo>
                  <a:lnTo>
                    <a:pt x="179" y="870"/>
                  </a:lnTo>
                  <a:lnTo>
                    <a:pt x="184" y="875"/>
                  </a:lnTo>
                  <a:lnTo>
                    <a:pt x="189" y="880"/>
                  </a:lnTo>
                  <a:lnTo>
                    <a:pt x="194" y="885"/>
                  </a:lnTo>
                  <a:lnTo>
                    <a:pt x="200" y="890"/>
                  </a:lnTo>
                  <a:lnTo>
                    <a:pt x="205" y="895"/>
                  </a:lnTo>
                  <a:lnTo>
                    <a:pt x="211" y="900"/>
                  </a:lnTo>
                  <a:lnTo>
                    <a:pt x="216" y="905"/>
                  </a:lnTo>
                  <a:lnTo>
                    <a:pt x="222" y="910"/>
                  </a:lnTo>
                  <a:lnTo>
                    <a:pt x="227" y="914"/>
                  </a:lnTo>
                  <a:lnTo>
                    <a:pt x="232" y="919"/>
                  </a:lnTo>
                  <a:lnTo>
                    <a:pt x="236" y="923"/>
                  </a:lnTo>
                  <a:lnTo>
                    <a:pt x="242" y="927"/>
                  </a:lnTo>
                  <a:lnTo>
                    <a:pt x="247" y="931"/>
                  </a:lnTo>
                  <a:lnTo>
                    <a:pt x="252" y="935"/>
                  </a:lnTo>
                  <a:lnTo>
                    <a:pt x="257" y="939"/>
                  </a:lnTo>
                  <a:lnTo>
                    <a:pt x="263" y="943"/>
                  </a:lnTo>
                  <a:lnTo>
                    <a:pt x="268" y="946"/>
                  </a:lnTo>
                  <a:lnTo>
                    <a:pt x="273" y="950"/>
                  </a:lnTo>
                  <a:lnTo>
                    <a:pt x="279" y="954"/>
                  </a:lnTo>
                  <a:lnTo>
                    <a:pt x="284" y="958"/>
                  </a:lnTo>
                  <a:lnTo>
                    <a:pt x="290" y="961"/>
                  </a:lnTo>
                  <a:lnTo>
                    <a:pt x="296" y="965"/>
                  </a:lnTo>
                  <a:lnTo>
                    <a:pt x="301" y="969"/>
                  </a:lnTo>
                  <a:lnTo>
                    <a:pt x="307" y="972"/>
                  </a:lnTo>
                  <a:lnTo>
                    <a:pt x="313" y="976"/>
                  </a:lnTo>
                  <a:lnTo>
                    <a:pt x="318" y="979"/>
                  </a:lnTo>
                  <a:lnTo>
                    <a:pt x="324" y="982"/>
                  </a:lnTo>
                  <a:lnTo>
                    <a:pt x="330" y="986"/>
                  </a:lnTo>
                  <a:lnTo>
                    <a:pt x="336" y="989"/>
                  </a:lnTo>
                  <a:lnTo>
                    <a:pt x="342" y="992"/>
                  </a:lnTo>
                  <a:lnTo>
                    <a:pt x="348" y="995"/>
                  </a:lnTo>
                  <a:lnTo>
                    <a:pt x="354" y="999"/>
                  </a:lnTo>
                  <a:lnTo>
                    <a:pt x="360" y="1002"/>
                  </a:lnTo>
                  <a:lnTo>
                    <a:pt x="366" y="1005"/>
                  </a:lnTo>
                  <a:lnTo>
                    <a:pt x="372" y="1008"/>
                  </a:lnTo>
                  <a:lnTo>
                    <a:pt x="378" y="1011"/>
                  </a:lnTo>
                  <a:lnTo>
                    <a:pt x="385" y="1014"/>
                  </a:lnTo>
                  <a:lnTo>
                    <a:pt x="391" y="1016"/>
                  </a:lnTo>
                  <a:lnTo>
                    <a:pt x="397" y="1019"/>
                  </a:lnTo>
                  <a:lnTo>
                    <a:pt x="403" y="1022"/>
                  </a:lnTo>
                  <a:lnTo>
                    <a:pt x="410" y="1025"/>
                  </a:lnTo>
                  <a:lnTo>
                    <a:pt x="416" y="1027"/>
                  </a:lnTo>
                  <a:lnTo>
                    <a:pt x="423" y="1030"/>
                  </a:lnTo>
                  <a:lnTo>
                    <a:pt x="429" y="1033"/>
                  </a:lnTo>
                  <a:lnTo>
                    <a:pt x="436" y="1035"/>
                  </a:lnTo>
                  <a:lnTo>
                    <a:pt x="442" y="1038"/>
                  </a:lnTo>
                  <a:lnTo>
                    <a:pt x="449" y="1040"/>
                  </a:lnTo>
                  <a:lnTo>
                    <a:pt x="455" y="1042"/>
                  </a:lnTo>
                  <a:lnTo>
                    <a:pt x="462" y="1045"/>
                  </a:lnTo>
                  <a:lnTo>
                    <a:pt x="469" y="1047"/>
                  </a:lnTo>
                  <a:lnTo>
                    <a:pt x="475" y="1049"/>
                  </a:lnTo>
                  <a:lnTo>
                    <a:pt x="482" y="1051"/>
                  </a:lnTo>
                  <a:lnTo>
                    <a:pt x="489" y="1053"/>
                  </a:lnTo>
                  <a:lnTo>
                    <a:pt x="496" y="1055"/>
                  </a:lnTo>
                  <a:lnTo>
                    <a:pt x="503" y="1057"/>
                  </a:lnTo>
                  <a:lnTo>
                    <a:pt x="509" y="1059"/>
                  </a:lnTo>
                  <a:lnTo>
                    <a:pt x="516" y="1061"/>
                  </a:lnTo>
                  <a:lnTo>
                    <a:pt x="523" y="1063"/>
                  </a:lnTo>
                  <a:lnTo>
                    <a:pt x="530" y="1065"/>
                  </a:lnTo>
                  <a:lnTo>
                    <a:pt x="537" y="1067"/>
                  </a:lnTo>
                  <a:lnTo>
                    <a:pt x="544" y="1068"/>
                  </a:lnTo>
                  <a:lnTo>
                    <a:pt x="551" y="1070"/>
                  </a:lnTo>
                  <a:lnTo>
                    <a:pt x="558" y="1072"/>
                  </a:lnTo>
                  <a:lnTo>
                    <a:pt x="565" y="1073"/>
                  </a:lnTo>
                  <a:lnTo>
                    <a:pt x="572" y="1075"/>
                  </a:lnTo>
                  <a:lnTo>
                    <a:pt x="580" y="1076"/>
                  </a:lnTo>
                  <a:lnTo>
                    <a:pt x="587" y="1077"/>
                  </a:lnTo>
                  <a:lnTo>
                    <a:pt x="594" y="1079"/>
                  </a:lnTo>
                  <a:lnTo>
                    <a:pt x="601" y="1080"/>
                  </a:lnTo>
                  <a:lnTo>
                    <a:pt x="608" y="1081"/>
                  </a:lnTo>
                  <a:lnTo>
                    <a:pt x="616" y="1082"/>
                  </a:lnTo>
                  <a:lnTo>
                    <a:pt x="623" y="1084"/>
                  </a:lnTo>
                  <a:lnTo>
                    <a:pt x="630" y="1085"/>
                  </a:lnTo>
                  <a:lnTo>
                    <a:pt x="638" y="1086"/>
                  </a:lnTo>
                  <a:lnTo>
                    <a:pt x="645" y="1087"/>
                  </a:lnTo>
                  <a:lnTo>
                    <a:pt x="652" y="1087"/>
                  </a:lnTo>
                  <a:lnTo>
                    <a:pt x="660" y="1088"/>
                  </a:lnTo>
                  <a:lnTo>
                    <a:pt x="667" y="1089"/>
                  </a:lnTo>
                  <a:lnTo>
                    <a:pt x="675" y="1090"/>
                  </a:lnTo>
                  <a:lnTo>
                    <a:pt x="682" y="1091"/>
                  </a:lnTo>
                  <a:lnTo>
                    <a:pt x="690" y="1091"/>
                  </a:lnTo>
                  <a:lnTo>
                    <a:pt x="697" y="1092"/>
                  </a:lnTo>
                  <a:lnTo>
                    <a:pt x="705" y="1092"/>
                  </a:lnTo>
                  <a:lnTo>
                    <a:pt x="712" y="1093"/>
                  </a:lnTo>
                  <a:lnTo>
                    <a:pt x="720" y="1093"/>
                  </a:lnTo>
                  <a:lnTo>
                    <a:pt x="728" y="1094"/>
                  </a:lnTo>
                  <a:lnTo>
                    <a:pt x="735" y="1094"/>
                  </a:lnTo>
                  <a:lnTo>
                    <a:pt x="743" y="1094"/>
                  </a:lnTo>
                  <a:lnTo>
                    <a:pt x="750" y="1094"/>
                  </a:lnTo>
                  <a:lnTo>
                    <a:pt x="758" y="1094"/>
                  </a:lnTo>
                  <a:lnTo>
                    <a:pt x="766" y="1095"/>
                  </a:lnTo>
                  <a:lnTo>
                    <a:pt x="774" y="1095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23" name="Freeform 12">
              <a:extLst>
                <a:ext uri="{FF2B5EF4-FFF2-40B4-BE49-F238E27FC236}">
                  <a16:creationId xmlns:a16="http://schemas.microsoft.com/office/drawing/2014/main" id="{0C2E07D9-E943-4151-83F6-7CE3E8A1F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1553" y="4255423"/>
              <a:ext cx="1795487" cy="1269225"/>
            </a:xfrm>
            <a:custGeom>
              <a:avLst/>
              <a:gdLst>
                <a:gd name="T0" fmla="*/ 2147483646 w 1388"/>
                <a:gd name="T1" fmla="*/ 2147483646 h 982"/>
                <a:gd name="T2" fmla="*/ 2147483646 w 1388"/>
                <a:gd name="T3" fmla="*/ 2147483646 h 982"/>
                <a:gd name="T4" fmla="*/ 2147483646 w 1388"/>
                <a:gd name="T5" fmla="*/ 2147483646 h 982"/>
                <a:gd name="T6" fmla="*/ 2147483646 w 1388"/>
                <a:gd name="T7" fmla="*/ 2147483646 h 982"/>
                <a:gd name="T8" fmla="*/ 2147483646 w 1388"/>
                <a:gd name="T9" fmla="*/ 2147483646 h 982"/>
                <a:gd name="T10" fmla="*/ 2147483646 w 1388"/>
                <a:gd name="T11" fmla="*/ 2147483646 h 982"/>
                <a:gd name="T12" fmla="*/ 2147483646 w 1388"/>
                <a:gd name="T13" fmla="*/ 2147483646 h 982"/>
                <a:gd name="T14" fmla="*/ 2147483646 w 1388"/>
                <a:gd name="T15" fmla="*/ 2147483646 h 982"/>
                <a:gd name="T16" fmla="*/ 2147483646 w 1388"/>
                <a:gd name="T17" fmla="*/ 2147483646 h 982"/>
                <a:gd name="T18" fmla="*/ 2147483646 w 1388"/>
                <a:gd name="T19" fmla="*/ 2147483646 h 982"/>
                <a:gd name="T20" fmla="*/ 2147483646 w 1388"/>
                <a:gd name="T21" fmla="*/ 2147483646 h 982"/>
                <a:gd name="T22" fmla="*/ 2147483646 w 1388"/>
                <a:gd name="T23" fmla="*/ 2147483646 h 982"/>
                <a:gd name="T24" fmla="*/ 2147483646 w 1388"/>
                <a:gd name="T25" fmla="*/ 2147483646 h 982"/>
                <a:gd name="T26" fmla="*/ 2147483646 w 1388"/>
                <a:gd name="T27" fmla="*/ 2147483646 h 982"/>
                <a:gd name="T28" fmla="*/ 2147483646 w 1388"/>
                <a:gd name="T29" fmla="*/ 2147483646 h 982"/>
                <a:gd name="T30" fmla="*/ 2147483646 w 1388"/>
                <a:gd name="T31" fmla="*/ 2147483646 h 982"/>
                <a:gd name="T32" fmla="*/ 2147483646 w 1388"/>
                <a:gd name="T33" fmla="*/ 2147483646 h 982"/>
                <a:gd name="T34" fmla="*/ 2147483646 w 1388"/>
                <a:gd name="T35" fmla="*/ 2147483646 h 982"/>
                <a:gd name="T36" fmla="*/ 2147483646 w 1388"/>
                <a:gd name="T37" fmla="*/ 2147483646 h 982"/>
                <a:gd name="T38" fmla="*/ 2147483646 w 1388"/>
                <a:gd name="T39" fmla="*/ 2147483646 h 982"/>
                <a:gd name="T40" fmla="*/ 2147483646 w 1388"/>
                <a:gd name="T41" fmla="*/ 2147483646 h 982"/>
                <a:gd name="T42" fmla="*/ 2147483646 w 1388"/>
                <a:gd name="T43" fmla="*/ 2147483646 h 982"/>
                <a:gd name="T44" fmla="*/ 2147483646 w 1388"/>
                <a:gd name="T45" fmla="*/ 2147483646 h 982"/>
                <a:gd name="T46" fmla="*/ 2147483646 w 1388"/>
                <a:gd name="T47" fmla="*/ 2147483646 h 982"/>
                <a:gd name="T48" fmla="*/ 2147483646 w 1388"/>
                <a:gd name="T49" fmla="*/ 2147483646 h 982"/>
                <a:gd name="T50" fmla="*/ 2147483646 w 1388"/>
                <a:gd name="T51" fmla="*/ 2147483646 h 982"/>
                <a:gd name="T52" fmla="*/ 2147483646 w 1388"/>
                <a:gd name="T53" fmla="*/ 0 h 982"/>
                <a:gd name="T54" fmla="*/ 2147483646 w 1388"/>
                <a:gd name="T55" fmla="*/ 2147483646 h 982"/>
                <a:gd name="T56" fmla="*/ 2147483646 w 1388"/>
                <a:gd name="T57" fmla="*/ 2147483646 h 982"/>
                <a:gd name="T58" fmla="*/ 2147483646 w 1388"/>
                <a:gd name="T59" fmla="*/ 2147483646 h 982"/>
                <a:gd name="T60" fmla="*/ 2147483646 w 1388"/>
                <a:gd name="T61" fmla="*/ 2147483646 h 982"/>
                <a:gd name="T62" fmla="*/ 2147483646 w 1388"/>
                <a:gd name="T63" fmla="*/ 2147483646 h 982"/>
                <a:gd name="T64" fmla="*/ 2147483646 w 1388"/>
                <a:gd name="T65" fmla="*/ 2147483646 h 982"/>
                <a:gd name="T66" fmla="*/ 2147483646 w 1388"/>
                <a:gd name="T67" fmla="*/ 2147483646 h 982"/>
                <a:gd name="T68" fmla="*/ 2147483646 w 1388"/>
                <a:gd name="T69" fmla="*/ 0 h 982"/>
                <a:gd name="T70" fmla="*/ 2147483646 w 1388"/>
                <a:gd name="T71" fmla="*/ 2147483646 h 982"/>
                <a:gd name="T72" fmla="*/ 2147483646 w 1388"/>
                <a:gd name="T73" fmla="*/ 2147483646 h 982"/>
                <a:gd name="T74" fmla="*/ 2147483646 w 1388"/>
                <a:gd name="T75" fmla="*/ 2147483646 h 982"/>
                <a:gd name="T76" fmla="*/ 2147483646 w 1388"/>
                <a:gd name="T77" fmla="*/ 2147483646 h 982"/>
                <a:gd name="T78" fmla="*/ 2147483646 w 1388"/>
                <a:gd name="T79" fmla="*/ 2147483646 h 982"/>
                <a:gd name="T80" fmla="*/ 2147483646 w 1388"/>
                <a:gd name="T81" fmla="*/ 2147483646 h 982"/>
                <a:gd name="T82" fmla="*/ 2147483646 w 1388"/>
                <a:gd name="T83" fmla="*/ 2147483646 h 982"/>
                <a:gd name="T84" fmla="*/ 2147483646 w 1388"/>
                <a:gd name="T85" fmla="*/ 2147483646 h 982"/>
                <a:gd name="T86" fmla="*/ 2147483646 w 1388"/>
                <a:gd name="T87" fmla="*/ 2147483646 h 982"/>
                <a:gd name="T88" fmla="*/ 2147483646 w 1388"/>
                <a:gd name="T89" fmla="*/ 2147483646 h 982"/>
                <a:gd name="T90" fmla="*/ 2147483646 w 1388"/>
                <a:gd name="T91" fmla="*/ 2147483646 h 982"/>
                <a:gd name="T92" fmla="*/ 2147483646 w 1388"/>
                <a:gd name="T93" fmla="*/ 2147483646 h 982"/>
                <a:gd name="T94" fmla="*/ 2147483646 w 1388"/>
                <a:gd name="T95" fmla="*/ 2147483646 h 982"/>
                <a:gd name="T96" fmla="*/ 2147483646 w 1388"/>
                <a:gd name="T97" fmla="*/ 2147483646 h 982"/>
                <a:gd name="T98" fmla="*/ 2147483646 w 1388"/>
                <a:gd name="T99" fmla="*/ 2147483646 h 982"/>
                <a:gd name="T100" fmla="*/ 2147483646 w 1388"/>
                <a:gd name="T101" fmla="*/ 2147483646 h 982"/>
                <a:gd name="T102" fmla="*/ 2147483646 w 1388"/>
                <a:gd name="T103" fmla="*/ 2147483646 h 982"/>
                <a:gd name="T104" fmla="*/ 2147483646 w 1388"/>
                <a:gd name="T105" fmla="*/ 2147483646 h 982"/>
                <a:gd name="T106" fmla="*/ 2147483646 w 1388"/>
                <a:gd name="T107" fmla="*/ 2147483646 h 982"/>
                <a:gd name="T108" fmla="*/ 2147483646 w 1388"/>
                <a:gd name="T109" fmla="*/ 2147483646 h 982"/>
                <a:gd name="T110" fmla="*/ 2147483646 w 1388"/>
                <a:gd name="T111" fmla="*/ 2147483646 h 982"/>
                <a:gd name="T112" fmla="*/ 2147483646 w 1388"/>
                <a:gd name="T113" fmla="*/ 2147483646 h 982"/>
                <a:gd name="T114" fmla="*/ 2147483646 w 1388"/>
                <a:gd name="T115" fmla="*/ 2147483646 h 982"/>
                <a:gd name="T116" fmla="*/ 2147483646 w 1388"/>
                <a:gd name="T117" fmla="*/ 2147483646 h 982"/>
                <a:gd name="T118" fmla="*/ 2147483646 w 1388"/>
                <a:gd name="T119" fmla="*/ 2147483646 h 982"/>
                <a:gd name="T120" fmla="*/ 2147483646 w 1388"/>
                <a:gd name="T121" fmla="*/ 2147483646 h 982"/>
                <a:gd name="T122" fmla="*/ 2147483646 w 1388"/>
                <a:gd name="T123" fmla="*/ 2147483646 h 98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88"/>
                <a:gd name="T187" fmla="*/ 0 h 982"/>
                <a:gd name="T188" fmla="*/ 1388 w 1388"/>
                <a:gd name="T189" fmla="*/ 982 h 98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88" h="982">
                  <a:moveTo>
                    <a:pt x="693" y="981"/>
                  </a:moveTo>
                  <a:lnTo>
                    <a:pt x="701" y="981"/>
                  </a:lnTo>
                  <a:lnTo>
                    <a:pt x="709" y="981"/>
                  </a:lnTo>
                  <a:lnTo>
                    <a:pt x="716" y="980"/>
                  </a:lnTo>
                  <a:lnTo>
                    <a:pt x="724" y="980"/>
                  </a:lnTo>
                  <a:lnTo>
                    <a:pt x="732" y="980"/>
                  </a:lnTo>
                  <a:lnTo>
                    <a:pt x="739" y="980"/>
                  </a:lnTo>
                  <a:lnTo>
                    <a:pt x="747" y="979"/>
                  </a:lnTo>
                  <a:lnTo>
                    <a:pt x="755" y="979"/>
                  </a:lnTo>
                  <a:lnTo>
                    <a:pt x="762" y="978"/>
                  </a:lnTo>
                  <a:lnTo>
                    <a:pt x="770" y="978"/>
                  </a:lnTo>
                  <a:lnTo>
                    <a:pt x="777" y="977"/>
                  </a:lnTo>
                  <a:lnTo>
                    <a:pt x="785" y="976"/>
                  </a:lnTo>
                  <a:lnTo>
                    <a:pt x="792" y="975"/>
                  </a:lnTo>
                  <a:lnTo>
                    <a:pt x="800" y="975"/>
                  </a:lnTo>
                  <a:lnTo>
                    <a:pt x="807" y="974"/>
                  </a:lnTo>
                  <a:lnTo>
                    <a:pt x="814" y="973"/>
                  </a:lnTo>
                  <a:lnTo>
                    <a:pt x="822" y="972"/>
                  </a:lnTo>
                  <a:lnTo>
                    <a:pt x="829" y="971"/>
                  </a:lnTo>
                  <a:lnTo>
                    <a:pt x="837" y="969"/>
                  </a:lnTo>
                  <a:lnTo>
                    <a:pt x="844" y="968"/>
                  </a:lnTo>
                  <a:lnTo>
                    <a:pt x="851" y="967"/>
                  </a:lnTo>
                  <a:lnTo>
                    <a:pt x="858" y="966"/>
                  </a:lnTo>
                  <a:lnTo>
                    <a:pt x="866" y="964"/>
                  </a:lnTo>
                  <a:lnTo>
                    <a:pt x="873" y="963"/>
                  </a:lnTo>
                  <a:lnTo>
                    <a:pt x="880" y="961"/>
                  </a:lnTo>
                  <a:lnTo>
                    <a:pt x="887" y="960"/>
                  </a:lnTo>
                  <a:lnTo>
                    <a:pt x="894" y="958"/>
                  </a:lnTo>
                  <a:lnTo>
                    <a:pt x="901" y="957"/>
                  </a:lnTo>
                  <a:lnTo>
                    <a:pt x="908" y="955"/>
                  </a:lnTo>
                  <a:lnTo>
                    <a:pt x="915" y="953"/>
                  </a:lnTo>
                  <a:lnTo>
                    <a:pt x="922" y="951"/>
                  </a:lnTo>
                  <a:lnTo>
                    <a:pt x="929" y="949"/>
                  </a:lnTo>
                  <a:lnTo>
                    <a:pt x="936" y="947"/>
                  </a:lnTo>
                  <a:lnTo>
                    <a:pt x="943" y="945"/>
                  </a:lnTo>
                  <a:lnTo>
                    <a:pt x="950" y="943"/>
                  </a:lnTo>
                  <a:lnTo>
                    <a:pt x="956" y="941"/>
                  </a:lnTo>
                  <a:lnTo>
                    <a:pt x="963" y="939"/>
                  </a:lnTo>
                  <a:lnTo>
                    <a:pt x="970" y="937"/>
                  </a:lnTo>
                  <a:lnTo>
                    <a:pt x="976" y="934"/>
                  </a:lnTo>
                  <a:lnTo>
                    <a:pt x="983" y="932"/>
                  </a:lnTo>
                  <a:lnTo>
                    <a:pt x="990" y="930"/>
                  </a:lnTo>
                  <a:lnTo>
                    <a:pt x="996" y="927"/>
                  </a:lnTo>
                  <a:lnTo>
                    <a:pt x="1003" y="925"/>
                  </a:lnTo>
                  <a:lnTo>
                    <a:pt x="1009" y="922"/>
                  </a:lnTo>
                  <a:lnTo>
                    <a:pt x="1016" y="919"/>
                  </a:lnTo>
                  <a:lnTo>
                    <a:pt x="1022" y="917"/>
                  </a:lnTo>
                  <a:lnTo>
                    <a:pt x="1029" y="914"/>
                  </a:lnTo>
                  <a:lnTo>
                    <a:pt x="1035" y="911"/>
                  </a:lnTo>
                  <a:lnTo>
                    <a:pt x="1041" y="908"/>
                  </a:lnTo>
                  <a:lnTo>
                    <a:pt x="1047" y="905"/>
                  </a:lnTo>
                  <a:lnTo>
                    <a:pt x="1054" y="902"/>
                  </a:lnTo>
                  <a:lnTo>
                    <a:pt x="1060" y="899"/>
                  </a:lnTo>
                  <a:lnTo>
                    <a:pt x="1066" y="896"/>
                  </a:lnTo>
                  <a:lnTo>
                    <a:pt x="1072" y="893"/>
                  </a:lnTo>
                  <a:lnTo>
                    <a:pt x="1078" y="890"/>
                  </a:lnTo>
                  <a:lnTo>
                    <a:pt x="1084" y="887"/>
                  </a:lnTo>
                  <a:lnTo>
                    <a:pt x="1090" y="883"/>
                  </a:lnTo>
                  <a:lnTo>
                    <a:pt x="1096" y="880"/>
                  </a:lnTo>
                  <a:lnTo>
                    <a:pt x="1102" y="877"/>
                  </a:lnTo>
                  <a:lnTo>
                    <a:pt x="1107" y="873"/>
                  </a:lnTo>
                  <a:lnTo>
                    <a:pt x="1113" y="870"/>
                  </a:lnTo>
                  <a:lnTo>
                    <a:pt x="1119" y="866"/>
                  </a:lnTo>
                  <a:lnTo>
                    <a:pt x="1124" y="862"/>
                  </a:lnTo>
                  <a:lnTo>
                    <a:pt x="1130" y="859"/>
                  </a:lnTo>
                  <a:lnTo>
                    <a:pt x="1136" y="855"/>
                  </a:lnTo>
                  <a:lnTo>
                    <a:pt x="1141" y="851"/>
                  </a:lnTo>
                  <a:lnTo>
                    <a:pt x="1146" y="847"/>
                  </a:lnTo>
                  <a:lnTo>
                    <a:pt x="1152" y="843"/>
                  </a:lnTo>
                  <a:lnTo>
                    <a:pt x="1157" y="840"/>
                  </a:lnTo>
                  <a:lnTo>
                    <a:pt x="1163" y="836"/>
                  </a:lnTo>
                  <a:lnTo>
                    <a:pt x="1168" y="831"/>
                  </a:lnTo>
                  <a:lnTo>
                    <a:pt x="1173" y="827"/>
                  </a:lnTo>
                  <a:lnTo>
                    <a:pt x="1178" y="823"/>
                  </a:lnTo>
                  <a:lnTo>
                    <a:pt x="1183" y="819"/>
                  </a:lnTo>
                  <a:lnTo>
                    <a:pt x="1189" y="814"/>
                  </a:lnTo>
                  <a:lnTo>
                    <a:pt x="1194" y="809"/>
                  </a:lnTo>
                  <a:lnTo>
                    <a:pt x="1200" y="805"/>
                  </a:lnTo>
                  <a:lnTo>
                    <a:pt x="1205" y="800"/>
                  </a:lnTo>
                  <a:lnTo>
                    <a:pt x="1211" y="795"/>
                  </a:lnTo>
                  <a:lnTo>
                    <a:pt x="1216" y="790"/>
                  </a:lnTo>
                  <a:lnTo>
                    <a:pt x="1221" y="785"/>
                  </a:lnTo>
                  <a:lnTo>
                    <a:pt x="1226" y="779"/>
                  </a:lnTo>
                  <a:lnTo>
                    <a:pt x="1232" y="774"/>
                  </a:lnTo>
                  <a:lnTo>
                    <a:pt x="1237" y="769"/>
                  </a:lnTo>
                  <a:lnTo>
                    <a:pt x="1242" y="764"/>
                  </a:lnTo>
                  <a:lnTo>
                    <a:pt x="1246" y="759"/>
                  </a:lnTo>
                  <a:lnTo>
                    <a:pt x="1251" y="753"/>
                  </a:lnTo>
                  <a:lnTo>
                    <a:pt x="1256" y="748"/>
                  </a:lnTo>
                  <a:lnTo>
                    <a:pt x="1261" y="742"/>
                  </a:lnTo>
                  <a:lnTo>
                    <a:pt x="1265" y="737"/>
                  </a:lnTo>
                  <a:lnTo>
                    <a:pt x="1270" y="731"/>
                  </a:lnTo>
                  <a:lnTo>
                    <a:pt x="1274" y="726"/>
                  </a:lnTo>
                  <a:lnTo>
                    <a:pt x="1279" y="720"/>
                  </a:lnTo>
                  <a:lnTo>
                    <a:pt x="1283" y="714"/>
                  </a:lnTo>
                  <a:lnTo>
                    <a:pt x="1287" y="709"/>
                  </a:lnTo>
                  <a:lnTo>
                    <a:pt x="1291" y="703"/>
                  </a:lnTo>
                  <a:lnTo>
                    <a:pt x="1295" y="697"/>
                  </a:lnTo>
                  <a:lnTo>
                    <a:pt x="1299" y="691"/>
                  </a:lnTo>
                  <a:lnTo>
                    <a:pt x="1303" y="685"/>
                  </a:lnTo>
                  <a:lnTo>
                    <a:pt x="1307" y="680"/>
                  </a:lnTo>
                  <a:lnTo>
                    <a:pt x="1311" y="674"/>
                  </a:lnTo>
                  <a:lnTo>
                    <a:pt x="1314" y="668"/>
                  </a:lnTo>
                  <a:lnTo>
                    <a:pt x="1318" y="662"/>
                  </a:lnTo>
                  <a:lnTo>
                    <a:pt x="1321" y="656"/>
                  </a:lnTo>
                  <a:lnTo>
                    <a:pt x="1325" y="649"/>
                  </a:lnTo>
                  <a:lnTo>
                    <a:pt x="1328" y="643"/>
                  </a:lnTo>
                  <a:lnTo>
                    <a:pt x="1331" y="637"/>
                  </a:lnTo>
                  <a:lnTo>
                    <a:pt x="1334" y="631"/>
                  </a:lnTo>
                  <a:lnTo>
                    <a:pt x="1337" y="625"/>
                  </a:lnTo>
                  <a:lnTo>
                    <a:pt x="1340" y="618"/>
                  </a:lnTo>
                  <a:lnTo>
                    <a:pt x="1343" y="612"/>
                  </a:lnTo>
                  <a:lnTo>
                    <a:pt x="1346" y="606"/>
                  </a:lnTo>
                  <a:lnTo>
                    <a:pt x="1349" y="600"/>
                  </a:lnTo>
                  <a:lnTo>
                    <a:pt x="1351" y="593"/>
                  </a:lnTo>
                  <a:lnTo>
                    <a:pt x="1354" y="587"/>
                  </a:lnTo>
                  <a:lnTo>
                    <a:pt x="1356" y="580"/>
                  </a:lnTo>
                  <a:lnTo>
                    <a:pt x="1359" y="574"/>
                  </a:lnTo>
                  <a:lnTo>
                    <a:pt x="1361" y="567"/>
                  </a:lnTo>
                  <a:lnTo>
                    <a:pt x="1363" y="561"/>
                  </a:lnTo>
                  <a:lnTo>
                    <a:pt x="1365" y="554"/>
                  </a:lnTo>
                  <a:lnTo>
                    <a:pt x="1367" y="548"/>
                  </a:lnTo>
                  <a:lnTo>
                    <a:pt x="1369" y="541"/>
                  </a:lnTo>
                  <a:lnTo>
                    <a:pt x="1371" y="534"/>
                  </a:lnTo>
                  <a:lnTo>
                    <a:pt x="1373" y="528"/>
                  </a:lnTo>
                  <a:lnTo>
                    <a:pt x="1374" y="521"/>
                  </a:lnTo>
                  <a:lnTo>
                    <a:pt x="1376" y="514"/>
                  </a:lnTo>
                  <a:lnTo>
                    <a:pt x="1377" y="507"/>
                  </a:lnTo>
                  <a:lnTo>
                    <a:pt x="1379" y="501"/>
                  </a:lnTo>
                  <a:lnTo>
                    <a:pt x="1380" y="494"/>
                  </a:lnTo>
                  <a:lnTo>
                    <a:pt x="1381" y="487"/>
                  </a:lnTo>
                  <a:lnTo>
                    <a:pt x="1382" y="480"/>
                  </a:lnTo>
                  <a:lnTo>
                    <a:pt x="1383" y="473"/>
                  </a:lnTo>
                  <a:lnTo>
                    <a:pt x="1384" y="466"/>
                  </a:lnTo>
                  <a:lnTo>
                    <a:pt x="1385" y="460"/>
                  </a:lnTo>
                  <a:lnTo>
                    <a:pt x="1385" y="453"/>
                  </a:lnTo>
                  <a:lnTo>
                    <a:pt x="1386" y="446"/>
                  </a:lnTo>
                  <a:lnTo>
                    <a:pt x="1386" y="439"/>
                  </a:lnTo>
                  <a:lnTo>
                    <a:pt x="1387" y="432"/>
                  </a:lnTo>
                  <a:lnTo>
                    <a:pt x="1387" y="425"/>
                  </a:lnTo>
                  <a:lnTo>
                    <a:pt x="1387" y="418"/>
                  </a:lnTo>
                  <a:lnTo>
                    <a:pt x="1387" y="411"/>
                  </a:lnTo>
                  <a:lnTo>
                    <a:pt x="1387" y="403"/>
                  </a:lnTo>
                  <a:lnTo>
                    <a:pt x="1387" y="396"/>
                  </a:lnTo>
                  <a:lnTo>
                    <a:pt x="1387" y="389"/>
                  </a:lnTo>
                  <a:lnTo>
                    <a:pt x="1386" y="382"/>
                  </a:lnTo>
                  <a:lnTo>
                    <a:pt x="1386" y="374"/>
                  </a:lnTo>
                  <a:lnTo>
                    <a:pt x="1385" y="367"/>
                  </a:lnTo>
                  <a:lnTo>
                    <a:pt x="1385" y="360"/>
                  </a:lnTo>
                  <a:lnTo>
                    <a:pt x="1384" y="353"/>
                  </a:lnTo>
                  <a:lnTo>
                    <a:pt x="1383" y="346"/>
                  </a:lnTo>
                  <a:lnTo>
                    <a:pt x="1382" y="339"/>
                  </a:lnTo>
                  <a:lnTo>
                    <a:pt x="1381" y="332"/>
                  </a:lnTo>
                  <a:lnTo>
                    <a:pt x="1380" y="325"/>
                  </a:lnTo>
                  <a:lnTo>
                    <a:pt x="1378" y="318"/>
                  </a:lnTo>
                  <a:lnTo>
                    <a:pt x="1377" y="311"/>
                  </a:lnTo>
                  <a:lnTo>
                    <a:pt x="1375" y="304"/>
                  </a:lnTo>
                  <a:lnTo>
                    <a:pt x="1374" y="297"/>
                  </a:lnTo>
                  <a:lnTo>
                    <a:pt x="1372" y="290"/>
                  </a:lnTo>
                  <a:lnTo>
                    <a:pt x="1370" y="283"/>
                  </a:lnTo>
                  <a:lnTo>
                    <a:pt x="1368" y="276"/>
                  </a:lnTo>
                  <a:lnTo>
                    <a:pt x="1366" y="270"/>
                  </a:lnTo>
                  <a:lnTo>
                    <a:pt x="1364" y="263"/>
                  </a:lnTo>
                  <a:lnTo>
                    <a:pt x="1362" y="256"/>
                  </a:lnTo>
                  <a:lnTo>
                    <a:pt x="1359" y="250"/>
                  </a:lnTo>
                  <a:lnTo>
                    <a:pt x="1357" y="243"/>
                  </a:lnTo>
                  <a:lnTo>
                    <a:pt x="1354" y="237"/>
                  </a:lnTo>
                  <a:lnTo>
                    <a:pt x="1352" y="230"/>
                  </a:lnTo>
                  <a:lnTo>
                    <a:pt x="1349" y="224"/>
                  </a:lnTo>
                  <a:lnTo>
                    <a:pt x="1346" y="218"/>
                  </a:lnTo>
                  <a:lnTo>
                    <a:pt x="1343" y="211"/>
                  </a:lnTo>
                  <a:lnTo>
                    <a:pt x="1340" y="205"/>
                  </a:lnTo>
                  <a:lnTo>
                    <a:pt x="1337" y="199"/>
                  </a:lnTo>
                  <a:lnTo>
                    <a:pt x="1334" y="193"/>
                  </a:lnTo>
                  <a:lnTo>
                    <a:pt x="1331" y="187"/>
                  </a:lnTo>
                  <a:lnTo>
                    <a:pt x="1327" y="181"/>
                  </a:lnTo>
                  <a:lnTo>
                    <a:pt x="1324" y="175"/>
                  </a:lnTo>
                  <a:lnTo>
                    <a:pt x="1320" y="169"/>
                  </a:lnTo>
                  <a:lnTo>
                    <a:pt x="1317" y="164"/>
                  </a:lnTo>
                  <a:lnTo>
                    <a:pt x="1313" y="158"/>
                  </a:lnTo>
                  <a:lnTo>
                    <a:pt x="1309" y="153"/>
                  </a:lnTo>
                  <a:lnTo>
                    <a:pt x="1305" y="147"/>
                  </a:lnTo>
                  <a:lnTo>
                    <a:pt x="1301" y="142"/>
                  </a:lnTo>
                  <a:lnTo>
                    <a:pt x="1297" y="136"/>
                  </a:lnTo>
                  <a:lnTo>
                    <a:pt x="1293" y="131"/>
                  </a:lnTo>
                  <a:lnTo>
                    <a:pt x="1288" y="126"/>
                  </a:lnTo>
                  <a:lnTo>
                    <a:pt x="1284" y="121"/>
                  </a:lnTo>
                  <a:lnTo>
                    <a:pt x="1280" y="116"/>
                  </a:lnTo>
                  <a:lnTo>
                    <a:pt x="1275" y="111"/>
                  </a:lnTo>
                  <a:lnTo>
                    <a:pt x="1270" y="106"/>
                  </a:lnTo>
                  <a:lnTo>
                    <a:pt x="1266" y="101"/>
                  </a:lnTo>
                  <a:lnTo>
                    <a:pt x="1261" y="97"/>
                  </a:lnTo>
                  <a:lnTo>
                    <a:pt x="1256" y="92"/>
                  </a:lnTo>
                  <a:lnTo>
                    <a:pt x="1251" y="88"/>
                  </a:lnTo>
                  <a:lnTo>
                    <a:pt x="1246" y="83"/>
                  </a:lnTo>
                  <a:lnTo>
                    <a:pt x="1241" y="79"/>
                  </a:lnTo>
                  <a:lnTo>
                    <a:pt x="1235" y="75"/>
                  </a:lnTo>
                  <a:lnTo>
                    <a:pt x="1230" y="71"/>
                  </a:lnTo>
                  <a:lnTo>
                    <a:pt x="1225" y="67"/>
                  </a:lnTo>
                  <a:lnTo>
                    <a:pt x="1219" y="63"/>
                  </a:lnTo>
                  <a:lnTo>
                    <a:pt x="1214" y="59"/>
                  </a:lnTo>
                  <a:lnTo>
                    <a:pt x="1208" y="56"/>
                  </a:lnTo>
                  <a:lnTo>
                    <a:pt x="1202" y="52"/>
                  </a:lnTo>
                  <a:lnTo>
                    <a:pt x="1196" y="49"/>
                  </a:lnTo>
                  <a:lnTo>
                    <a:pt x="1191" y="45"/>
                  </a:lnTo>
                  <a:lnTo>
                    <a:pt x="1185" y="42"/>
                  </a:lnTo>
                  <a:lnTo>
                    <a:pt x="1179" y="40"/>
                  </a:lnTo>
                  <a:lnTo>
                    <a:pt x="1174" y="37"/>
                  </a:lnTo>
                  <a:lnTo>
                    <a:pt x="1169" y="35"/>
                  </a:lnTo>
                  <a:lnTo>
                    <a:pt x="1163" y="32"/>
                  </a:lnTo>
                  <a:lnTo>
                    <a:pt x="1158" y="30"/>
                  </a:lnTo>
                  <a:lnTo>
                    <a:pt x="1152" y="28"/>
                  </a:lnTo>
                  <a:lnTo>
                    <a:pt x="1146" y="26"/>
                  </a:lnTo>
                  <a:lnTo>
                    <a:pt x="1141" y="24"/>
                  </a:lnTo>
                  <a:lnTo>
                    <a:pt x="1135" y="22"/>
                  </a:lnTo>
                  <a:lnTo>
                    <a:pt x="1129" y="20"/>
                  </a:lnTo>
                  <a:lnTo>
                    <a:pt x="1123" y="18"/>
                  </a:lnTo>
                  <a:lnTo>
                    <a:pt x="1117" y="16"/>
                  </a:lnTo>
                  <a:lnTo>
                    <a:pt x="1111" y="15"/>
                  </a:lnTo>
                  <a:lnTo>
                    <a:pt x="1105" y="13"/>
                  </a:lnTo>
                  <a:lnTo>
                    <a:pt x="1099" y="12"/>
                  </a:lnTo>
                  <a:lnTo>
                    <a:pt x="1093" y="11"/>
                  </a:lnTo>
                  <a:lnTo>
                    <a:pt x="1086" y="9"/>
                  </a:lnTo>
                  <a:lnTo>
                    <a:pt x="1080" y="8"/>
                  </a:lnTo>
                  <a:lnTo>
                    <a:pt x="1074" y="7"/>
                  </a:lnTo>
                  <a:lnTo>
                    <a:pt x="1067" y="6"/>
                  </a:lnTo>
                  <a:lnTo>
                    <a:pt x="1061" y="5"/>
                  </a:lnTo>
                  <a:lnTo>
                    <a:pt x="1054" y="4"/>
                  </a:lnTo>
                  <a:lnTo>
                    <a:pt x="1048" y="4"/>
                  </a:lnTo>
                  <a:lnTo>
                    <a:pt x="1041" y="3"/>
                  </a:lnTo>
                  <a:lnTo>
                    <a:pt x="1034" y="2"/>
                  </a:lnTo>
                  <a:lnTo>
                    <a:pt x="1028" y="2"/>
                  </a:lnTo>
                  <a:lnTo>
                    <a:pt x="1021" y="1"/>
                  </a:lnTo>
                  <a:lnTo>
                    <a:pt x="1014" y="1"/>
                  </a:lnTo>
                  <a:lnTo>
                    <a:pt x="1007" y="1"/>
                  </a:lnTo>
                  <a:lnTo>
                    <a:pt x="1000" y="0"/>
                  </a:lnTo>
                  <a:lnTo>
                    <a:pt x="993" y="0"/>
                  </a:lnTo>
                  <a:lnTo>
                    <a:pt x="986" y="0"/>
                  </a:lnTo>
                  <a:lnTo>
                    <a:pt x="979" y="0"/>
                  </a:lnTo>
                  <a:lnTo>
                    <a:pt x="972" y="0"/>
                  </a:lnTo>
                  <a:lnTo>
                    <a:pt x="965" y="0"/>
                  </a:lnTo>
                  <a:lnTo>
                    <a:pt x="958" y="0"/>
                  </a:lnTo>
                  <a:lnTo>
                    <a:pt x="950" y="0"/>
                  </a:lnTo>
                  <a:lnTo>
                    <a:pt x="943" y="0"/>
                  </a:lnTo>
                  <a:lnTo>
                    <a:pt x="936" y="1"/>
                  </a:lnTo>
                  <a:lnTo>
                    <a:pt x="928" y="1"/>
                  </a:lnTo>
                  <a:lnTo>
                    <a:pt x="921" y="1"/>
                  </a:lnTo>
                  <a:lnTo>
                    <a:pt x="914" y="2"/>
                  </a:lnTo>
                  <a:lnTo>
                    <a:pt x="906" y="2"/>
                  </a:lnTo>
                  <a:lnTo>
                    <a:pt x="899" y="3"/>
                  </a:lnTo>
                  <a:lnTo>
                    <a:pt x="891" y="4"/>
                  </a:lnTo>
                  <a:lnTo>
                    <a:pt x="883" y="4"/>
                  </a:lnTo>
                  <a:lnTo>
                    <a:pt x="876" y="5"/>
                  </a:lnTo>
                  <a:lnTo>
                    <a:pt x="868" y="6"/>
                  </a:lnTo>
                  <a:lnTo>
                    <a:pt x="860" y="6"/>
                  </a:lnTo>
                  <a:lnTo>
                    <a:pt x="853" y="7"/>
                  </a:lnTo>
                  <a:lnTo>
                    <a:pt x="845" y="8"/>
                  </a:lnTo>
                  <a:lnTo>
                    <a:pt x="837" y="9"/>
                  </a:lnTo>
                  <a:lnTo>
                    <a:pt x="829" y="10"/>
                  </a:lnTo>
                  <a:lnTo>
                    <a:pt x="821" y="11"/>
                  </a:lnTo>
                  <a:lnTo>
                    <a:pt x="814" y="12"/>
                  </a:lnTo>
                  <a:lnTo>
                    <a:pt x="806" y="13"/>
                  </a:lnTo>
                  <a:lnTo>
                    <a:pt x="798" y="14"/>
                  </a:lnTo>
                  <a:lnTo>
                    <a:pt x="790" y="16"/>
                  </a:lnTo>
                  <a:lnTo>
                    <a:pt x="782" y="17"/>
                  </a:lnTo>
                  <a:lnTo>
                    <a:pt x="774" y="18"/>
                  </a:lnTo>
                  <a:lnTo>
                    <a:pt x="766" y="19"/>
                  </a:lnTo>
                  <a:lnTo>
                    <a:pt x="758" y="21"/>
                  </a:lnTo>
                  <a:lnTo>
                    <a:pt x="750" y="22"/>
                  </a:lnTo>
                  <a:lnTo>
                    <a:pt x="741" y="23"/>
                  </a:lnTo>
                  <a:lnTo>
                    <a:pt x="733" y="25"/>
                  </a:lnTo>
                  <a:lnTo>
                    <a:pt x="725" y="26"/>
                  </a:lnTo>
                  <a:lnTo>
                    <a:pt x="717" y="28"/>
                  </a:lnTo>
                  <a:lnTo>
                    <a:pt x="709" y="29"/>
                  </a:lnTo>
                  <a:lnTo>
                    <a:pt x="701" y="31"/>
                  </a:lnTo>
                  <a:lnTo>
                    <a:pt x="692" y="29"/>
                  </a:lnTo>
                  <a:lnTo>
                    <a:pt x="684" y="28"/>
                  </a:lnTo>
                  <a:lnTo>
                    <a:pt x="676" y="26"/>
                  </a:lnTo>
                  <a:lnTo>
                    <a:pt x="668" y="25"/>
                  </a:lnTo>
                  <a:lnTo>
                    <a:pt x="660" y="24"/>
                  </a:lnTo>
                  <a:lnTo>
                    <a:pt x="652" y="22"/>
                  </a:lnTo>
                  <a:lnTo>
                    <a:pt x="644" y="21"/>
                  </a:lnTo>
                  <a:lnTo>
                    <a:pt x="636" y="20"/>
                  </a:lnTo>
                  <a:lnTo>
                    <a:pt x="628" y="18"/>
                  </a:lnTo>
                  <a:lnTo>
                    <a:pt x="620" y="17"/>
                  </a:lnTo>
                  <a:lnTo>
                    <a:pt x="612" y="16"/>
                  </a:lnTo>
                  <a:lnTo>
                    <a:pt x="604" y="15"/>
                  </a:lnTo>
                  <a:lnTo>
                    <a:pt x="596" y="14"/>
                  </a:lnTo>
                  <a:lnTo>
                    <a:pt x="588" y="13"/>
                  </a:lnTo>
                  <a:lnTo>
                    <a:pt x="580" y="12"/>
                  </a:lnTo>
                  <a:lnTo>
                    <a:pt x="573" y="11"/>
                  </a:lnTo>
                  <a:lnTo>
                    <a:pt x="565" y="10"/>
                  </a:lnTo>
                  <a:lnTo>
                    <a:pt x="557" y="9"/>
                  </a:lnTo>
                  <a:lnTo>
                    <a:pt x="549" y="8"/>
                  </a:lnTo>
                  <a:lnTo>
                    <a:pt x="542" y="7"/>
                  </a:lnTo>
                  <a:lnTo>
                    <a:pt x="534" y="6"/>
                  </a:lnTo>
                  <a:lnTo>
                    <a:pt x="526" y="5"/>
                  </a:lnTo>
                  <a:lnTo>
                    <a:pt x="519" y="5"/>
                  </a:lnTo>
                  <a:lnTo>
                    <a:pt x="511" y="4"/>
                  </a:lnTo>
                  <a:lnTo>
                    <a:pt x="503" y="3"/>
                  </a:lnTo>
                  <a:lnTo>
                    <a:pt x="496" y="3"/>
                  </a:lnTo>
                  <a:lnTo>
                    <a:pt x="488" y="2"/>
                  </a:lnTo>
                  <a:lnTo>
                    <a:pt x="481" y="2"/>
                  </a:lnTo>
                  <a:lnTo>
                    <a:pt x="474" y="1"/>
                  </a:lnTo>
                  <a:lnTo>
                    <a:pt x="466" y="1"/>
                  </a:lnTo>
                  <a:lnTo>
                    <a:pt x="459" y="1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437" y="0"/>
                  </a:lnTo>
                  <a:lnTo>
                    <a:pt x="430" y="0"/>
                  </a:lnTo>
                  <a:lnTo>
                    <a:pt x="423" y="0"/>
                  </a:lnTo>
                  <a:lnTo>
                    <a:pt x="416" y="0"/>
                  </a:lnTo>
                  <a:lnTo>
                    <a:pt x="409" y="0"/>
                  </a:lnTo>
                  <a:lnTo>
                    <a:pt x="402" y="0"/>
                  </a:lnTo>
                  <a:lnTo>
                    <a:pt x="395" y="0"/>
                  </a:lnTo>
                  <a:lnTo>
                    <a:pt x="388" y="1"/>
                  </a:lnTo>
                  <a:lnTo>
                    <a:pt x="381" y="1"/>
                  </a:lnTo>
                  <a:lnTo>
                    <a:pt x="374" y="1"/>
                  </a:lnTo>
                  <a:lnTo>
                    <a:pt x="367" y="2"/>
                  </a:lnTo>
                  <a:lnTo>
                    <a:pt x="360" y="2"/>
                  </a:lnTo>
                  <a:lnTo>
                    <a:pt x="354" y="3"/>
                  </a:lnTo>
                  <a:lnTo>
                    <a:pt x="347" y="3"/>
                  </a:lnTo>
                  <a:lnTo>
                    <a:pt x="341" y="4"/>
                  </a:lnTo>
                  <a:lnTo>
                    <a:pt x="334" y="5"/>
                  </a:lnTo>
                  <a:lnTo>
                    <a:pt x="327" y="6"/>
                  </a:lnTo>
                  <a:lnTo>
                    <a:pt x="321" y="7"/>
                  </a:lnTo>
                  <a:lnTo>
                    <a:pt x="315" y="8"/>
                  </a:lnTo>
                  <a:lnTo>
                    <a:pt x="308" y="9"/>
                  </a:lnTo>
                  <a:lnTo>
                    <a:pt x="302" y="10"/>
                  </a:lnTo>
                  <a:lnTo>
                    <a:pt x="296" y="11"/>
                  </a:lnTo>
                  <a:lnTo>
                    <a:pt x="290" y="13"/>
                  </a:lnTo>
                  <a:lnTo>
                    <a:pt x="283" y="14"/>
                  </a:lnTo>
                  <a:lnTo>
                    <a:pt x="277" y="15"/>
                  </a:lnTo>
                  <a:lnTo>
                    <a:pt x="271" y="17"/>
                  </a:lnTo>
                  <a:lnTo>
                    <a:pt x="265" y="19"/>
                  </a:lnTo>
                  <a:lnTo>
                    <a:pt x="260" y="20"/>
                  </a:lnTo>
                  <a:lnTo>
                    <a:pt x="254" y="22"/>
                  </a:lnTo>
                  <a:lnTo>
                    <a:pt x="248" y="24"/>
                  </a:lnTo>
                  <a:lnTo>
                    <a:pt x="242" y="26"/>
                  </a:lnTo>
                  <a:lnTo>
                    <a:pt x="237" y="28"/>
                  </a:lnTo>
                  <a:lnTo>
                    <a:pt x="231" y="30"/>
                  </a:lnTo>
                  <a:lnTo>
                    <a:pt x="226" y="32"/>
                  </a:lnTo>
                  <a:lnTo>
                    <a:pt x="220" y="35"/>
                  </a:lnTo>
                  <a:lnTo>
                    <a:pt x="215" y="37"/>
                  </a:lnTo>
                  <a:lnTo>
                    <a:pt x="209" y="40"/>
                  </a:lnTo>
                  <a:lnTo>
                    <a:pt x="204" y="42"/>
                  </a:lnTo>
                  <a:lnTo>
                    <a:pt x="198" y="45"/>
                  </a:lnTo>
                  <a:lnTo>
                    <a:pt x="192" y="49"/>
                  </a:lnTo>
                  <a:lnTo>
                    <a:pt x="186" y="52"/>
                  </a:lnTo>
                  <a:lnTo>
                    <a:pt x="180" y="56"/>
                  </a:lnTo>
                  <a:lnTo>
                    <a:pt x="174" y="59"/>
                  </a:lnTo>
                  <a:lnTo>
                    <a:pt x="169" y="63"/>
                  </a:lnTo>
                  <a:lnTo>
                    <a:pt x="163" y="67"/>
                  </a:lnTo>
                  <a:lnTo>
                    <a:pt x="158" y="71"/>
                  </a:lnTo>
                  <a:lnTo>
                    <a:pt x="153" y="75"/>
                  </a:lnTo>
                  <a:lnTo>
                    <a:pt x="148" y="79"/>
                  </a:lnTo>
                  <a:lnTo>
                    <a:pt x="143" y="83"/>
                  </a:lnTo>
                  <a:lnTo>
                    <a:pt x="137" y="88"/>
                  </a:lnTo>
                  <a:lnTo>
                    <a:pt x="132" y="92"/>
                  </a:lnTo>
                  <a:lnTo>
                    <a:pt x="127" y="97"/>
                  </a:lnTo>
                  <a:lnTo>
                    <a:pt x="123" y="101"/>
                  </a:lnTo>
                  <a:lnTo>
                    <a:pt x="118" y="106"/>
                  </a:lnTo>
                  <a:lnTo>
                    <a:pt x="113" y="111"/>
                  </a:lnTo>
                  <a:lnTo>
                    <a:pt x="108" y="116"/>
                  </a:lnTo>
                  <a:lnTo>
                    <a:pt x="104" y="121"/>
                  </a:lnTo>
                  <a:lnTo>
                    <a:pt x="99" y="126"/>
                  </a:lnTo>
                  <a:lnTo>
                    <a:pt x="95" y="131"/>
                  </a:lnTo>
                  <a:lnTo>
                    <a:pt x="91" y="136"/>
                  </a:lnTo>
                  <a:lnTo>
                    <a:pt x="87" y="141"/>
                  </a:lnTo>
                  <a:lnTo>
                    <a:pt x="83" y="147"/>
                  </a:lnTo>
                  <a:lnTo>
                    <a:pt x="79" y="152"/>
                  </a:lnTo>
                  <a:lnTo>
                    <a:pt x="75" y="158"/>
                  </a:lnTo>
                  <a:lnTo>
                    <a:pt x="71" y="164"/>
                  </a:lnTo>
                  <a:lnTo>
                    <a:pt x="67" y="169"/>
                  </a:lnTo>
                  <a:lnTo>
                    <a:pt x="64" y="175"/>
                  </a:lnTo>
                  <a:lnTo>
                    <a:pt x="60" y="181"/>
                  </a:lnTo>
                  <a:lnTo>
                    <a:pt x="57" y="187"/>
                  </a:lnTo>
                  <a:lnTo>
                    <a:pt x="54" y="193"/>
                  </a:lnTo>
                  <a:lnTo>
                    <a:pt x="50" y="199"/>
                  </a:lnTo>
                  <a:lnTo>
                    <a:pt x="47" y="205"/>
                  </a:lnTo>
                  <a:lnTo>
                    <a:pt x="44" y="211"/>
                  </a:lnTo>
                  <a:lnTo>
                    <a:pt x="41" y="217"/>
                  </a:lnTo>
                  <a:lnTo>
                    <a:pt x="39" y="224"/>
                  </a:lnTo>
                  <a:lnTo>
                    <a:pt x="36" y="230"/>
                  </a:lnTo>
                  <a:lnTo>
                    <a:pt x="33" y="237"/>
                  </a:lnTo>
                  <a:lnTo>
                    <a:pt x="31" y="243"/>
                  </a:lnTo>
                  <a:lnTo>
                    <a:pt x="28" y="250"/>
                  </a:lnTo>
                  <a:lnTo>
                    <a:pt x="26" y="256"/>
                  </a:lnTo>
                  <a:lnTo>
                    <a:pt x="24" y="263"/>
                  </a:lnTo>
                  <a:lnTo>
                    <a:pt x="22" y="269"/>
                  </a:lnTo>
                  <a:lnTo>
                    <a:pt x="19" y="276"/>
                  </a:lnTo>
                  <a:lnTo>
                    <a:pt x="18" y="283"/>
                  </a:lnTo>
                  <a:lnTo>
                    <a:pt x="16" y="290"/>
                  </a:lnTo>
                  <a:lnTo>
                    <a:pt x="14" y="297"/>
                  </a:lnTo>
                  <a:lnTo>
                    <a:pt x="12" y="304"/>
                  </a:lnTo>
                  <a:lnTo>
                    <a:pt x="11" y="310"/>
                  </a:lnTo>
                  <a:lnTo>
                    <a:pt x="9" y="317"/>
                  </a:lnTo>
                  <a:lnTo>
                    <a:pt x="8" y="324"/>
                  </a:lnTo>
                  <a:lnTo>
                    <a:pt x="7" y="332"/>
                  </a:lnTo>
                  <a:lnTo>
                    <a:pt x="6" y="339"/>
                  </a:lnTo>
                  <a:lnTo>
                    <a:pt x="5" y="346"/>
                  </a:lnTo>
                  <a:lnTo>
                    <a:pt x="4" y="353"/>
                  </a:lnTo>
                  <a:lnTo>
                    <a:pt x="3" y="360"/>
                  </a:lnTo>
                  <a:lnTo>
                    <a:pt x="2" y="367"/>
                  </a:lnTo>
                  <a:lnTo>
                    <a:pt x="2" y="374"/>
                  </a:lnTo>
                  <a:lnTo>
                    <a:pt x="1" y="382"/>
                  </a:lnTo>
                  <a:lnTo>
                    <a:pt x="1" y="389"/>
                  </a:lnTo>
                  <a:lnTo>
                    <a:pt x="1" y="396"/>
                  </a:lnTo>
                  <a:lnTo>
                    <a:pt x="1" y="403"/>
                  </a:lnTo>
                  <a:lnTo>
                    <a:pt x="0" y="411"/>
                  </a:lnTo>
                  <a:lnTo>
                    <a:pt x="1" y="418"/>
                  </a:lnTo>
                  <a:lnTo>
                    <a:pt x="1" y="425"/>
                  </a:lnTo>
                  <a:lnTo>
                    <a:pt x="1" y="432"/>
                  </a:lnTo>
                  <a:lnTo>
                    <a:pt x="1" y="439"/>
                  </a:lnTo>
                  <a:lnTo>
                    <a:pt x="2" y="446"/>
                  </a:lnTo>
                  <a:lnTo>
                    <a:pt x="2" y="453"/>
                  </a:lnTo>
                  <a:lnTo>
                    <a:pt x="3" y="460"/>
                  </a:lnTo>
                  <a:lnTo>
                    <a:pt x="4" y="466"/>
                  </a:lnTo>
                  <a:lnTo>
                    <a:pt x="5" y="473"/>
                  </a:lnTo>
                  <a:lnTo>
                    <a:pt x="6" y="480"/>
                  </a:lnTo>
                  <a:lnTo>
                    <a:pt x="7" y="487"/>
                  </a:lnTo>
                  <a:lnTo>
                    <a:pt x="8" y="494"/>
                  </a:lnTo>
                  <a:lnTo>
                    <a:pt x="9" y="501"/>
                  </a:lnTo>
                  <a:lnTo>
                    <a:pt x="10" y="507"/>
                  </a:lnTo>
                  <a:lnTo>
                    <a:pt x="12" y="514"/>
                  </a:lnTo>
                  <a:lnTo>
                    <a:pt x="13" y="521"/>
                  </a:lnTo>
                  <a:lnTo>
                    <a:pt x="15" y="528"/>
                  </a:lnTo>
                  <a:lnTo>
                    <a:pt x="17" y="534"/>
                  </a:lnTo>
                  <a:lnTo>
                    <a:pt x="18" y="541"/>
                  </a:lnTo>
                  <a:lnTo>
                    <a:pt x="20" y="548"/>
                  </a:lnTo>
                  <a:lnTo>
                    <a:pt x="22" y="554"/>
                  </a:lnTo>
                  <a:lnTo>
                    <a:pt x="24" y="561"/>
                  </a:lnTo>
                  <a:lnTo>
                    <a:pt x="26" y="567"/>
                  </a:lnTo>
                  <a:lnTo>
                    <a:pt x="29" y="574"/>
                  </a:lnTo>
                  <a:lnTo>
                    <a:pt x="31" y="580"/>
                  </a:lnTo>
                  <a:lnTo>
                    <a:pt x="34" y="587"/>
                  </a:lnTo>
                  <a:lnTo>
                    <a:pt x="36" y="593"/>
                  </a:lnTo>
                  <a:lnTo>
                    <a:pt x="39" y="600"/>
                  </a:lnTo>
                  <a:lnTo>
                    <a:pt x="41" y="606"/>
                  </a:lnTo>
                  <a:lnTo>
                    <a:pt x="44" y="612"/>
                  </a:lnTo>
                  <a:lnTo>
                    <a:pt x="47" y="618"/>
                  </a:lnTo>
                  <a:lnTo>
                    <a:pt x="50" y="625"/>
                  </a:lnTo>
                  <a:lnTo>
                    <a:pt x="53" y="631"/>
                  </a:lnTo>
                  <a:lnTo>
                    <a:pt x="56" y="637"/>
                  </a:lnTo>
                  <a:lnTo>
                    <a:pt x="59" y="643"/>
                  </a:lnTo>
                  <a:lnTo>
                    <a:pt x="63" y="649"/>
                  </a:lnTo>
                  <a:lnTo>
                    <a:pt x="66" y="656"/>
                  </a:lnTo>
                  <a:lnTo>
                    <a:pt x="70" y="662"/>
                  </a:lnTo>
                  <a:lnTo>
                    <a:pt x="73" y="668"/>
                  </a:lnTo>
                  <a:lnTo>
                    <a:pt x="77" y="674"/>
                  </a:lnTo>
                  <a:lnTo>
                    <a:pt x="80" y="680"/>
                  </a:lnTo>
                  <a:lnTo>
                    <a:pt x="84" y="685"/>
                  </a:lnTo>
                  <a:lnTo>
                    <a:pt x="88" y="691"/>
                  </a:lnTo>
                  <a:lnTo>
                    <a:pt x="92" y="697"/>
                  </a:lnTo>
                  <a:lnTo>
                    <a:pt x="96" y="703"/>
                  </a:lnTo>
                  <a:lnTo>
                    <a:pt x="100" y="709"/>
                  </a:lnTo>
                  <a:lnTo>
                    <a:pt x="104" y="714"/>
                  </a:lnTo>
                  <a:lnTo>
                    <a:pt x="109" y="720"/>
                  </a:lnTo>
                  <a:lnTo>
                    <a:pt x="113" y="726"/>
                  </a:lnTo>
                  <a:lnTo>
                    <a:pt x="117" y="731"/>
                  </a:lnTo>
                  <a:lnTo>
                    <a:pt x="122" y="737"/>
                  </a:lnTo>
                  <a:lnTo>
                    <a:pt x="126" y="742"/>
                  </a:lnTo>
                  <a:lnTo>
                    <a:pt x="131" y="748"/>
                  </a:lnTo>
                  <a:lnTo>
                    <a:pt x="136" y="753"/>
                  </a:lnTo>
                  <a:lnTo>
                    <a:pt x="141" y="759"/>
                  </a:lnTo>
                  <a:lnTo>
                    <a:pt x="146" y="764"/>
                  </a:lnTo>
                  <a:lnTo>
                    <a:pt x="150" y="769"/>
                  </a:lnTo>
                  <a:lnTo>
                    <a:pt x="155" y="774"/>
                  </a:lnTo>
                  <a:lnTo>
                    <a:pt x="160" y="779"/>
                  </a:lnTo>
                  <a:lnTo>
                    <a:pt x="165" y="785"/>
                  </a:lnTo>
                  <a:lnTo>
                    <a:pt x="170" y="790"/>
                  </a:lnTo>
                  <a:lnTo>
                    <a:pt x="175" y="795"/>
                  </a:lnTo>
                  <a:lnTo>
                    <a:pt x="181" y="800"/>
                  </a:lnTo>
                  <a:lnTo>
                    <a:pt x="186" y="805"/>
                  </a:lnTo>
                  <a:lnTo>
                    <a:pt x="191" y="809"/>
                  </a:lnTo>
                  <a:lnTo>
                    <a:pt x="197" y="814"/>
                  </a:lnTo>
                  <a:lnTo>
                    <a:pt x="203" y="819"/>
                  </a:lnTo>
                  <a:lnTo>
                    <a:pt x="208" y="823"/>
                  </a:lnTo>
                  <a:lnTo>
                    <a:pt x="213" y="827"/>
                  </a:lnTo>
                  <a:lnTo>
                    <a:pt x="218" y="831"/>
                  </a:lnTo>
                  <a:lnTo>
                    <a:pt x="223" y="836"/>
                  </a:lnTo>
                  <a:lnTo>
                    <a:pt x="229" y="840"/>
                  </a:lnTo>
                  <a:lnTo>
                    <a:pt x="234" y="843"/>
                  </a:lnTo>
                  <a:lnTo>
                    <a:pt x="239" y="847"/>
                  </a:lnTo>
                  <a:lnTo>
                    <a:pt x="245" y="851"/>
                  </a:lnTo>
                  <a:lnTo>
                    <a:pt x="250" y="855"/>
                  </a:lnTo>
                  <a:lnTo>
                    <a:pt x="256" y="859"/>
                  </a:lnTo>
                  <a:lnTo>
                    <a:pt x="262" y="862"/>
                  </a:lnTo>
                  <a:lnTo>
                    <a:pt x="267" y="866"/>
                  </a:lnTo>
                  <a:lnTo>
                    <a:pt x="273" y="870"/>
                  </a:lnTo>
                  <a:lnTo>
                    <a:pt x="279" y="873"/>
                  </a:lnTo>
                  <a:lnTo>
                    <a:pt x="284" y="877"/>
                  </a:lnTo>
                  <a:lnTo>
                    <a:pt x="290" y="880"/>
                  </a:lnTo>
                  <a:lnTo>
                    <a:pt x="296" y="883"/>
                  </a:lnTo>
                  <a:lnTo>
                    <a:pt x="302" y="887"/>
                  </a:lnTo>
                  <a:lnTo>
                    <a:pt x="308" y="890"/>
                  </a:lnTo>
                  <a:lnTo>
                    <a:pt x="314" y="893"/>
                  </a:lnTo>
                  <a:lnTo>
                    <a:pt x="320" y="896"/>
                  </a:lnTo>
                  <a:lnTo>
                    <a:pt x="326" y="899"/>
                  </a:lnTo>
                  <a:lnTo>
                    <a:pt x="333" y="902"/>
                  </a:lnTo>
                  <a:lnTo>
                    <a:pt x="339" y="905"/>
                  </a:lnTo>
                  <a:lnTo>
                    <a:pt x="345" y="908"/>
                  </a:lnTo>
                  <a:lnTo>
                    <a:pt x="351" y="911"/>
                  </a:lnTo>
                  <a:lnTo>
                    <a:pt x="358" y="914"/>
                  </a:lnTo>
                  <a:lnTo>
                    <a:pt x="364" y="917"/>
                  </a:lnTo>
                  <a:lnTo>
                    <a:pt x="370" y="919"/>
                  </a:lnTo>
                  <a:lnTo>
                    <a:pt x="377" y="922"/>
                  </a:lnTo>
                  <a:lnTo>
                    <a:pt x="383" y="925"/>
                  </a:lnTo>
                  <a:lnTo>
                    <a:pt x="390" y="927"/>
                  </a:lnTo>
                  <a:lnTo>
                    <a:pt x="396" y="930"/>
                  </a:lnTo>
                  <a:lnTo>
                    <a:pt x="403" y="932"/>
                  </a:lnTo>
                  <a:lnTo>
                    <a:pt x="410" y="934"/>
                  </a:lnTo>
                  <a:lnTo>
                    <a:pt x="416" y="937"/>
                  </a:lnTo>
                  <a:lnTo>
                    <a:pt x="423" y="939"/>
                  </a:lnTo>
                  <a:lnTo>
                    <a:pt x="430" y="941"/>
                  </a:lnTo>
                  <a:lnTo>
                    <a:pt x="437" y="943"/>
                  </a:lnTo>
                  <a:lnTo>
                    <a:pt x="444" y="945"/>
                  </a:lnTo>
                  <a:lnTo>
                    <a:pt x="450" y="947"/>
                  </a:lnTo>
                  <a:lnTo>
                    <a:pt x="457" y="949"/>
                  </a:lnTo>
                  <a:lnTo>
                    <a:pt x="464" y="951"/>
                  </a:lnTo>
                  <a:lnTo>
                    <a:pt x="471" y="953"/>
                  </a:lnTo>
                  <a:lnTo>
                    <a:pt x="478" y="955"/>
                  </a:lnTo>
                  <a:lnTo>
                    <a:pt x="485" y="957"/>
                  </a:lnTo>
                  <a:lnTo>
                    <a:pt x="492" y="958"/>
                  </a:lnTo>
                  <a:lnTo>
                    <a:pt x="499" y="960"/>
                  </a:lnTo>
                  <a:lnTo>
                    <a:pt x="507" y="961"/>
                  </a:lnTo>
                  <a:lnTo>
                    <a:pt x="514" y="963"/>
                  </a:lnTo>
                  <a:lnTo>
                    <a:pt x="521" y="964"/>
                  </a:lnTo>
                  <a:lnTo>
                    <a:pt x="528" y="966"/>
                  </a:lnTo>
                  <a:lnTo>
                    <a:pt x="535" y="967"/>
                  </a:lnTo>
                  <a:lnTo>
                    <a:pt x="543" y="968"/>
                  </a:lnTo>
                  <a:lnTo>
                    <a:pt x="550" y="969"/>
                  </a:lnTo>
                  <a:lnTo>
                    <a:pt x="557" y="971"/>
                  </a:lnTo>
                  <a:lnTo>
                    <a:pt x="565" y="972"/>
                  </a:lnTo>
                  <a:lnTo>
                    <a:pt x="572" y="973"/>
                  </a:lnTo>
                  <a:lnTo>
                    <a:pt x="579" y="974"/>
                  </a:lnTo>
                  <a:lnTo>
                    <a:pt x="587" y="975"/>
                  </a:lnTo>
                  <a:lnTo>
                    <a:pt x="594" y="975"/>
                  </a:lnTo>
                  <a:lnTo>
                    <a:pt x="602" y="976"/>
                  </a:lnTo>
                  <a:lnTo>
                    <a:pt x="609" y="977"/>
                  </a:lnTo>
                  <a:lnTo>
                    <a:pt x="617" y="978"/>
                  </a:lnTo>
                  <a:lnTo>
                    <a:pt x="624" y="978"/>
                  </a:lnTo>
                  <a:lnTo>
                    <a:pt x="632" y="979"/>
                  </a:lnTo>
                  <a:lnTo>
                    <a:pt x="639" y="979"/>
                  </a:lnTo>
                  <a:lnTo>
                    <a:pt x="647" y="980"/>
                  </a:lnTo>
                  <a:lnTo>
                    <a:pt x="655" y="980"/>
                  </a:lnTo>
                  <a:lnTo>
                    <a:pt x="662" y="980"/>
                  </a:lnTo>
                  <a:lnTo>
                    <a:pt x="670" y="980"/>
                  </a:lnTo>
                  <a:lnTo>
                    <a:pt x="678" y="981"/>
                  </a:lnTo>
                  <a:lnTo>
                    <a:pt x="685" y="981"/>
                  </a:lnTo>
                  <a:lnTo>
                    <a:pt x="693" y="981"/>
                  </a:lnTo>
                </a:path>
              </a:pathLst>
            </a:custGeom>
            <a:solidFill>
              <a:srgbClr val="999999"/>
            </a:solidFill>
            <a:ln w="952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24" name="Freeform 13">
              <a:extLst>
                <a:ext uri="{FF2B5EF4-FFF2-40B4-BE49-F238E27FC236}">
                  <a16:creationId xmlns:a16="http://schemas.microsoft.com/office/drawing/2014/main" id="{86507B80-B533-4839-8A0C-A556E8829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1553" y="4255423"/>
              <a:ext cx="1795487" cy="1269225"/>
            </a:xfrm>
            <a:custGeom>
              <a:avLst/>
              <a:gdLst>
                <a:gd name="T0" fmla="*/ 2147483646 w 1388"/>
                <a:gd name="T1" fmla="*/ 2147483646 h 982"/>
                <a:gd name="T2" fmla="*/ 2147483646 w 1388"/>
                <a:gd name="T3" fmla="*/ 2147483646 h 982"/>
                <a:gd name="T4" fmla="*/ 2147483646 w 1388"/>
                <a:gd name="T5" fmla="*/ 2147483646 h 982"/>
                <a:gd name="T6" fmla="*/ 2147483646 w 1388"/>
                <a:gd name="T7" fmla="*/ 2147483646 h 982"/>
                <a:gd name="T8" fmla="*/ 2147483646 w 1388"/>
                <a:gd name="T9" fmla="*/ 2147483646 h 982"/>
                <a:gd name="T10" fmla="*/ 2147483646 w 1388"/>
                <a:gd name="T11" fmla="*/ 2147483646 h 982"/>
                <a:gd name="T12" fmla="*/ 2147483646 w 1388"/>
                <a:gd name="T13" fmla="*/ 2147483646 h 982"/>
                <a:gd name="T14" fmla="*/ 2147483646 w 1388"/>
                <a:gd name="T15" fmla="*/ 2147483646 h 982"/>
                <a:gd name="T16" fmla="*/ 2147483646 w 1388"/>
                <a:gd name="T17" fmla="*/ 2147483646 h 982"/>
                <a:gd name="T18" fmla="*/ 2147483646 w 1388"/>
                <a:gd name="T19" fmla="*/ 2147483646 h 982"/>
                <a:gd name="T20" fmla="*/ 2147483646 w 1388"/>
                <a:gd name="T21" fmla="*/ 2147483646 h 982"/>
                <a:gd name="T22" fmla="*/ 2147483646 w 1388"/>
                <a:gd name="T23" fmla="*/ 2147483646 h 982"/>
                <a:gd name="T24" fmla="*/ 2147483646 w 1388"/>
                <a:gd name="T25" fmla="*/ 2147483646 h 982"/>
                <a:gd name="T26" fmla="*/ 2147483646 w 1388"/>
                <a:gd name="T27" fmla="*/ 2147483646 h 982"/>
                <a:gd name="T28" fmla="*/ 2147483646 w 1388"/>
                <a:gd name="T29" fmla="*/ 2147483646 h 982"/>
                <a:gd name="T30" fmla="*/ 2147483646 w 1388"/>
                <a:gd name="T31" fmla="*/ 2147483646 h 982"/>
                <a:gd name="T32" fmla="*/ 2147483646 w 1388"/>
                <a:gd name="T33" fmla="*/ 2147483646 h 982"/>
                <a:gd name="T34" fmla="*/ 2147483646 w 1388"/>
                <a:gd name="T35" fmla="*/ 2147483646 h 982"/>
                <a:gd name="T36" fmla="*/ 2147483646 w 1388"/>
                <a:gd name="T37" fmla="*/ 2147483646 h 982"/>
                <a:gd name="T38" fmla="*/ 2147483646 w 1388"/>
                <a:gd name="T39" fmla="*/ 2147483646 h 982"/>
                <a:gd name="T40" fmla="*/ 2147483646 w 1388"/>
                <a:gd name="T41" fmla="*/ 2147483646 h 982"/>
                <a:gd name="T42" fmla="*/ 2147483646 w 1388"/>
                <a:gd name="T43" fmla="*/ 2147483646 h 982"/>
                <a:gd name="T44" fmla="*/ 2147483646 w 1388"/>
                <a:gd name="T45" fmla="*/ 2147483646 h 982"/>
                <a:gd name="T46" fmla="*/ 2147483646 w 1388"/>
                <a:gd name="T47" fmla="*/ 2147483646 h 982"/>
                <a:gd name="T48" fmla="*/ 2147483646 w 1388"/>
                <a:gd name="T49" fmla="*/ 2147483646 h 982"/>
                <a:gd name="T50" fmla="*/ 2147483646 w 1388"/>
                <a:gd name="T51" fmla="*/ 2147483646 h 982"/>
                <a:gd name="T52" fmla="*/ 2147483646 w 1388"/>
                <a:gd name="T53" fmla="*/ 0 h 982"/>
                <a:gd name="T54" fmla="*/ 2147483646 w 1388"/>
                <a:gd name="T55" fmla="*/ 2147483646 h 982"/>
                <a:gd name="T56" fmla="*/ 2147483646 w 1388"/>
                <a:gd name="T57" fmla="*/ 2147483646 h 982"/>
                <a:gd name="T58" fmla="*/ 2147483646 w 1388"/>
                <a:gd name="T59" fmla="*/ 2147483646 h 982"/>
                <a:gd name="T60" fmla="*/ 2147483646 w 1388"/>
                <a:gd name="T61" fmla="*/ 2147483646 h 982"/>
                <a:gd name="T62" fmla="*/ 2147483646 w 1388"/>
                <a:gd name="T63" fmla="*/ 2147483646 h 982"/>
                <a:gd name="T64" fmla="*/ 2147483646 w 1388"/>
                <a:gd name="T65" fmla="*/ 2147483646 h 982"/>
                <a:gd name="T66" fmla="*/ 2147483646 w 1388"/>
                <a:gd name="T67" fmla="*/ 2147483646 h 982"/>
                <a:gd name="T68" fmla="*/ 2147483646 w 1388"/>
                <a:gd name="T69" fmla="*/ 0 h 982"/>
                <a:gd name="T70" fmla="*/ 2147483646 w 1388"/>
                <a:gd name="T71" fmla="*/ 2147483646 h 982"/>
                <a:gd name="T72" fmla="*/ 2147483646 w 1388"/>
                <a:gd name="T73" fmla="*/ 2147483646 h 982"/>
                <a:gd name="T74" fmla="*/ 2147483646 w 1388"/>
                <a:gd name="T75" fmla="*/ 2147483646 h 982"/>
                <a:gd name="T76" fmla="*/ 2147483646 w 1388"/>
                <a:gd name="T77" fmla="*/ 2147483646 h 982"/>
                <a:gd name="T78" fmla="*/ 2147483646 w 1388"/>
                <a:gd name="T79" fmla="*/ 2147483646 h 982"/>
                <a:gd name="T80" fmla="*/ 2147483646 w 1388"/>
                <a:gd name="T81" fmla="*/ 2147483646 h 982"/>
                <a:gd name="T82" fmla="*/ 2147483646 w 1388"/>
                <a:gd name="T83" fmla="*/ 2147483646 h 982"/>
                <a:gd name="T84" fmla="*/ 2147483646 w 1388"/>
                <a:gd name="T85" fmla="*/ 2147483646 h 982"/>
                <a:gd name="T86" fmla="*/ 2147483646 w 1388"/>
                <a:gd name="T87" fmla="*/ 2147483646 h 982"/>
                <a:gd name="T88" fmla="*/ 2147483646 w 1388"/>
                <a:gd name="T89" fmla="*/ 2147483646 h 982"/>
                <a:gd name="T90" fmla="*/ 2147483646 w 1388"/>
                <a:gd name="T91" fmla="*/ 2147483646 h 982"/>
                <a:gd name="T92" fmla="*/ 2147483646 w 1388"/>
                <a:gd name="T93" fmla="*/ 2147483646 h 982"/>
                <a:gd name="T94" fmla="*/ 2147483646 w 1388"/>
                <a:gd name="T95" fmla="*/ 2147483646 h 982"/>
                <a:gd name="T96" fmla="*/ 2147483646 w 1388"/>
                <a:gd name="T97" fmla="*/ 2147483646 h 982"/>
                <a:gd name="T98" fmla="*/ 2147483646 w 1388"/>
                <a:gd name="T99" fmla="*/ 2147483646 h 982"/>
                <a:gd name="T100" fmla="*/ 2147483646 w 1388"/>
                <a:gd name="T101" fmla="*/ 2147483646 h 982"/>
                <a:gd name="T102" fmla="*/ 2147483646 w 1388"/>
                <a:gd name="T103" fmla="*/ 2147483646 h 982"/>
                <a:gd name="T104" fmla="*/ 2147483646 w 1388"/>
                <a:gd name="T105" fmla="*/ 2147483646 h 982"/>
                <a:gd name="T106" fmla="*/ 2147483646 w 1388"/>
                <a:gd name="T107" fmla="*/ 2147483646 h 982"/>
                <a:gd name="T108" fmla="*/ 2147483646 w 1388"/>
                <a:gd name="T109" fmla="*/ 2147483646 h 982"/>
                <a:gd name="T110" fmla="*/ 2147483646 w 1388"/>
                <a:gd name="T111" fmla="*/ 2147483646 h 982"/>
                <a:gd name="T112" fmla="*/ 2147483646 w 1388"/>
                <a:gd name="T113" fmla="*/ 2147483646 h 982"/>
                <a:gd name="T114" fmla="*/ 2147483646 w 1388"/>
                <a:gd name="T115" fmla="*/ 2147483646 h 982"/>
                <a:gd name="T116" fmla="*/ 2147483646 w 1388"/>
                <a:gd name="T117" fmla="*/ 2147483646 h 982"/>
                <a:gd name="T118" fmla="*/ 2147483646 w 1388"/>
                <a:gd name="T119" fmla="*/ 2147483646 h 982"/>
                <a:gd name="T120" fmla="*/ 2147483646 w 1388"/>
                <a:gd name="T121" fmla="*/ 2147483646 h 982"/>
                <a:gd name="T122" fmla="*/ 2147483646 w 1388"/>
                <a:gd name="T123" fmla="*/ 2147483646 h 98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88"/>
                <a:gd name="T187" fmla="*/ 0 h 982"/>
                <a:gd name="T188" fmla="*/ 1388 w 1388"/>
                <a:gd name="T189" fmla="*/ 982 h 98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88" h="982">
                  <a:moveTo>
                    <a:pt x="693" y="981"/>
                  </a:moveTo>
                  <a:lnTo>
                    <a:pt x="701" y="981"/>
                  </a:lnTo>
                  <a:lnTo>
                    <a:pt x="709" y="981"/>
                  </a:lnTo>
                  <a:lnTo>
                    <a:pt x="716" y="980"/>
                  </a:lnTo>
                  <a:lnTo>
                    <a:pt x="724" y="980"/>
                  </a:lnTo>
                  <a:lnTo>
                    <a:pt x="732" y="980"/>
                  </a:lnTo>
                  <a:lnTo>
                    <a:pt x="739" y="980"/>
                  </a:lnTo>
                  <a:lnTo>
                    <a:pt x="747" y="979"/>
                  </a:lnTo>
                  <a:lnTo>
                    <a:pt x="755" y="979"/>
                  </a:lnTo>
                  <a:lnTo>
                    <a:pt x="762" y="978"/>
                  </a:lnTo>
                  <a:lnTo>
                    <a:pt x="770" y="978"/>
                  </a:lnTo>
                  <a:lnTo>
                    <a:pt x="777" y="977"/>
                  </a:lnTo>
                  <a:lnTo>
                    <a:pt x="785" y="976"/>
                  </a:lnTo>
                  <a:lnTo>
                    <a:pt x="792" y="975"/>
                  </a:lnTo>
                  <a:lnTo>
                    <a:pt x="800" y="975"/>
                  </a:lnTo>
                  <a:lnTo>
                    <a:pt x="807" y="974"/>
                  </a:lnTo>
                  <a:lnTo>
                    <a:pt x="814" y="973"/>
                  </a:lnTo>
                  <a:lnTo>
                    <a:pt x="822" y="972"/>
                  </a:lnTo>
                  <a:lnTo>
                    <a:pt x="829" y="971"/>
                  </a:lnTo>
                  <a:lnTo>
                    <a:pt x="837" y="969"/>
                  </a:lnTo>
                  <a:lnTo>
                    <a:pt x="844" y="968"/>
                  </a:lnTo>
                  <a:lnTo>
                    <a:pt x="851" y="967"/>
                  </a:lnTo>
                  <a:lnTo>
                    <a:pt x="858" y="966"/>
                  </a:lnTo>
                  <a:lnTo>
                    <a:pt x="866" y="964"/>
                  </a:lnTo>
                  <a:lnTo>
                    <a:pt x="873" y="963"/>
                  </a:lnTo>
                  <a:lnTo>
                    <a:pt x="880" y="961"/>
                  </a:lnTo>
                  <a:lnTo>
                    <a:pt x="887" y="960"/>
                  </a:lnTo>
                  <a:lnTo>
                    <a:pt x="894" y="958"/>
                  </a:lnTo>
                  <a:lnTo>
                    <a:pt x="901" y="957"/>
                  </a:lnTo>
                  <a:lnTo>
                    <a:pt x="908" y="955"/>
                  </a:lnTo>
                  <a:lnTo>
                    <a:pt x="915" y="953"/>
                  </a:lnTo>
                  <a:lnTo>
                    <a:pt x="922" y="951"/>
                  </a:lnTo>
                  <a:lnTo>
                    <a:pt x="929" y="949"/>
                  </a:lnTo>
                  <a:lnTo>
                    <a:pt x="936" y="947"/>
                  </a:lnTo>
                  <a:lnTo>
                    <a:pt x="943" y="945"/>
                  </a:lnTo>
                  <a:lnTo>
                    <a:pt x="950" y="943"/>
                  </a:lnTo>
                  <a:lnTo>
                    <a:pt x="956" y="941"/>
                  </a:lnTo>
                  <a:lnTo>
                    <a:pt x="963" y="939"/>
                  </a:lnTo>
                  <a:lnTo>
                    <a:pt x="970" y="937"/>
                  </a:lnTo>
                  <a:lnTo>
                    <a:pt x="976" y="934"/>
                  </a:lnTo>
                  <a:lnTo>
                    <a:pt x="983" y="932"/>
                  </a:lnTo>
                  <a:lnTo>
                    <a:pt x="990" y="930"/>
                  </a:lnTo>
                  <a:lnTo>
                    <a:pt x="996" y="927"/>
                  </a:lnTo>
                  <a:lnTo>
                    <a:pt x="1003" y="925"/>
                  </a:lnTo>
                  <a:lnTo>
                    <a:pt x="1009" y="922"/>
                  </a:lnTo>
                  <a:lnTo>
                    <a:pt x="1016" y="919"/>
                  </a:lnTo>
                  <a:lnTo>
                    <a:pt x="1022" y="917"/>
                  </a:lnTo>
                  <a:lnTo>
                    <a:pt x="1029" y="914"/>
                  </a:lnTo>
                  <a:lnTo>
                    <a:pt x="1035" y="911"/>
                  </a:lnTo>
                  <a:lnTo>
                    <a:pt x="1041" y="908"/>
                  </a:lnTo>
                  <a:lnTo>
                    <a:pt x="1047" y="905"/>
                  </a:lnTo>
                  <a:lnTo>
                    <a:pt x="1054" y="902"/>
                  </a:lnTo>
                  <a:lnTo>
                    <a:pt x="1060" y="899"/>
                  </a:lnTo>
                  <a:lnTo>
                    <a:pt x="1066" y="896"/>
                  </a:lnTo>
                  <a:lnTo>
                    <a:pt x="1072" y="893"/>
                  </a:lnTo>
                  <a:lnTo>
                    <a:pt x="1078" y="890"/>
                  </a:lnTo>
                  <a:lnTo>
                    <a:pt x="1084" y="887"/>
                  </a:lnTo>
                  <a:lnTo>
                    <a:pt x="1090" y="883"/>
                  </a:lnTo>
                  <a:lnTo>
                    <a:pt x="1096" y="880"/>
                  </a:lnTo>
                  <a:lnTo>
                    <a:pt x="1102" y="877"/>
                  </a:lnTo>
                  <a:lnTo>
                    <a:pt x="1107" y="873"/>
                  </a:lnTo>
                  <a:lnTo>
                    <a:pt x="1113" y="870"/>
                  </a:lnTo>
                  <a:lnTo>
                    <a:pt x="1119" y="866"/>
                  </a:lnTo>
                  <a:lnTo>
                    <a:pt x="1124" y="862"/>
                  </a:lnTo>
                  <a:lnTo>
                    <a:pt x="1130" y="859"/>
                  </a:lnTo>
                  <a:lnTo>
                    <a:pt x="1136" y="855"/>
                  </a:lnTo>
                  <a:lnTo>
                    <a:pt x="1141" y="851"/>
                  </a:lnTo>
                  <a:lnTo>
                    <a:pt x="1146" y="847"/>
                  </a:lnTo>
                  <a:lnTo>
                    <a:pt x="1152" y="843"/>
                  </a:lnTo>
                  <a:lnTo>
                    <a:pt x="1157" y="840"/>
                  </a:lnTo>
                  <a:lnTo>
                    <a:pt x="1163" y="836"/>
                  </a:lnTo>
                  <a:lnTo>
                    <a:pt x="1168" y="831"/>
                  </a:lnTo>
                  <a:lnTo>
                    <a:pt x="1173" y="827"/>
                  </a:lnTo>
                  <a:lnTo>
                    <a:pt x="1178" y="823"/>
                  </a:lnTo>
                  <a:lnTo>
                    <a:pt x="1183" y="819"/>
                  </a:lnTo>
                  <a:lnTo>
                    <a:pt x="1189" y="814"/>
                  </a:lnTo>
                  <a:lnTo>
                    <a:pt x="1194" y="809"/>
                  </a:lnTo>
                  <a:lnTo>
                    <a:pt x="1200" y="805"/>
                  </a:lnTo>
                  <a:lnTo>
                    <a:pt x="1205" y="800"/>
                  </a:lnTo>
                  <a:lnTo>
                    <a:pt x="1211" y="795"/>
                  </a:lnTo>
                  <a:lnTo>
                    <a:pt x="1216" y="790"/>
                  </a:lnTo>
                  <a:lnTo>
                    <a:pt x="1221" y="785"/>
                  </a:lnTo>
                  <a:lnTo>
                    <a:pt x="1226" y="779"/>
                  </a:lnTo>
                  <a:lnTo>
                    <a:pt x="1232" y="774"/>
                  </a:lnTo>
                  <a:lnTo>
                    <a:pt x="1237" y="769"/>
                  </a:lnTo>
                  <a:lnTo>
                    <a:pt x="1242" y="764"/>
                  </a:lnTo>
                  <a:lnTo>
                    <a:pt x="1246" y="759"/>
                  </a:lnTo>
                  <a:lnTo>
                    <a:pt x="1251" y="753"/>
                  </a:lnTo>
                  <a:lnTo>
                    <a:pt x="1256" y="748"/>
                  </a:lnTo>
                  <a:lnTo>
                    <a:pt x="1261" y="742"/>
                  </a:lnTo>
                  <a:lnTo>
                    <a:pt x="1265" y="737"/>
                  </a:lnTo>
                  <a:lnTo>
                    <a:pt x="1270" y="731"/>
                  </a:lnTo>
                  <a:lnTo>
                    <a:pt x="1274" y="726"/>
                  </a:lnTo>
                  <a:lnTo>
                    <a:pt x="1279" y="720"/>
                  </a:lnTo>
                  <a:lnTo>
                    <a:pt x="1283" y="714"/>
                  </a:lnTo>
                  <a:lnTo>
                    <a:pt x="1287" y="709"/>
                  </a:lnTo>
                  <a:lnTo>
                    <a:pt x="1291" y="703"/>
                  </a:lnTo>
                  <a:lnTo>
                    <a:pt x="1295" y="697"/>
                  </a:lnTo>
                  <a:lnTo>
                    <a:pt x="1299" y="691"/>
                  </a:lnTo>
                  <a:lnTo>
                    <a:pt x="1303" y="685"/>
                  </a:lnTo>
                  <a:lnTo>
                    <a:pt x="1307" y="680"/>
                  </a:lnTo>
                  <a:lnTo>
                    <a:pt x="1311" y="674"/>
                  </a:lnTo>
                  <a:lnTo>
                    <a:pt x="1314" y="668"/>
                  </a:lnTo>
                  <a:lnTo>
                    <a:pt x="1318" y="662"/>
                  </a:lnTo>
                  <a:lnTo>
                    <a:pt x="1321" y="656"/>
                  </a:lnTo>
                  <a:lnTo>
                    <a:pt x="1325" y="649"/>
                  </a:lnTo>
                  <a:lnTo>
                    <a:pt x="1328" y="643"/>
                  </a:lnTo>
                  <a:lnTo>
                    <a:pt x="1331" y="637"/>
                  </a:lnTo>
                  <a:lnTo>
                    <a:pt x="1334" y="631"/>
                  </a:lnTo>
                  <a:lnTo>
                    <a:pt x="1337" y="625"/>
                  </a:lnTo>
                  <a:lnTo>
                    <a:pt x="1340" y="618"/>
                  </a:lnTo>
                  <a:lnTo>
                    <a:pt x="1343" y="612"/>
                  </a:lnTo>
                  <a:lnTo>
                    <a:pt x="1346" y="606"/>
                  </a:lnTo>
                  <a:lnTo>
                    <a:pt x="1349" y="600"/>
                  </a:lnTo>
                  <a:lnTo>
                    <a:pt x="1351" y="593"/>
                  </a:lnTo>
                  <a:lnTo>
                    <a:pt x="1354" y="587"/>
                  </a:lnTo>
                  <a:lnTo>
                    <a:pt x="1356" y="580"/>
                  </a:lnTo>
                  <a:lnTo>
                    <a:pt x="1359" y="574"/>
                  </a:lnTo>
                  <a:lnTo>
                    <a:pt x="1361" y="567"/>
                  </a:lnTo>
                  <a:lnTo>
                    <a:pt x="1363" y="561"/>
                  </a:lnTo>
                  <a:lnTo>
                    <a:pt x="1365" y="554"/>
                  </a:lnTo>
                  <a:lnTo>
                    <a:pt x="1367" y="548"/>
                  </a:lnTo>
                  <a:lnTo>
                    <a:pt x="1369" y="541"/>
                  </a:lnTo>
                  <a:lnTo>
                    <a:pt x="1371" y="534"/>
                  </a:lnTo>
                  <a:lnTo>
                    <a:pt x="1373" y="528"/>
                  </a:lnTo>
                  <a:lnTo>
                    <a:pt x="1374" y="521"/>
                  </a:lnTo>
                  <a:lnTo>
                    <a:pt x="1376" y="514"/>
                  </a:lnTo>
                  <a:lnTo>
                    <a:pt x="1377" y="507"/>
                  </a:lnTo>
                  <a:lnTo>
                    <a:pt x="1379" y="501"/>
                  </a:lnTo>
                  <a:lnTo>
                    <a:pt x="1380" y="494"/>
                  </a:lnTo>
                  <a:lnTo>
                    <a:pt x="1381" y="487"/>
                  </a:lnTo>
                  <a:lnTo>
                    <a:pt x="1382" y="480"/>
                  </a:lnTo>
                  <a:lnTo>
                    <a:pt x="1383" y="473"/>
                  </a:lnTo>
                  <a:lnTo>
                    <a:pt x="1384" y="466"/>
                  </a:lnTo>
                  <a:lnTo>
                    <a:pt x="1385" y="460"/>
                  </a:lnTo>
                  <a:lnTo>
                    <a:pt x="1385" y="453"/>
                  </a:lnTo>
                  <a:lnTo>
                    <a:pt x="1386" y="446"/>
                  </a:lnTo>
                  <a:lnTo>
                    <a:pt x="1386" y="439"/>
                  </a:lnTo>
                  <a:lnTo>
                    <a:pt x="1387" y="432"/>
                  </a:lnTo>
                  <a:lnTo>
                    <a:pt x="1387" y="425"/>
                  </a:lnTo>
                  <a:lnTo>
                    <a:pt x="1387" y="418"/>
                  </a:lnTo>
                  <a:lnTo>
                    <a:pt x="1387" y="411"/>
                  </a:lnTo>
                  <a:lnTo>
                    <a:pt x="1387" y="403"/>
                  </a:lnTo>
                  <a:lnTo>
                    <a:pt x="1387" y="396"/>
                  </a:lnTo>
                  <a:lnTo>
                    <a:pt x="1387" y="389"/>
                  </a:lnTo>
                  <a:lnTo>
                    <a:pt x="1386" y="382"/>
                  </a:lnTo>
                  <a:lnTo>
                    <a:pt x="1386" y="374"/>
                  </a:lnTo>
                  <a:lnTo>
                    <a:pt x="1385" y="367"/>
                  </a:lnTo>
                  <a:lnTo>
                    <a:pt x="1385" y="360"/>
                  </a:lnTo>
                  <a:lnTo>
                    <a:pt x="1384" y="353"/>
                  </a:lnTo>
                  <a:lnTo>
                    <a:pt x="1383" y="346"/>
                  </a:lnTo>
                  <a:lnTo>
                    <a:pt x="1382" y="339"/>
                  </a:lnTo>
                  <a:lnTo>
                    <a:pt x="1381" y="332"/>
                  </a:lnTo>
                  <a:lnTo>
                    <a:pt x="1380" y="325"/>
                  </a:lnTo>
                  <a:lnTo>
                    <a:pt x="1378" y="318"/>
                  </a:lnTo>
                  <a:lnTo>
                    <a:pt x="1377" y="311"/>
                  </a:lnTo>
                  <a:lnTo>
                    <a:pt x="1375" y="304"/>
                  </a:lnTo>
                  <a:lnTo>
                    <a:pt x="1374" y="297"/>
                  </a:lnTo>
                  <a:lnTo>
                    <a:pt x="1372" y="290"/>
                  </a:lnTo>
                  <a:lnTo>
                    <a:pt x="1370" y="283"/>
                  </a:lnTo>
                  <a:lnTo>
                    <a:pt x="1368" y="276"/>
                  </a:lnTo>
                  <a:lnTo>
                    <a:pt x="1366" y="270"/>
                  </a:lnTo>
                  <a:lnTo>
                    <a:pt x="1364" y="263"/>
                  </a:lnTo>
                  <a:lnTo>
                    <a:pt x="1362" y="256"/>
                  </a:lnTo>
                  <a:lnTo>
                    <a:pt x="1359" y="250"/>
                  </a:lnTo>
                  <a:lnTo>
                    <a:pt x="1357" y="243"/>
                  </a:lnTo>
                  <a:lnTo>
                    <a:pt x="1354" y="237"/>
                  </a:lnTo>
                  <a:lnTo>
                    <a:pt x="1352" y="230"/>
                  </a:lnTo>
                  <a:lnTo>
                    <a:pt x="1349" y="224"/>
                  </a:lnTo>
                  <a:lnTo>
                    <a:pt x="1346" y="218"/>
                  </a:lnTo>
                  <a:lnTo>
                    <a:pt x="1343" y="211"/>
                  </a:lnTo>
                  <a:lnTo>
                    <a:pt x="1340" y="205"/>
                  </a:lnTo>
                  <a:lnTo>
                    <a:pt x="1337" y="199"/>
                  </a:lnTo>
                  <a:lnTo>
                    <a:pt x="1334" y="193"/>
                  </a:lnTo>
                  <a:lnTo>
                    <a:pt x="1331" y="187"/>
                  </a:lnTo>
                  <a:lnTo>
                    <a:pt x="1327" y="181"/>
                  </a:lnTo>
                  <a:lnTo>
                    <a:pt x="1324" y="175"/>
                  </a:lnTo>
                  <a:lnTo>
                    <a:pt x="1320" y="169"/>
                  </a:lnTo>
                  <a:lnTo>
                    <a:pt x="1317" y="164"/>
                  </a:lnTo>
                  <a:lnTo>
                    <a:pt x="1313" y="158"/>
                  </a:lnTo>
                  <a:lnTo>
                    <a:pt x="1309" y="153"/>
                  </a:lnTo>
                  <a:lnTo>
                    <a:pt x="1305" y="147"/>
                  </a:lnTo>
                  <a:lnTo>
                    <a:pt x="1301" y="142"/>
                  </a:lnTo>
                  <a:lnTo>
                    <a:pt x="1297" y="136"/>
                  </a:lnTo>
                  <a:lnTo>
                    <a:pt x="1293" y="131"/>
                  </a:lnTo>
                  <a:lnTo>
                    <a:pt x="1288" y="126"/>
                  </a:lnTo>
                  <a:lnTo>
                    <a:pt x="1284" y="121"/>
                  </a:lnTo>
                  <a:lnTo>
                    <a:pt x="1280" y="116"/>
                  </a:lnTo>
                  <a:lnTo>
                    <a:pt x="1275" y="111"/>
                  </a:lnTo>
                  <a:lnTo>
                    <a:pt x="1270" y="106"/>
                  </a:lnTo>
                  <a:lnTo>
                    <a:pt x="1266" y="101"/>
                  </a:lnTo>
                  <a:lnTo>
                    <a:pt x="1261" y="97"/>
                  </a:lnTo>
                  <a:lnTo>
                    <a:pt x="1256" y="92"/>
                  </a:lnTo>
                  <a:lnTo>
                    <a:pt x="1251" y="88"/>
                  </a:lnTo>
                  <a:lnTo>
                    <a:pt x="1246" y="83"/>
                  </a:lnTo>
                  <a:lnTo>
                    <a:pt x="1241" y="79"/>
                  </a:lnTo>
                  <a:lnTo>
                    <a:pt x="1235" y="75"/>
                  </a:lnTo>
                  <a:lnTo>
                    <a:pt x="1230" y="71"/>
                  </a:lnTo>
                  <a:lnTo>
                    <a:pt x="1225" y="67"/>
                  </a:lnTo>
                  <a:lnTo>
                    <a:pt x="1219" y="63"/>
                  </a:lnTo>
                  <a:lnTo>
                    <a:pt x="1214" y="59"/>
                  </a:lnTo>
                  <a:lnTo>
                    <a:pt x="1208" y="56"/>
                  </a:lnTo>
                  <a:lnTo>
                    <a:pt x="1202" y="52"/>
                  </a:lnTo>
                  <a:lnTo>
                    <a:pt x="1196" y="49"/>
                  </a:lnTo>
                  <a:lnTo>
                    <a:pt x="1191" y="45"/>
                  </a:lnTo>
                  <a:lnTo>
                    <a:pt x="1185" y="42"/>
                  </a:lnTo>
                  <a:lnTo>
                    <a:pt x="1179" y="40"/>
                  </a:lnTo>
                  <a:lnTo>
                    <a:pt x="1174" y="37"/>
                  </a:lnTo>
                  <a:lnTo>
                    <a:pt x="1169" y="35"/>
                  </a:lnTo>
                  <a:lnTo>
                    <a:pt x="1163" y="32"/>
                  </a:lnTo>
                  <a:lnTo>
                    <a:pt x="1158" y="30"/>
                  </a:lnTo>
                  <a:lnTo>
                    <a:pt x="1152" y="28"/>
                  </a:lnTo>
                  <a:lnTo>
                    <a:pt x="1146" y="26"/>
                  </a:lnTo>
                  <a:lnTo>
                    <a:pt x="1141" y="24"/>
                  </a:lnTo>
                  <a:lnTo>
                    <a:pt x="1135" y="22"/>
                  </a:lnTo>
                  <a:lnTo>
                    <a:pt x="1129" y="20"/>
                  </a:lnTo>
                  <a:lnTo>
                    <a:pt x="1123" y="18"/>
                  </a:lnTo>
                  <a:lnTo>
                    <a:pt x="1117" y="16"/>
                  </a:lnTo>
                  <a:lnTo>
                    <a:pt x="1111" y="15"/>
                  </a:lnTo>
                  <a:lnTo>
                    <a:pt x="1105" y="13"/>
                  </a:lnTo>
                  <a:lnTo>
                    <a:pt x="1099" y="12"/>
                  </a:lnTo>
                  <a:lnTo>
                    <a:pt x="1093" y="11"/>
                  </a:lnTo>
                  <a:lnTo>
                    <a:pt x="1086" y="9"/>
                  </a:lnTo>
                  <a:lnTo>
                    <a:pt x="1080" y="8"/>
                  </a:lnTo>
                  <a:lnTo>
                    <a:pt x="1074" y="7"/>
                  </a:lnTo>
                  <a:lnTo>
                    <a:pt x="1067" y="6"/>
                  </a:lnTo>
                  <a:lnTo>
                    <a:pt x="1061" y="5"/>
                  </a:lnTo>
                  <a:lnTo>
                    <a:pt x="1054" y="4"/>
                  </a:lnTo>
                  <a:lnTo>
                    <a:pt x="1048" y="4"/>
                  </a:lnTo>
                  <a:lnTo>
                    <a:pt x="1041" y="3"/>
                  </a:lnTo>
                  <a:lnTo>
                    <a:pt x="1034" y="2"/>
                  </a:lnTo>
                  <a:lnTo>
                    <a:pt x="1028" y="2"/>
                  </a:lnTo>
                  <a:lnTo>
                    <a:pt x="1021" y="1"/>
                  </a:lnTo>
                  <a:lnTo>
                    <a:pt x="1014" y="1"/>
                  </a:lnTo>
                  <a:lnTo>
                    <a:pt x="1007" y="1"/>
                  </a:lnTo>
                  <a:lnTo>
                    <a:pt x="1000" y="0"/>
                  </a:lnTo>
                  <a:lnTo>
                    <a:pt x="993" y="0"/>
                  </a:lnTo>
                  <a:lnTo>
                    <a:pt x="986" y="0"/>
                  </a:lnTo>
                  <a:lnTo>
                    <a:pt x="979" y="0"/>
                  </a:lnTo>
                  <a:lnTo>
                    <a:pt x="972" y="0"/>
                  </a:lnTo>
                  <a:lnTo>
                    <a:pt x="965" y="0"/>
                  </a:lnTo>
                  <a:lnTo>
                    <a:pt x="958" y="0"/>
                  </a:lnTo>
                  <a:lnTo>
                    <a:pt x="950" y="0"/>
                  </a:lnTo>
                  <a:lnTo>
                    <a:pt x="943" y="0"/>
                  </a:lnTo>
                  <a:lnTo>
                    <a:pt x="936" y="1"/>
                  </a:lnTo>
                  <a:lnTo>
                    <a:pt x="928" y="1"/>
                  </a:lnTo>
                  <a:lnTo>
                    <a:pt x="921" y="1"/>
                  </a:lnTo>
                  <a:lnTo>
                    <a:pt x="914" y="2"/>
                  </a:lnTo>
                  <a:lnTo>
                    <a:pt x="906" y="2"/>
                  </a:lnTo>
                  <a:lnTo>
                    <a:pt x="899" y="3"/>
                  </a:lnTo>
                  <a:lnTo>
                    <a:pt x="891" y="4"/>
                  </a:lnTo>
                  <a:lnTo>
                    <a:pt x="883" y="4"/>
                  </a:lnTo>
                  <a:lnTo>
                    <a:pt x="876" y="5"/>
                  </a:lnTo>
                  <a:lnTo>
                    <a:pt x="868" y="6"/>
                  </a:lnTo>
                  <a:lnTo>
                    <a:pt x="860" y="6"/>
                  </a:lnTo>
                  <a:lnTo>
                    <a:pt x="853" y="7"/>
                  </a:lnTo>
                  <a:lnTo>
                    <a:pt x="845" y="8"/>
                  </a:lnTo>
                  <a:lnTo>
                    <a:pt x="837" y="9"/>
                  </a:lnTo>
                  <a:lnTo>
                    <a:pt x="829" y="10"/>
                  </a:lnTo>
                  <a:lnTo>
                    <a:pt x="821" y="11"/>
                  </a:lnTo>
                  <a:lnTo>
                    <a:pt x="814" y="12"/>
                  </a:lnTo>
                  <a:lnTo>
                    <a:pt x="806" y="13"/>
                  </a:lnTo>
                  <a:lnTo>
                    <a:pt x="798" y="14"/>
                  </a:lnTo>
                  <a:lnTo>
                    <a:pt x="790" y="16"/>
                  </a:lnTo>
                  <a:lnTo>
                    <a:pt x="782" y="17"/>
                  </a:lnTo>
                  <a:lnTo>
                    <a:pt x="774" y="18"/>
                  </a:lnTo>
                  <a:lnTo>
                    <a:pt x="766" y="19"/>
                  </a:lnTo>
                  <a:lnTo>
                    <a:pt x="758" y="21"/>
                  </a:lnTo>
                  <a:lnTo>
                    <a:pt x="750" y="22"/>
                  </a:lnTo>
                  <a:lnTo>
                    <a:pt x="741" y="23"/>
                  </a:lnTo>
                  <a:lnTo>
                    <a:pt x="733" y="25"/>
                  </a:lnTo>
                  <a:lnTo>
                    <a:pt x="725" y="26"/>
                  </a:lnTo>
                  <a:lnTo>
                    <a:pt x="717" y="28"/>
                  </a:lnTo>
                  <a:lnTo>
                    <a:pt x="709" y="29"/>
                  </a:lnTo>
                  <a:lnTo>
                    <a:pt x="701" y="31"/>
                  </a:lnTo>
                  <a:lnTo>
                    <a:pt x="692" y="29"/>
                  </a:lnTo>
                  <a:lnTo>
                    <a:pt x="684" y="28"/>
                  </a:lnTo>
                  <a:lnTo>
                    <a:pt x="676" y="26"/>
                  </a:lnTo>
                  <a:lnTo>
                    <a:pt x="668" y="25"/>
                  </a:lnTo>
                  <a:lnTo>
                    <a:pt x="660" y="24"/>
                  </a:lnTo>
                  <a:lnTo>
                    <a:pt x="652" y="22"/>
                  </a:lnTo>
                  <a:lnTo>
                    <a:pt x="644" y="21"/>
                  </a:lnTo>
                  <a:lnTo>
                    <a:pt x="636" y="20"/>
                  </a:lnTo>
                  <a:lnTo>
                    <a:pt x="628" y="18"/>
                  </a:lnTo>
                  <a:lnTo>
                    <a:pt x="620" y="17"/>
                  </a:lnTo>
                  <a:lnTo>
                    <a:pt x="612" y="16"/>
                  </a:lnTo>
                  <a:lnTo>
                    <a:pt x="604" y="15"/>
                  </a:lnTo>
                  <a:lnTo>
                    <a:pt x="596" y="14"/>
                  </a:lnTo>
                  <a:lnTo>
                    <a:pt x="588" y="13"/>
                  </a:lnTo>
                  <a:lnTo>
                    <a:pt x="580" y="12"/>
                  </a:lnTo>
                  <a:lnTo>
                    <a:pt x="573" y="11"/>
                  </a:lnTo>
                  <a:lnTo>
                    <a:pt x="565" y="10"/>
                  </a:lnTo>
                  <a:lnTo>
                    <a:pt x="557" y="9"/>
                  </a:lnTo>
                  <a:lnTo>
                    <a:pt x="549" y="8"/>
                  </a:lnTo>
                  <a:lnTo>
                    <a:pt x="542" y="7"/>
                  </a:lnTo>
                  <a:lnTo>
                    <a:pt x="534" y="6"/>
                  </a:lnTo>
                  <a:lnTo>
                    <a:pt x="526" y="5"/>
                  </a:lnTo>
                  <a:lnTo>
                    <a:pt x="519" y="5"/>
                  </a:lnTo>
                  <a:lnTo>
                    <a:pt x="511" y="4"/>
                  </a:lnTo>
                  <a:lnTo>
                    <a:pt x="503" y="3"/>
                  </a:lnTo>
                  <a:lnTo>
                    <a:pt x="496" y="3"/>
                  </a:lnTo>
                  <a:lnTo>
                    <a:pt x="488" y="2"/>
                  </a:lnTo>
                  <a:lnTo>
                    <a:pt x="481" y="2"/>
                  </a:lnTo>
                  <a:lnTo>
                    <a:pt x="474" y="1"/>
                  </a:lnTo>
                  <a:lnTo>
                    <a:pt x="466" y="1"/>
                  </a:lnTo>
                  <a:lnTo>
                    <a:pt x="459" y="1"/>
                  </a:lnTo>
                  <a:lnTo>
                    <a:pt x="452" y="0"/>
                  </a:lnTo>
                  <a:lnTo>
                    <a:pt x="444" y="0"/>
                  </a:lnTo>
                  <a:lnTo>
                    <a:pt x="437" y="0"/>
                  </a:lnTo>
                  <a:lnTo>
                    <a:pt x="430" y="0"/>
                  </a:lnTo>
                  <a:lnTo>
                    <a:pt x="423" y="0"/>
                  </a:lnTo>
                  <a:lnTo>
                    <a:pt x="416" y="0"/>
                  </a:lnTo>
                  <a:lnTo>
                    <a:pt x="409" y="0"/>
                  </a:lnTo>
                  <a:lnTo>
                    <a:pt x="402" y="0"/>
                  </a:lnTo>
                  <a:lnTo>
                    <a:pt x="395" y="0"/>
                  </a:lnTo>
                  <a:lnTo>
                    <a:pt x="388" y="1"/>
                  </a:lnTo>
                  <a:lnTo>
                    <a:pt x="381" y="1"/>
                  </a:lnTo>
                  <a:lnTo>
                    <a:pt x="374" y="1"/>
                  </a:lnTo>
                  <a:lnTo>
                    <a:pt x="367" y="2"/>
                  </a:lnTo>
                  <a:lnTo>
                    <a:pt x="360" y="2"/>
                  </a:lnTo>
                  <a:lnTo>
                    <a:pt x="354" y="3"/>
                  </a:lnTo>
                  <a:lnTo>
                    <a:pt x="347" y="3"/>
                  </a:lnTo>
                  <a:lnTo>
                    <a:pt x="341" y="4"/>
                  </a:lnTo>
                  <a:lnTo>
                    <a:pt x="334" y="5"/>
                  </a:lnTo>
                  <a:lnTo>
                    <a:pt x="327" y="6"/>
                  </a:lnTo>
                  <a:lnTo>
                    <a:pt x="321" y="7"/>
                  </a:lnTo>
                  <a:lnTo>
                    <a:pt x="315" y="8"/>
                  </a:lnTo>
                  <a:lnTo>
                    <a:pt x="308" y="9"/>
                  </a:lnTo>
                  <a:lnTo>
                    <a:pt x="302" y="10"/>
                  </a:lnTo>
                  <a:lnTo>
                    <a:pt x="296" y="11"/>
                  </a:lnTo>
                  <a:lnTo>
                    <a:pt x="290" y="13"/>
                  </a:lnTo>
                  <a:lnTo>
                    <a:pt x="283" y="14"/>
                  </a:lnTo>
                  <a:lnTo>
                    <a:pt x="277" y="15"/>
                  </a:lnTo>
                  <a:lnTo>
                    <a:pt x="271" y="17"/>
                  </a:lnTo>
                  <a:lnTo>
                    <a:pt x="265" y="19"/>
                  </a:lnTo>
                  <a:lnTo>
                    <a:pt x="260" y="20"/>
                  </a:lnTo>
                  <a:lnTo>
                    <a:pt x="254" y="22"/>
                  </a:lnTo>
                  <a:lnTo>
                    <a:pt x="248" y="24"/>
                  </a:lnTo>
                  <a:lnTo>
                    <a:pt x="242" y="26"/>
                  </a:lnTo>
                  <a:lnTo>
                    <a:pt x="237" y="28"/>
                  </a:lnTo>
                  <a:lnTo>
                    <a:pt x="231" y="30"/>
                  </a:lnTo>
                  <a:lnTo>
                    <a:pt x="226" y="32"/>
                  </a:lnTo>
                  <a:lnTo>
                    <a:pt x="220" y="35"/>
                  </a:lnTo>
                  <a:lnTo>
                    <a:pt x="215" y="37"/>
                  </a:lnTo>
                  <a:lnTo>
                    <a:pt x="209" y="40"/>
                  </a:lnTo>
                  <a:lnTo>
                    <a:pt x="204" y="42"/>
                  </a:lnTo>
                  <a:lnTo>
                    <a:pt x="198" y="45"/>
                  </a:lnTo>
                  <a:lnTo>
                    <a:pt x="192" y="49"/>
                  </a:lnTo>
                  <a:lnTo>
                    <a:pt x="186" y="52"/>
                  </a:lnTo>
                  <a:lnTo>
                    <a:pt x="180" y="56"/>
                  </a:lnTo>
                  <a:lnTo>
                    <a:pt x="174" y="59"/>
                  </a:lnTo>
                  <a:lnTo>
                    <a:pt x="169" y="63"/>
                  </a:lnTo>
                  <a:lnTo>
                    <a:pt x="163" y="67"/>
                  </a:lnTo>
                  <a:lnTo>
                    <a:pt x="158" y="71"/>
                  </a:lnTo>
                  <a:lnTo>
                    <a:pt x="153" y="75"/>
                  </a:lnTo>
                  <a:lnTo>
                    <a:pt x="148" y="79"/>
                  </a:lnTo>
                  <a:lnTo>
                    <a:pt x="143" y="83"/>
                  </a:lnTo>
                  <a:lnTo>
                    <a:pt x="137" y="88"/>
                  </a:lnTo>
                  <a:lnTo>
                    <a:pt x="132" y="92"/>
                  </a:lnTo>
                  <a:lnTo>
                    <a:pt x="127" y="97"/>
                  </a:lnTo>
                  <a:lnTo>
                    <a:pt x="123" y="101"/>
                  </a:lnTo>
                  <a:lnTo>
                    <a:pt x="118" y="106"/>
                  </a:lnTo>
                  <a:lnTo>
                    <a:pt x="113" y="111"/>
                  </a:lnTo>
                  <a:lnTo>
                    <a:pt x="108" y="116"/>
                  </a:lnTo>
                  <a:lnTo>
                    <a:pt x="104" y="121"/>
                  </a:lnTo>
                  <a:lnTo>
                    <a:pt x="99" y="126"/>
                  </a:lnTo>
                  <a:lnTo>
                    <a:pt x="95" y="131"/>
                  </a:lnTo>
                  <a:lnTo>
                    <a:pt x="91" y="136"/>
                  </a:lnTo>
                  <a:lnTo>
                    <a:pt x="87" y="141"/>
                  </a:lnTo>
                  <a:lnTo>
                    <a:pt x="83" y="147"/>
                  </a:lnTo>
                  <a:lnTo>
                    <a:pt x="79" y="152"/>
                  </a:lnTo>
                  <a:lnTo>
                    <a:pt x="75" y="158"/>
                  </a:lnTo>
                  <a:lnTo>
                    <a:pt x="71" y="164"/>
                  </a:lnTo>
                  <a:lnTo>
                    <a:pt x="67" y="169"/>
                  </a:lnTo>
                  <a:lnTo>
                    <a:pt x="64" y="175"/>
                  </a:lnTo>
                  <a:lnTo>
                    <a:pt x="60" y="181"/>
                  </a:lnTo>
                  <a:lnTo>
                    <a:pt x="57" y="187"/>
                  </a:lnTo>
                  <a:lnTo>
                    <a:pt x="54" y="193"/>
                  </a:lnTo>
                  <a:lnTo>
                    <a:pt x="50" y="199"/>
                  </a:lnTo>
                  <a:lnTo>
                    <a:pt x="47" y="205"/>
                  </a:lnTo>
                  <a:lnTo>
                    <a:pt x="44" y="211"/>
                  </a:lnTo>
                  <a:lnTo>
                    <a:pt x="41" y="217"/>
                  </a:lnTo>
                  <a:lnTo>
                    <a:pt x="39" y="224"/>
                  </a:lnTo>
                  <a:lnTo>
                    <a:pt x="36" y="230"/>
                  </a:lnTo>
                  <a:lnTo>
                    <a:pt x="33" y="237"/>
                  </a:lnTo>
                  <a:lnTo>
                    <a:pt x="31" y="243"/>
                  </a:lnTo>
                  <a:lnTo>
                    <a:pt x="28" y="250"/>
                  </a:lnTo>
                  <a:lnTo>
                    <a:pt x="26" y="256"/>
                  </a:lnTo>
                  <a:lnTo>
                    <a:pt x="24" y="263"/>
                  </a:lnTo>
                  <a:lnTo>
                    <a:pt x="22" y="269"/>
                  </a:lnTo>
                  <a:lnTo>
                    <a:pt x="19" y="276"/>
                  </a:lnTo>
                  <a:lnTo>
                    <a:pt x="18" y="283"/>
                  </a:lnTo>
                  <a:lnTo>
                    <a:pt x="16" y="290"/>
                  </a:lnTo>
                  <a:lnTo>
                    <a:pt x="14" y="297"/>
                  </a:lnTo>
                  <a:lnTo>
                    <a:pt x="12" y="304"/>
                  </a:lnTo>
                  <a:lnTo>
                    <a:pt x="11" y="310"/>
                  </a:lnTo>
                  <a:lnTo>
                    <a:pt x="9" y="317"/>
                  </a:lnTo>
                  <a:lnTo>
                    <a:pt x="8" y="324"/>
                  </a:lnTo>
                  <a:lnTo>
                    <a:pt x="7" y="332"/>
                  </a:lnTo>
                  <a:lnTo>
                    <a:pt x="6" y="339"/>
                  </a:lnTo>
                  <a:lnTo>
                    <a:pt x="5" y="346"/>
                  </a:lnTo>
                  <a:lnTo>
                    <a:pt x="4" y="353"/>
                  </a:lnTo>
                  <a:lnTo>
                    <a:pt x="3" y="360"/>
                  </a:lnTo>
                  <a:lnTo>
                    <a:pt x="2" y="367"/>
                  </a:lnTo>
                  <a:lnTo>
                    <a:pt x="2" y="374"/>
                  </a:lnTo>
                  <a:lnTo>
                    <a:pt x="1" y="382"/>
                  </a:lnTo>
                  <a:lnTo>
                    <a:pt x="1" y="389"/>
                  </a:lnTo>
                  <a:lnTo>
                    <a:pt x="1" y="396"/>
                  </a:lnTo>
                  <a:lnTo>
                    <a:pt x="1" y="403"/>
                  </a:lnTo>
                  <a:lnTo>
                    <a:pt x="0" y="411"/>
                  </a:lnTo>
                  <a:lnTo>
                    <a:pt x="1" y="418"/>
                  </a:lnTo>
                  <a:lnTo>
                    <a:pt x="1" y="425"/>
                  </a:lnTo>
                  <a:lnTo>
                    <a:pt x="1" y="432"/>
                  </a:lnTo>
                  <a:lnTo>
                    <a:pt x="1" y="439"/>
                  </a:lnTo>
                  <a:lnTo>
                    <a:pt x="2" y="446"/>
                  </a:lnTo>
                  <a:lnTo>
                    <a:pt x="2" y="453"/>
                  </a:lnTo>
                  <a:lnTo>
                    <a:pt x="3" y="460"/>
                  </a:lnTo>
                  <a:lnTo>
                    <a:pt x="4" y="466"/>
                  </a:lnTo>
                  <a:lnTo>
                    <a:pt x="5" y="473"/>
                  </a:lnTo>
                  <a:lnTo>
                    <a:pt x="6" y="480"/>
                  </a:lnTo>
                  <a:lnTo>
                    <a:pt x="7" y="487"/>
                  </a:lnTo>
                  <a:lnTo>
                    <a:pt x="8" y="494"/>
                  </a:lnTo>
                  <a:lnTo>
                    <a:pt x="9" y="501"/>
                  </a:lnTo>
                  <a:lnTo>
                    <a:pt x="10" y="507"/>
                  </a:lnTo>
                  <a:lnTo>
                    <a:pt x="12" y="514"/>
                  </a:lnTo>
                  <a:lnTo>
                    <a:pt x="13" y="521"/>
                  </a:lnTo>
                  <a:lnTo>
                    <a:pt x="15" y="528"/>
                  </a:lnTo>
                  <a:lnTo>
                    <a:pt x="17" y="534"/>
                  </a:lnTo>
                  <a:lnTo>
                    <a:pt x="18" y="541"/>
                  </a:lnTo>
                  <a:lnTo>
                    <a:pt x="20" y="548"/>
                  </a:lnTo>
                  <a:lnTo>
                    <a:pt x="22" y="554"/>
                  </a:lnTo>
                  <a:lnTo>
                    <a:pt x="24" y="561"/>
                  </a:lnTo>
                  <a:lnTo>
                    <a:pt x="26" y="567"/>
                  </a:lnTo>
                  <a:lnTo>
                    <a:pt x="29" y="574"/>
                  </a:lnTo>
                  <a:lnTo>
                    <a:pt x="31" y="580"/>
                  </a:lnTo>
                  <a:lnTo>
                    <a:pt x="34" y="587"/>
                  </a:lnTo>
                  <a:lnTo>
                    <a:pt x="36" y="593"/>
                  </a:lnTo>
                  <a:lnTo>
                    <a:pt x="39" y="600"/>
                  </a:lnTo>
                  <a:lnTo>
                    <a:pt x="41" y="606"/>
                  </a:lnTo>
                  <a:lnTo>
                    <a:pt x="44" y="612"/>
                  </a:lnTo>
                  <a:lnTo>
                    <a:pt x="47" y="618"/>
                  </a:lnTo>
                  <a:lnTo>
                    <a:pt x="50" y="625"/>
                  </a:lnTo>
                  <a:lnTo>
                    <a:pt x="53" y="631"/>
                  </a:lnTo>
                  <a:lnTo>
                    <a:pt x="56" y="637"/>
                  </a:lnTo>
                  <a:lnTo>
                    <a:pt x="59" y="643"/>
                  </a:lnTo>
                  <a:lnTo>
                    <a:pt x="63" y="649"/>
                  </a:lnTo>
                  <a:lnTo>
                    <a:pt x="66" y="656"/>
                  </a:lnTo>
                  <a:lnTo>
                    <a:pt x="70" y="662"/>
                  </a:lnTo>
                  <a:lnTo>
                    <a:pt x="73" y="668"/>
                  </a:lnTo>
                  <a:lnTo>
                    <a:pt x="77" y="674"/>
                  </a:lnTo>
                  <a:lnTo>
                    <a:pt x="80" y="680"/>
                  </a:lnTo>
                  <a:lnTo>
                    <a:pt x="84" y="685"/>
                  </a:lnTo>
                  <a:lnTo>
                    <a:pt x="88" y="691"/>
                  </a:lnTo>
                  <a:lnTo>
                    <a:pt x="92" y="697"/>
                  </a:lnTo>
                  <a:lnTo>
                    <a:pt x="96" y="703"/>
                  </a:lnTo>
                  <a:lnTo>
                    <a:pt x="100" y="709"/>
                  </a:lnTo>
                  <a:lnTo>
                    <a:pt x="104" y="714"/>
                  </a:lnTo>
                  <a:lnTo>
                    <a:pt x="109" y="720"/>
                  </a:lnTo>
                  <a:lnTo>
                    <a:pt x="113" y="726"/>
                  </a:lnTo>
                  <a:lnTo>
                    <a:pt x="117" y="731"/>
                  </a:lnTo>
                  <a:lnTo>
                    <a:pt x="122" y="737"/>
                  </a:lnTo>
                  <a:lnTo>
                    <a:pt x="126" y="742"/>
                  </a:lnTo>
                  <a:lnTo>
                    <a:pt x="131" y="748"/>
                  </a:lnTo>
                  <a:lnTo>
                    <a:pt x="136" y="753"/>
                  </a:lnTo>
                  <a:lnTo>
                    <a:pt x="141" y="759"/>
                  </a:lnTo>
                  <a:lnTo>
                    <a:pt x="146" y="764"/>
                  </a:lnTo>
                  <a:lnTo>
                    <a:pt x="150" y="769"/>
                  </a:lnTo>
                  <a:lnTo>
                    <a:pt x="155" y="774"/>
                  </a:lnTo>
                  <a:lnTo>
                    <a:pt x="160" y="779"/>
                  </a:lnTo>
                  <a:lnTo>
                    <a:pt x="165" y="785"/>
                  </a:lnTo>
                  <a:lnTo>
                    <a:pt x="170" y="790"/>
                  </a:lnTo>
                  <a:lnTo>
                    <a:pt x="175" y="795"/>
                  </a:lnTo>
                  <a:lnTo>
                    <a:pt x="181" y="800"/>
                  </a:lnTo>
                  <a:lnTo>
                    <a:pt x="186" y="805"/>
                  </a:lnTo>
                  <a:lnTo>
                    <a:pt x="191" y="809"/>
                  </a:lnTo>
                  <a:lnTo>
                    <a:pt x="197" y="814"/>
                  </a:lnTo>
                  <a:lnTo>
                    <a:pt x="203" y="819"/>
                  </a:lnTo>
                  <a:lnTo>
                    <a:pt x="208" y="823"/>
                  </a:lnTo>
                  <a:lnTo>
                    <a:pt x="213" y="827"/>
                  </a:lnTo>
                  <a:lnTo>
                    <a:pt x="218" y="831"/>
                  </a:lnTo>
                  <a:lnTo>
                    <a:pt x="223" y="836"/>
                  </a:lnTo>
                  <a:lnTo>
                    <a:pt x="229" y="840"/>
                  </a:lnTo>
                  <a:lnTo>
                    <a:pt x="234" y="843"/>
                  </a:lnTo>
                  <a:lnTo>
                    <a:pt x="239" y="847"/>
                  </a:lnTo>
                  <a:lnTo>
                    <a:pt x="245" y="851"/>
                  </a:lnTo>
                  <a:lnTo>
                    <a:pt x="250" y="855"/>
                  </a:lnTo>
                  <a:lnTo>
                    <a:pt x="256" y="859"/>
                  </a:lnTo>
                  <a:lnTo>
                    <a:pt x="262" y="862"/>
                  </a:lnTo>
                  <a:lnTo>
                    <a:pt x="267" y="866"/>
                  </a:lnTo>
                  <a:lnTo>
                    <a:pt x="273" y="870"/>
                  </a:lnTo>
                  <a:lnTo>
                    <a:pt x="279" y="873"/>
                  </a:lnTo>
                  <a:lnTo>
                    <a:pt x="284" y="877"/>
                  </a:lnTo>
                  <a:lnTo>
                    <a:pt x="290" y="880"/>
                  </a:lnTo>
                  <a:lnTo>
                    <a:pt x="296" y="883"/>
                  </a:lnTo>
                  <a:lnTo>
                    <a:pt x="302" y="887"/>
                  </a:lnTo>
                  <a:lnTo>
                    <a:pt x="308" y="890"/>
                  </a:lnTo>
                  <a:lnTo>
                    <a:pt x="314" y="893"/>
                  </a:lnTo>
                  <a:lnTo>
                    <a:pt x="320" y="896"/>
                  </a:lnTo>
                  <a:lnTo>
                    <a:pt x="326" y="899"/>
                  </a:lnTo>
                  <a:lnTo>
                    <a:pt x="333" y="902"/>
                  </a:lnTo>
                  <a:lnTo>
                    <a:pt x="339" y="905"/>
                  </a:lnTo>
                  <a:lnTo>
                    <a:pt x="345" y="908"/>
                  </a:lnTo>
                  <a:lnTo>
                    <a:pt x="351" y="911"/>
                  </a:lnTo>
                  <a:lnTo>
                    <a:pt x="358" y="914"/>
                  </a:lnTo>
                  <a:lnTo>
                    <a:pt x="364" y="917"/>
                  </a:lnTo>
                  <a:lnTo>
                    <a:pt x="370" y="919"/>
                  </a:lnTo>
                  <a:lnTo>
                    <a:pt x="377" y="922"/>
                  </a:lnTo>
                  <a:lnTo>
                    <a:pt x="383" y="925"/>
                  </a:lnTo>
                  <a:lnTo>
                    <a:pt x="390" y="927"/>
                  </a:lnTo>
                  <a:lnTo>
                    <a:pt x="396" y="930"/>
                  </a:lnTo>
                  <a:lnTo>
                    <a:pt x="403" y="932"/>
                  </a:lnTo>
                  <a:lnTo>
                    <a:pt x="410" y="934"/>
                  </a:lnTo>
                  <a:lnTo>
                    <a:pt x="416" y="937"/>
                  </a:lnTo>
                  <a:lnTo>
                    <a:pt x="423" y="939"/>
                  </a:lnTo>
                  <a:lnTo>
                    <a:pt x="430" y="941"/>
                  </a:lnTo>
                  <a:lnTo>
                    <a:pt x="437" y="943"/>
                  </a:lnTo>
                  <a:lnTo>
                    <a:pt x="444" y="945"/>
                  </a:lnTo>
                  <a:lnTo>
                    <a:pt x="450" y="947"/>
                  </a:lnTo>
                  <a:lnTo>
                    <a:pt x="457" y="949"/>
                  </a:lnTo>
                  <a:lnTo>
                    <a:pt x="464" y="951"/>
                  </a:lnTo>
                  <a:lnTo>
                    <a:pt x="471" y="953"/>
                  </a:lnTo>
                  <a:lnTo>
                    <a:pt x="478" y="955"/>
                  </a:lnTo>
                  <a:lnTo>
                    <a:pt x="485" y="957"/>
                  </a:lnTo>
                  <a:lnTo>
                    <a:pt x="492" y="958"/>
                  </a:lnTo>
                  <a:lnTo>
                    <a:pt x="499" y="960"/>
                  </a:lnTo>
                  <a:lnTo>
                    <a:pt x="507" y="961"/>
                  </a:lnTo>
                  <a:lnTo>
                    <a:pt x="514" y="963"/>
                  </a:lnTo>
                  <a:lnTo>
                    <a:pt x="521" y="964"/>
                  </a:lnTo>
                  <a:lnTo>
                    <a:pt x="528" y="966"/>
                  </a:lnTo>
                  <a:lnTo>
                    <a:pt x="535" y="967"/>
                  </a:lnTo>
                  <a:lnTo>
                    <a:pt x="543" y="968"/>
                  </a:lnTo>
                  <a:lnTo>
                    <a:pt x="550" y="969"/>
                  </a:lnTo>
                  <a:lnTo>
                    <a:pt x="557" y="971"/>
                  </a:lnTo>
                  <a:lnTo>
                    <a:pt x="565" y="972"/>
                  </a:lnTo>
                  <a:lnTo>
                    <a:pt x="572" y="973"/>
                  </a:lnTo>
                  <a:lnTo>
                    <a:pt x="579" y="974"/>
                  </a:lnTo>
                  <a:lnTo>
                    <a:pt x="587" y="975"/>
                  </a:lnTo>
                  <a:lnTo>
                    <a:pt x="594" y="975"/>
                  </a:lnTo>
                  <a:lnTo>
                    <a:pt x="602" y="976"/>
                  </a:lnTo>
                  <a:lnTo>
                    <a:pt x="609" y="977"/>
                  </a:lnTo>
                  <a:lnTo>
                    <a:pt x="617" y="978"/>
                  </a:lnTo>
                  <a:lnTo>
                    <a:pt x="624" y="978"/>
                  </a:lnTo>
                  <a:lnTo>
                    <a:pt x="632" y="979"/>
                  </a:lnTo>
                  <a:lnTo>
                    <a:pt x="639" y="979"/>
                  </a:lnTo>
                  <a:lnTo>
                    <a:pt x="647" y="980"/>
                  </a:lnTo>
                  <a:lnTo>
                    <a:pt x="655" y="980"/>
                  </a:lnTo>
                  <a:lnTo>
                    <a:pt x="662" y="980"/>
                  </a:lnTo>
                  <a:lnTo>
                    <a:pt x="670" y="980"/>
                  </a:lnTo>
                  <a:lnTo>
                    <a:pt x="678" y="981"/>
                  </a:lnTo>
                  <a:lnTo>
                    <a:pt x="685" y="981"/>
                  </a:lnTo>
                  <a:lnTo>
                    <a:pt x="693" y="981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25" name="Freeform 14">
              <a:extLst>
                <a:ext uri="{FF2B5EF4-FFF2-40B4-BE49-F238E27FC236}">
                  <a16:creationId xmlns:a16="http://schemas.microsoft.com/office/drawing/2014/main" id="{2339CD52-EEDF-489F-9AA8-071559B13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746" y="4322633"/>
              <a:ext cx="1587221" cy="1120589"/>
            </a:xfrm>
            <a:custGeom>
              <a:avLst/>
              <a:gdLst>
                <a:gd name="T0" fmla="*/ 2147483646 w 1227"/>
                <a:gd name="T1" fmla="*/ 2147483646 h 867"/>
                <a:gd name="T2" fmla="*/ 2147483646 w 1227"/>
                <a:gd name="T3" fmla="*/ 2147483646 h 867"/>
                <a:gd name="T4" fmla="*/ 2147483646 w 1227"/>
                <a:gd name="T5" fmla="*/ 2147483646 h 867"/>
                <a:gd name="T6" fmla="*/ 2147483646 w 1227"/>
                <a:gd name="T7" fmla="*/ 2147483646 h 867"/>
                <a:gd name="T8" fmla="*/ 2147483646 w 1227"/>
                <a:gd name="T9" fmla="*/ 2147483646 h 867"/>
                <a:gd name="T10" fmla="*/ 2147483646 w 1227"/>
                <a:gd name="T11" fmla="*/ 2147483646 h 867"/>
                <a:gd name="T12" fmla="*/ 2147483646 w 1227"/>
                <a:gd name="T13" fmla="*/ 2147483646 h 867"/>
                <a:gd name="T14" fmla="*/ 2147483646 w 1227"/>
                <a:gd name="T15" fmla="*/ 2147483646 h 867"/>
                <a:gd name="T16" fmla="*/ 2147483646 w 1227"/>
                <a:gd name="T17" fmla="*/ 2147483646 h 867"/>
                <a:gd name="T18" fmla="*/ 2147483646 w 1227"/>
                <a:gd name="T19" fmla="*/ 2147483646 h 867"/>
                <a:gd name="T20" fmla="*/ 2147483646 w 1227"/>
                <a:gd name="T21" fmla="*/ 2147483646 h 867"/>
                <a:gd name="T22" fmla="*/ 2147483646 w 1227"/>
                <a:gd name="T23" fmla="*/ 2147483646 h 867"/>
                <a:gd name="T24" fmla="*/ 2147483646 w 1227"/>
                <a:gd name="T25" fmla="*/ 2147483646 h 867"/>
                <a:gd name="T26" fmla="*/ 2147483646 w 1227"/>
                <a:gd name="T27" fmla="*/ 2147483646 h 867"/>
                <a:gd name="T28" fmla="*/ 2147483646 w 1227"/>
                <a:gd name="T29" fmla="*/ 2147483646 h 867"/>
                <a:gd name="T30" fmla="*/ 2147483646 w 1227"/>
                <a:gd name="T31" fmla="*/ 2147483646 h 867"/>
                <a:gd name="T32" fmla="*/ 2147483646 w 1227"/>
                <a:gd name="T33" fmla="*/ 2147483646 h 867"/>
                <a:gd name="T34" fmla="*/ 2147483646 w 1227"/>
                <a:gd name="T35" fmla="*/ 2147483646 h 867"/>
                <a:gd name="T36" fmla="*/ 2147483646 w 1227"/>
                <a:gd name="T37" fmla="*/ 2147483646 h 867"/>
                <a:gd name="T38" fmla="*/ 2147483646 w 1227"/>
                <a:gd name="T39" fmla="*/ 2147483646 h 867"/>
                <a:gd name="T40" fmla="*/ 2147483646 w 1227"/>
                <a:gd name="T41" fmla="*/ 2147483646 h 867"/>
                <a:gd name="T42" fmla="*/ 2147483646 w 1227"/>
                <a:gd name="T43" fmla="*/ 2147483646 h 867"/>
                <a:gd name="T44" fmla="*/ 2147483646 w 1227"/>
                <a:gd name="T45" fmla="*/ 2147483646 h 867"/>
                <a:gd name="T46" fmla="*/ 2147483646 w 1227"/>
                <a:gd name="T47" fmla="*/ 2147483646 h 867"/>
                <a:gd name="T48" fmla="*/ 2147483646 w 1227"/>
                <a:gd name="T49" fmla="*/ 2147483646 h 867"/>
                <a:gd name="T50" fmla="*/ 2147483646 w 1227"/>
                <a:gd name="T51" fmla="*/ 2147483646 h 867"/>
                <a:gd name="T52" fmla="*/ 2147483646 w 1227"/>
                <a:gd name="T53" fmla="*/ 0 h 867"/>
                <a:gd name="T54" fmla="*/ 2147483646 w 1227"/>
                <a:gd name="T55" fmla="*/ 2147483646 h 867"/>
                <a:gd name="T56" fmla="*/ 2147483646 w 1227"/>
                <a:gd name="T57" fmla="*/ 2147483646 h 867"/>
                <a:gd name="T58" fmla="*/ 2147483646 w 1227"/>
                <a:gd name="T59" fmla="*/ 2147483646 h 867"/>
                <a:gd name="T60" fmla="*/ 2147483646 w 1227"/>
                <a:gd name="T61" fmla="*/ 2147483646 h 867"/>
                <a:gd name="T62" fmla="*/ 2147483646 w 1227"/>
                <a:gd name="T63" fmla="*/ 2147483646 h 867"/>
                <a:gd name="T64" fmla="*/ 2147483646 w 1227"/>
                <a:gd name="T65" fmla="*/ 2147483646 h 867"/>
                <a:gd name="T66" fmla="*/ 2147483646 w 1227"/>
                <a:gd name="T67" fmla="*/ 2147483646 h 867"/>
                <a:gd name="T68" fmla="*/ 2147483646 w 1227"/>
                <a:gd name="T69" fmla="*/ 0 h 867"/>
                <a:gd name="T70" fmla="*/ 2147483646 w 1227"/>
                <a:gd name="T71" fmla="*/ 2147483646 h 867"/>
                <a:gd name="T72" fmla="*/ 2147483646 w 1227"/>
                <a:gd name="T73" fmla="*/ 2147483646 h 867"/>
                <a:gd name="T74" fmla="*/ 2147483646 w 1227"/>
                <a:gd name="T75" fmla="*/ 2147483646 h 867"/>
                <a:gd name="T76" fmla="*/ 2147483646 w 1227"/>
                <a:gd name="T77" fmla="*/ 2147483646 h 867"/>
                <a:gd name="T78" fmla="*/ 2147483646 w 1227"/>
                <a:gd name="T79" fmla="*/ 2147483646 h 867"/>
                <a:gd name="T80" fmla="*/ 2147483646 w 1227"/>
                <a:gd name="T81" fmla="*/ 2147483646 h 867"/>
                <a:gd name="T82" fmla="*/ 2147483646 w 1227"/>
                <a:gd name="T83" fmla="*/ 2147483646 h 867"/>
                <a:gd name="T84" fmla="*/ 2147483646 w 1227"/>
                <a:gd name="T85" fmla="*/ 2147483646 h 867"/>
                <a:gd name="T86" fmla="*/ 2147483646 w 1227"/>
                <a:gd name="T87" fmla="*/ 2147483646 h 867"/>
                <a:gd name="T88" fmla="*/ 2147483646 w 1227"/>
                <a:gd name="T89" fmla="*/ 2147483646 h 867"/>
                <a:gd name="T90" fmla="*/ 2147483646 w 1227"/>
                <a:gd name="T91" fmla="*/ 2147483646 h 867"/>
                <a:gd name="T92" fmla="*/ 2147483646 w 1227"/>
                <a:gd name="T93" fmla="*/ 2147483646 h 867"/>
                <a:gd name="T94" fmla="*/ 2147483646 w 1227"/>
                <a:gd name="T95" fmla="*/ 2147483646 h 867"/>
                <a:gd name="T96" fmla="*/ 2147483646 w 1227"/>
                <a:gd name="T97" fmla="*/ 2147483646 h 867"/>
                <a:gd name="T98" fmla="*/ 2147483646 w 1227"/>
                <a:gd name="T99" fmla="*/ 2147483646 h 867"/>
                <a:gd name="T100" fmla="*/ 2147483646 w 1227"/>
                <a:gd name="T101" fmla="*/ 2147483646 h 867"/>
                <a:gd name="T102" fmla="*/ 2147483646 w 1227"/>
                <a:gd name="T103" fmla="*/ 2147483646 h 867"/>
                <a:gd name="T104" fmla="*/ 2147483646 w 1227"/>
                <a:gd name="T105" fmla="*/ 2147483646 h 867"/>
                <a:gd name="T106" fmla="*/ 2147483646 w 1227"/>
                <a:gd name="T107" fmla="*/ 2147483646 h 867"/>
                <a:gd name="T108" fmla="*/ 2147483646 w 1227"/>
                <a:gd name="T109" fmla="*/ 2147483646 h 867"/>
                <a:gd name="T110" fmla="*/ 2147483646 w 1227"/>
                <a:gd name="T111" fmla="*/ 2147483646 h 867"/>
                <a:gd name="T112" fmla="*/ 2147483646 w 1227"/>
                <a:gd name="T113" fmla="*/ 2147483646 h 867"/>
                <a:gd name="T114" fmla="*/ 2147483646 w 1227"/>
                <a:gd name="T115" fmla="*/ 2147483646 h 867"/>
                <a:gd name="T116" fmla="*/ 2147483646 w 1227"/>
                <a:gd name="T117" fmla="*/ 2147483646 h 867"/>
                <a:gd name="T118" fmla="*/ 2147483646 w 1227"/>
                <a:gd name="T119" fmla="*/ 2147483646 h 867"/>
                <a:gd name="T120" fmla="*/ 2147483646 w 1227"/>
                <a:gd name="T121" fmla="*/ 2147483646 h 86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27"/>
                <a:gd name="T184" fmla="*/ 0 h 867"/>
                <a:gd name="T185" fmla="*/ 1227 w 1227"/>
                <a:gd name="T186" fmla="*/ 867 h 86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27" h="867">
                  <a:moveTo>
                    <a:pt x="613" y="866"/>
                  </a:moveTo>
                  <a:lnTo>
                    <a:pt x="621" y="866"/>
                  </a:lnTo>
                  <a:lnTo>
                    <a:pt x="628" y="866"/>
                  </a:lnTo>
                  <a:lnTo>
                    <a:pt x="636" y="866"/>
                  </a:lnTo>
                  <a:lnTo>
                    <a:pt x="644" y="866"/>
                  </a:lnTo>
                  <a:lnTo>
                    <a:pt x="651" y="865"/>
                  </a:lnTo>
                  <a:lnTo>
                    <a:pt x="659" y="865"/>
                  </a:lnTo>
                  <a:lnTo>
                    <a:pt x="667" y="865"/>
                  </a:lnTo>
                  <a:lnTo>
                    <a:pt x="674" y="864"/>
                  </a:lnTo>
                  <a:lnTo>
                    <a:pt x="682" y="863"/>
                  </a:lnTo>
                  <a:lnTo>
                    <a:pt x="689" y="863"/>
                  </a:lnTo>
                  <a:lnTo>
                    <a:pt x="697" y="862"/>
                  </a:lnTo>
                  <a:lnTo>
                    <a:pt x="705" y="861"/>
                  </a:lnTo>
                  <a:lnTo>
                    <a:pt x="712" y="860"/>
                  </a:lnTo>
                  <a:lnTo>
                    <a:pt x="719" y="859"/>
                  </a:lnTo>
                  <a:lnTo>
                    <a:pt x="727" y="858"/>
                  </a:lnTo>
                  <a:lnTo>
                    <a:pt x="734" y="857"/>
                  </a:lnTo>
                  <a:lnTo>
                    <a:pt x="742" y="856"/>
                  </a:lnTo>
                  <a:lnTo>
                    <a:pt x="749" y="855"/>
                  </a:lnTo>
                  <a:lnTo>
                    <a:pt x="756" y="853"/>
                  </a:lnTo>
                  <a:lnTo>
                    <a:pt x="764" y="852"/>
                  </a:lnTo>
                  <a:lnTo>
                    <a:pt x="771" y="851"/>
                  </a:lnTo>
                  <a:lnTo>
                    <a:pt x="778" y="849"/>
                  </a:lnTo>
                  <a:lnTo>
                    <a:pt x="785" y="848"/>
                  </a:lnTo>
                  <a:lnTo>
                    <a:pt x="792" y="846"/>
                  </a:lnTo>
                  <a:lnTo>
                    <a:pt x="799" y="844"/>
                  </a:lnTo>
                  <a:lnTo>
                    <a:pt x="806" y="842"/>
                  </a:lnTo>
                  <a:lnTo>
                    <a:pt x="813" y="841"/>
                  </a:lnTo>
                  <a:lnTo>
                    <a:pt x="820" y="839"/>
                  </a:lnTo>
                  <a:lnTo>
                    <a:pt x="827" y="837"/>
                  </a:lnTo>
                  <a:lnTo>
                    <a:pt x="834" y="835"/>
                  </a:lnTo>
                  <a:lnTo>
                    <a:pt x="841" y="833"/>
                  </a:lnTo>
                  <a:lnTo>
                    <a:pt x="848" y="830"/>
                  </a:lnTo>
                  <a:lnTo>
                    <a:pt x="855" y="828"/>
                  </a:lnTo>
                  <a:lnTo>
                    <a:pt x="861" y="826"/>
                  </a:lnTo>
                  <a:lnTo>
                    <a:pt x="868" y="823"/>
                  </a:lnTo>
                  <a:lnTo>
                    <a:pt x="875" y="821"/>
                  </a:lnTo>
                  <a:lnTo>
                    <a:pt x="881" y="819"/>
                  </a:lnTo>
                  <a:lnTo>
                    <a:pt x="888" y="816"/>
                  </a:lnTo>
                  <a:lnTo>
                    <a:pt x="895" y="813"/>
                  </a:lnTo>
                  <a:lnTo>
                    <a:pt x="901" y="811"/>
                  </a:lnTo>
                  <a:lnTo>
                    <a:pt x="907" y="808"/>
                  </a:lnTo>
                  <a:lnTo>
                    <a:pt x="914" y="805"/>
                  </a:lnTo>
                  <a:lnTo>
                    <a:pt x="920" y="802"/>
                  </a:lnTo>
                  <a:lnTo>
                    <a:pt x="926" y="799"/>
                  </a:lnTo>
                  <a:lnTo>
                    <a:pt x="933" y="796"/>
                  </a:lnTo>
                  <a:lnTo>
                    <a:pt x="939" y="793"/>
                  </a:lnTo>
                  <a:lnTo>
                    <a:pt x="945" y="790"/>
                  </a:lnTo>
                  <a:lnTo>
                    <a:pt x="951" y="787"/>
                  </a:lnTo>
                  <a:lnTo>
                    <a:pt x="957" y="784"/>
                  </a:lnTo>
                  <a:lnTo>
                    <a:pt x="963" y="780"/>
                  </a:lnTo>
                  <a:lnTo>
                    <a:pt x="969" y="777"/>
                  </a:lnTo>
                  <a:lnTo>
                    <a:pt x="975" y="774"/>
                  </a:lnTo>
                  <a:lnTo>
                    <a:pt x="981" y="770"/>
                  </a:lnTo>
                  <a:lnTo>
                    <a:pt x="986" y="767"/>
                  </a:lnTo>
                  <a:lnTo>
                    <a:pt x="992" y="763"/>
                  </a:lnTo>
                  <a:lnTo>
                    <a:pt x="998" y="759"/>
                  </a:lnTo>
                  <a:lnTo>
                    <a:pt x="1003" y="756"/>
                  </a:lnTo>
                  <a:lnTo>
                    <a:pt x="1009" y="752"/>
                  </a:lnTo>
                  <a:lnTo>
                    <a:pt x="1014" y="748"/>
                  </a:lnTo>
                  <a:lnTo>
                    <a:pt x="1020" y="744"/>
                  </a:lnTo>
                  <a:lnTo>
                    <a:pt x="1025" y="740"/>
                  </a:lnTo>
                  <a:lnTo>
                    <a:pt x="1030" y="736"/>
                  </a:lnTo>
                  <a:lnTo>
                    <a:pt x="1036" y="732"/>
                  </a:lnTo>
                  <a:lnTo>
                    <a:pt x="1041" y="728"/>
                  </a:lnTo>
                  <a:lnTo>
                    <a:pt x="1046" y="724"/>
                  </a:lnTo>
                  <a:lnTo>
                    <a:pt x="1052" y="719"/>
                  </a:lnTo>
                  <a:lnTo>
                    <a:pt x="1057" y="714"/>
                  </a:lnTo>
                  <a:lnTo>
                    <a:pt x="1063" y="709"/>
                  </a:lnTo>
                  <a:lnTo>
                    <a:pt x="1068" y="704"/>
                  </a:lnTo>
                  <a:lnTo>
                    <a:pt x="1073" y="699"/>
                  </a:lnTo>
                  <a:lnTo>
                    <a:pt x="1079" y="694"/>
                  </a:lnTo>
                  <a:lnTo>
                    <a:pt x="1084" y="689"/>
                  </a:lnTo>
                  <a:lnTo>
                    <a:pt x="1089" y="684"/>
                  </a:lnTo>
                  <a:lnTo>
                    <a:pt x="1094" y="679"/>
                  </a:lnTo>
                  <a:lnTo>
                    <a:pt x="1099" y="673"/>
                  </a:lnTo>
                  <a:lnTo>
                    <a:pt x="1104" y="668"/>
                  </a:lnTo>
                  <a:lnTo>
                    <a:pt x="1109" y="662"/>
                  </a:lnTo>
                  <a:lnTo>
                    <a:pt x="1113" y="657"/>
                  </a:lnTo>
                  <a:lnTo>
                    <a:pt x="1118" y="652"/>
                  </a:lnTo>
                  <a:lnTo>
                    <a:pt x="1122" y="646"/>
                  </a:lnTo>
                  <a:lnTo>
                    <a:pt x="1127" y="640"/>
                  </a:lnTo>
                  <a:lnTo>
                    <a:pt x="1131" y="635"/>
                  </a:lnTo>
                  <a:lnTo>
                    <a:pt x="1135" y="629"/>
                  </a:lnTo>
                  <a:lnTo>
                    <a:pt x="1140" y="623"/>
                  </a:lnTo>
                  <a:lnTo>
                    <a:pt x="1144" y="617"/>
                  </a:lnTo>
                  <a:lnTo>
                    <a:pt x="1148" y="612"/>
                  </a:lnTo>
                  <a:lnTo>
                    <a:pt x="1152" y="606"/>
                  </a:lnTo>
                  <a:lnTo>
                    <a:pt x="1155" y="600"/>
                  </a:lnTo>
                  <a:lnTo>
                    <a:pt x="1159" y="594"/>
                  </a:lnTo>
                  <a:lnTo>
                    <a:pt x="1163" y="588"/>
                  </a:lnTo>
                  <a:lnTo>
                    <a:pt x="1166" y="582"/>
                  </a:lnTo>
                  <a:lnTo>
                    <a:pt x="1170" y="576"/>
                  </a:lnTo>
                  <a:lnTo>
                    <a:pt x="1173" y="570"/>
                  </a:lnTo>
                  <a:lnTo>
                    <a:pt x="1176" y="563"/>
                  </a:lnTo>
                  <a:lnTo>
                    <a:pt x="1180" y="557"/>
                  </a:lnTo>
                  <a:lnTo>
                    <a:pt x="1183" y="551"/>
                  </a:lnTo>
                  <a:lnTo>
                    <a:pt x="1186" y="545"/>
                  </a:lnTo>
                  <a:lnTo>
                    <a:pt x="1188" y="538"/>
                  </a:lnTo>
                  <a:lnTo>
                    <a:pt x="1191" y="532"/>
                  </a:lnTo>
                  <a:lnTo>
                    <a:pt x="1194" y="525"/>
                  </a:lnTo>
                  <a:lnTo>
                    <a:pt x="1196" y="519"/>
                  </a:lnTo>
                  <a:lnTo>
                    <a:pt x="1199" y="513"/>
                  </a:lnTo>
                  <a:lnTo>
                    <a:pt x="1201" y="506"/>
                  </a:lnTo>
                  <a:lnTo>
                    <a:pt x="1203" y="499"/>
                  </a:lnTo>
                  <a:lnTo>
                    <a:pt x="1206" y="493"/>
                  </a:lnTo>
                  <a:lnTo>
                    <a:pt x="1208" y="486"/>
                  </a:lnTo>
                  <a:lnTo>
                    <a:pt x="1210" y="480"/>
                  </a:lnTo>
                  <a:lnTo>
                    <a:pt x="1211" y="473"/>
                  </a:lnTo>
                  <a:lnTo>
                    <a:pt x="1213" y="466"/>
                  </a:lnTo>
                  <a:lnTo>
                    <a:pt x="1215" y="460"/>
                  </a:lnTo>
                  <a:lnTo>
                    <a:pt x="1216" y="453"/>
                  </a:lnTo>
                  <a:lnTo>
                    <a:pt x="1218" y="446"/>
                  </a:lnTo>
                  <a:lnTo>
                    <a:pt x="1219" y="439"/>
                  </a:lnTo>
                  <a:lnTo>
                    <a:pt x="1220" y="432"/>
                  </a:lnTo>
                  <a:lnTo>
                    <a:pt x="1221" y="426"/>
                  </a:lnTo>
                  <a:lnTo>
                    <a:pt x="1222" y="419"/>
                  </a:lnTo>
                  <a:lnTo>
                    <a:pt x="1223" y="412"/>
                  </a:lnTo>
                  <a:lnTo>
                    <a:pt x="1224" y="405"/>
                  </a:lnTo>
                  <a:lnTo>
                    <a:pt x="1225" y="398"/>
                  </a:lnTo>
                  <a:lnTo>
                    <a:pt x="1225" y="391"/>
                  </a:lnTo>
                  <a:lnTo>
                    <a:pt x="1226" y="384"/>
                  </a:lnTo>
                  <a:lnTo>
                    <a:pt x="1226" y="377"/>
                  </a:lnTo>
                  <a:lnTo>
                    <a:pt x="1226" y="370"/>
                  </a:lnTo>
                  <a:lnTo>
                    <a:pt x="1226" y="363"/>
                  </a:lnTo>
                  <a:lnTo>
                    <a:pt x="1226" y="356"/>
                  </a:lnTo>
                  <a:lnTo>
                    <a:pt x="1226" y="348"/>
                  </a:lnTo>
                  <a:lnTo>
                    <a:pt x="1226" y="341"/>
                  </a:lnTo>
                  <a:lnTo>
                    <a:pt x="1225" y="333"/>
                  </a:lnTo>
                  <a:lnTo>
                    <a:pt x="1225" y="326"/>
                  </a:lnTo>
                  <a:lnTo>
                    <a:pt x="1224" y="319"/>
                  </a:lnTo>
                  <a:lnTo>
                    <a:pt x="1223" y="312"/>
                  </a:lnTo>
                  <a:lnTo>
                    <a:pt x="1222" y="304"/>
                  </a:lnTo>
                  <a:lnTo>
                    <a:pt x="1221" y="297"/>
                  </a:lnTo>
                  <a:lnTo>
                    <a:pt x="1220" y="290"/>
                  </a:lnTo>
                  <a:lnTo>
                    <a:pt x="1219" y="283"/>
                  </a:lnTo>
                  <a:lnTo>
                    <a:pt x="1217" y="276"/>
                  </a:lnTo>
                  <a:lnTo>
                    <a:pt x="1216" y="269"/>
                  </a:lnTo>
                  <a:lnTo>
                    <a:pt x="1214" y="262"/>
                  </a:lnTo>
                  <a:lnTo>
                    <a:pt x="1212" y="255"/>
                  </a:lnTo>
                  <a:lnTo>
                    <a:pt x="1210" y="248"/>
                  </a:lnTo>
                  <a:lnTo>
                    <a:pt x="1208" y="241"/>
                  </a:lnTo>
                  <a:lnTo>
                    <a:pt x="1206" y="235"/>
                  </a:lnTo>
                  <a:lnTo>
                    <a:pt x="1204" y="228"/>
                  </a:lnTo>
                  <a:lnTo>
                    <a:pt x="1202" y="221"/>
                  </a:lnTo>
                  <a:lnTo>
                    <a:pt x="1199" y="215"/>
                  </a:lnTo>
                  <a:lnTo>
                    <a:pt x="1197" y="208"/>
                  </a:lnTo>
                  <a:lnTo>
                    <a:pt x="1194" y="202"/>
                  </a:lnTo>
                  <a:lnTo>
                    <a:pt x="1191" y="195"/>
                  </a:lnTo>
                  <a:lnTo>
                    <a:pt x="1188" y="189"/>
                  </a:lnTo>
                  <a:lnTo>
                    <a:pt x="1185" y="183"/>
                  </a:lnTo>
                  <a:lnTo>
                    <a:pt x="1182" y="176"/>
                  </a:lnTo>
                  <a:lnTo>
                    <a:pt x="1179" y="170"/>
                  </a:lnTo>
                  <a:lnTo>
                    <a:pt x="1176" y="164"/>
                  </a:lnTo>
                  <a:lnTo>
                    <a:pt x="1172" y="158"/>
                  </a:lnTo>
                  <a:lnTo>
                    <a:pt x="1169" y="152"/>
                  </a:lnTo>
                  <a:lnTo>
                    <a:pt x="1165" y="147"/>
                  </a:lnTo>
                  <a:lnTo>
                    <a:pt x="1161" y="141"/>
                  </a:lnTo>
                  <a:lnTo>
                    <a:pt x="1157" y="135"/>
                  </a:lnTo>
                  <a:lnTo>
                    <a:pt x="1154" y="130"/>
                  </a:lnTo>
                  <a:lnTo>
                    <a:pt x="1149" y="124"/>
                  </a:lnTo>
                  <a:lnTo>
                    <a:pt x="1145" y="119"/>
                  </a:lnTo>
                  <a:lnTo>
                    <a:pt x="1141" y="114"/>
                  </a:lnTo>
                  <a:lnTo>
                    <a:pt x="1137" y="108"/>
                  </a:lnTo>
                  <a:lnTo>
                    <a:pt x="1132" y="103"/>
                  </a:lnTo>
                  <a:lnTo>
                    <a:pt x="1128" y="98"/>
                  </a:lnTo>
                  <a:lnTo>
                    <a:pt x="1123" y="94"/>
                  </a:lnTo>
                  <a:lnTo>
                    <a:pt x="1118" y="89"/>
                  </a:lnTo>
                  <a:lnTo>
                    <a:pt x="1113" y="84"/>
                  </a:lnTo>
                  <a:lnTo>
                    <a:pt x="1108" y="80"/>
                  </a:lnTo>
                  <a:lnTo>
                    <a:pt x="1103" y="75"/>
                  </a:lnTo>
                  <a:lnTo>
                    <a:pt x="1098" y="71"/>
                  </a:lnTo>
                  <a:lnTo>
                    <a:pt x="1093" y="67"/>
                  </a:lnTo>
                  <a:lnTo>
                    <a:pt x="1087" y="62"/>
                  </a:lnTo>
                  <a:lnTo>
                    <a:pt x="1082" y="59"/>
                  </a:lnTo>
                  <a:lnTo>
                    <a:pt x="1076" y="55"/>
                  </a:lnTo>
                  <a:lnTo>
                    <a:pt x="1070" y="51"/>
                  </a:lnTo>
                  <a:lnTo>
                    <a:pt x="1065" y="47"/>
                  </a:lnTo>
                  <a:lnTo>
                    <a:pt x="1059" y="44"/>
                  </a:lnTo>
                  <a:lnTo>
                    <a:pt x="1053" y="41"/>
                  </a:lnTo>
                  <a:lnTo>
                    <a:pt x="1047" y="37"/>
                  </a:lnTo>
                  <a:lnTo>
                    <a:pt x="1042" y="35"/>
                  </a:lnTo>
                  <a:lnTo>
                    <a:pt x="1036" y="32"/>
                  </a:lnTo>
                  <a:lnTo>
                    <a:pt x="1031" y="30"/>
                  </a:lnTo>
                  <a:lnTo>
                    <a:pt x="1025" y="27"/>
                  </a:lnTo>
                  <a:lnTo>
                    <a:pt x="1020" y="25"/>
                  </a:lnTo>
                  <a:lnTo>
                    <a:pt x="1014" y="23"/>
                  </a:lnTo>
                  <a:lnTo>
                    <a:pt x="1008" y="21"/>
                  </a:lnTo>
                  <a:lnTo>
                    <a:pt x="1003" y="19"/>
                  </a:lnTo>
                  <a:lnTo>
                    <a:pt x="997" y="17"/>
                  </a:lnTo>
                  <a:lnTo>
                    <a:pt x="991" y="16"/>
                  </a:lnTo>
                  <a:lnTo>
                    <a:pt x="985" y="14"/>
                  </a:lnTo>
                  <a:lnTo>
                    <a:pt x="979" y="12"/>
                  </a:lnTo>
                  <a:lnTo>
                    <a:pt x="973" y="11"/>
                  </a:lnTo>
                  <a:lnTo>
                    <a:pt x="967" y="10"/>
                  </a:lnTo>
                  <a:lnTo>
                    <a:pt x="960" y="8"/>
                  </a:lnTo>
                  <a:lnTo>
                    <a:pt x="954" y="7"/>
                  </a:lnTo>
                  <a:lnTo>
                    <a:pt x="948" y="6"/>
                  </a:lnTo>
                  <a:lnTo>
                    <a:pt x="941" y="5"/>
                  </a:lnTo>
                  <a:lnTo>
                    <a:pt x="935" y="4"/>
                  </a:lnTo>
                  <a:lnTo>
                    <a:pt x="928" y="4"/>
                  </a:lnTo>
                  <a:lnTo>
                    <a:pt x="922" y="3"/>
                  </a:lnTo>
                  <a:lnTo>
                    <a:pt x="915" y="2"/>
                  </a:lnTo>
                  <a:lnTo>
                    <a:pt x="908" y="2"/>
                  </a:lnTo>
                  <a:lnTo>
                    <a:pt x="901" y="1"/>
                  </a:lnTo>
                  <a:lnTo>
                    <a:pt x="895" y="1"/>
                  </a:lnTo>
                  <a:lnTo>
                    <a:pt x="888" y="0"/>
                  </a:lnTo>
                  <a:lnTo>
                    <a:pt x="881" y="0"/>
                  </a:lnTo>
                  <a:lnTo>
                    <a:pt x="874" y="0"/>
                  </a:lnTo>
                  <a:lnTo>
                    <a:pt x="867" y="0"/>
                  </a:lnTo>
                  <a:lnTo>
                    <a:pt x="859" y="0"/>
                  </a:lnTo>
                  <a:lnTo>
                    <a:pt x="852" y="0"/>
                  </a:lnTo>
                  <a:lnTo>
                    <a:pt x="845" y="0"/>
                  </a:lnTo>
                  <a:lnTo>
                    <a:pt x="838" y="0"/>
                  </a:lnTo>
                  <a:lnTo>
                    <a:pt x="831" y="0"/>
                  </a:lnTo>
                  <a:lnTo>
                    <a:pt x="823" y="1"/>
                  </a:lnTo>
                  <a:lnTo>
                    <a:pt x="816" y="1"/>
                  </a:lnTo>
                  <a:lnTo>
                    <a:pt x="808" y="2"/>
                  </a:lnTo>
                  <a:lnTo>
                    <a:pt x="801" y="2"/>
                  </a:lnTo>
                  <a:lnTo>
                    <a:pt x="793" y="3"/>
                  </a:lnTo>
                  <a:lnTo>
                    <a:pt x="786" y="3"/>
                  </a:lnTo>
                  <a:lnTo>
                    <a:pt x="778" y="4"/>
                  </a:lnTo>
                  <a:lnTo>
                    <a:pt x="771" y="5"/>
                  </a:lnTo>
                  <a:lnTo>
                    <a:pt x="763" y="6"/>
                  </a:lnTo>
                  <a:lnTo>
                    <a:pt x="755" y="6"/>
                  </a:lnTo>
                  <a:lnTo>
                    <a:pt x="747" y="7"/>
                  </a:lnTo>
                  <a:lnTo>
                    <a:pt x="740" y="8"/>
                  </a:lnTo>
                  <a:lnTo>
                    <a:pt x="732" y="9"/>
                  </a:lnTo>
                  <a:lnTo>
                    <a:pt x="724" y="10"/>
                  </a:lnTo>
                  <a:lnTo>
                    <a:pt x="716" y="11"/>
                  </a:lnTo>
                  <a:lnTo>
                    <a:pt x="708" y="12"/>
                  </a:lnTo>
                  <a:lnTo>
                    <a:pt x="700" y="14"/>
                  </a:lnTo>
                  <a:lnTo>
                    <a:pt x="692" y="15"/>
                  </a:lnTo>
                  <a:lnTo>
                    <a:pt x="684" y="16"/>
                  </a:lnTo>
                  <a:lnTo>
                    <a:pt x="676" y="17"/>
                  </a:lnTo>
                  <a:lnTo>
                    <a:pt x="668" y="19"/>
                  </a:lnTo>
                  <a:lnTo>
                    <a:pt x="660" y="20"/>
                  </a:lnTo>
                  <a:lnTo>
                    <a:pt x="652" y="22"/>
                  </a:lnTo>
                  <a:lnTo>
                    <a:pt x="644" y="23"/>
                  </a:lnTo>
                  <a:lnTo>
                    <a:pt x="636" y="25"/>
                  </a:lnTo>
                  <a:lnTo>
                    <a:pt x="627" y="26"/>
                  </a:lnTo>
                  <a:lnTo>
                    <a:pt x="619" y="28"/>
                  </a:lnTo>
                  <a:lnTo>
                    <a:pt x="611" y="26"/>
                  </a:lnTo>
                  <a:lnTo>
                    <a:pt x="603" y="25"/>
                  </a:lnTo>
                  <a:lnTo>
                    <a:pt x="595" y="23"/>
                  </a:lnTo>
                  <a:lnTo>
                    <a:pt x="587" y="22"/>
                  </a:lnTo>
                  <a:lnTo>
                    <a:pt x="579" y="20"/>
                  </a:lnTo>
                  <a:lnTo>
                    <a:pt x="571" y="19"/>
                  </a:lnTo>
                  <a:lnTo>
                    <a:pt x="563" y="18"/>
                  </a:lnTo>
                  <a:lnTo>
                    <a:pt x="555" y="16"/>
                  </a:lnTo>
                  <a:lnTo>
                    <a:pt x="547" y="15"/>
                  </a:lnTo>
                  <a:lnTo>
                    <a:pt x="539" y="14"/>
                  </a:lnTo>
                  <a:lnTo>
                    <a:pt x="531" y="13"/>
                  </a:lnTo>
                  <a:lnTo>
                    <a:pt x="523" y="12"/>
                  </a:lnTo>
                  <a:lnTo>
                    <a:pt x="516" y="11"/>
                  </a:lnTo>
                  <a:lnTo>
                    <a:pt x="508" y="10"/>
                  </a:lnTo>
                  <a:lnTo>
                    <a:pt x="500" y="9"/>
                  </a:lnTo>
                  <a:lnTo>
                    <a:pt x="492" y="8"/>
                  </a:lnTo>
                  <a:lnTo>
                    <a:pt x="485" y="7"/>
                  </a:lnTo>
                  <a:lnTo>
                    <a:pt x="477" y="6"/>
                  </a:lnTo>
                  <a:lnTo>
                    <a:pt x="469" y="5"/>
                  </a:lnTo>
                  <a:lnTo>
                    <a:pt x="462" y="4"/>
                  </a:lnTo>
                  <a:lnTo>
                    <a:pt x="454" y="4"/>
                  </a:lnTo>
                  <a:lnTo>
                    <a:pt x="447" y="3"/>
                  </a:lnTo>
                  <a:lnTo>
                    <a:pt x="439" y="2"/>
                  </a:lnTo>
                  <a:lnTo>
                    <a:pt x="432" y="2"/>
                  </a:lnTo>
                  <a:lnTo>
                    <a:pt x="424" y="1"/>
                  </a:lnTo>
                  <a:lnTo>
                    <a:pt x="417" y="1"/>
                  </a:lnTo>
                  <a:lnTo>
                    <a:pt x="410" y="1"/>
                  </a:lnTo>
                  <a:lnTo>
                    <a:pt x="402" y="0"/>
                  </a:lnTo>
                  <a:lnTo>
                    <a:pt x="395" y="0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4" y="0"/>
                  </a:lnTo>
                  <a:lnTo>
                    <a:pt x="367" y="0"/>
                  </a:lnTo>
                  <a:lnTo>
                    <a:pt x="360" y="0"/>
                  </a:lnTo>
                  <a:lnTo>
                    <a:pt x="353" y="0"/>
                  </a:lnTo>
                  <a:lnTo>
                    <a:pt x="346" y="0"/>
                  </a:lnTo>
                  <a:lnTo>
                    <a:pt x="339" y="0"/>
                  </a:lnTo>
                  <a:lnTo>
                    <a:pt x="332" y="1"/>
                  </a:lnTo>
                  <a:lnTo>
                    <a:pt x="325" y="1"/>
                  </a:lnTo>
                  <a:lnTo>
                    <a:pt x="318" y="2"/>
                  </a:lnTo>
                  <a:lnTo>
                    <a:pt x="312" y="2"/>
                  </a:lnTo>
                  <a:lnTo>
                    <a:pt x="305" y="3"/>
                  </a:lnTo>
                  <a:lnTo>
                    <a:pt x="299" y="4"/>
                  </a:lnTo>
                  <a:lnTo>
                    <a:pt x="292" y="5"/>
                  </a:lnTo>
                  <a:lnTo>
                    <a:pt x="286" y="6"/>
                  </a:lnTo>
                  <a:lnTo>
                    <a:pt x="279" y="7"/>
                  </a:lnTo>
                  <a:lnTo>
                    <a:pt x="273" y="8"/>
                  </a:lnTo>
                  <a:lnTo>
                    <a:pt x="267" y="9"/>
                  </a:lnTo>
                  <a:lnTo>
                    <a:pt x="261" y="10"/>
                  </a:lnTo>
                  <a:lnTo>
                    <a:pt x="254" y="11"/>
                  </a:lnTo>
                  <a:lnTo>
                    <a:pt x="248" y="13"/>
                  </a:lnTo>
                  <a:lnTo>
                    <a:pt x="242" y="14"/>
                  </a:lnTo>
                  <a:lnTo>
                    <a:pt x="236" y="16"/>
                  </a:lnTo>
                  <a:lnTo>
                    <a:pt x="230" y="18"/>
                  </a:lnTo>
                  <a:lnTo>
                    <a:pt x="225" y="19"/>
                  </a:lnTo>
                  <a:lnTo>
                    <a:pt x="219" y="21"/>
                  </a:lnTo>
                  <a:lnTo>
                    <a:pt x="213" y="23"/>
                  </a:lnTo>
                  <a:lnTo>
                    <a:pt x="208" y="25"/>
                  </a:lnTo>
                  <a:lnTo>
                    <a:pt x="202" y="28"/>
                  </a:lnTo>
                  <a:lnTo>
                    <a:pt x="197" y="30"/>
                  </a:lnTo>
                  <a:lnTo>
                    <a:pt x="191" y="32"/>
                  </a:lnTo>
                  <a:lnTo>
                    <a:pt x="186" y="35"/>
                  </a:lnTo>
                  <a:lnTo>
                    <a:pt x="180" y="37"/>
                  </a:lnTo>
                  <a:lnTo>
                    <a:pt x="174" y="41"/>
                  </a:lnTo>
                  <a:lnTo>
                    <a:pt x="168" y="44"/>
                  </a:lnTo>
                  <a:lnTo>
                    <a:pt x="162" y="47"/>
                  </a:lnTo>
                  <a:lnTo>
                    <a:pt x="157" y="51"/>
                  </a:lnTo>
                  <a:lnTo>
                    <a:pt x="151" y="55"/>
                  </a:lnTo>
                  <a:lnTo>
                    <a:pt x="145" y="59"/>
                  </a:lnTo>
                  <a:lnTo>
                    <a:pt x="140" y="62"/>
                  </a:lnTo>
                  <a:lnTo>
                    <a:pt x="134" y="67"/>
                  </a:lnTo>
                  <a:lnTo>
                    <a:pt x="129" y="71"/>
                  </a:lnTo>
                  <a:lnTo>
                    <a:pt x="124" y="75"/>
                  </a:lnTo>
                  <a:lnTo>
                    <a:pt x="119" y="80"/>
                  </a:lnTo>
                  <a:lnTo>
                    <a:pt x="113" y="84"/>
                  </a:lnTo>
                  <a:lnTo>
                    <a:pt x="109" y="89"/>
                  </a:lnTo>
                  <a:lnTo>
                    <a:pt x="104" y="94"/>
                  </a:lnTo>
                  <a:lnTo>
                    <a:pt x="99" y="98"/>
                  </a:lnTo>
                  <a:lnTo>
                    <a:pt x="94" y="103"/>
                  </a:lnTo>
                  <a:lnTo>
                    <a:pt x="90" y="108"/>
                  </a:lnTo>
                  <a:lnTo>
                    <a:pt x="85" y="114"/>
                  </a:lnTo>
                  <a:lnTo>
                    <a:pt x="81" y="119"/>
                  </a:lnTo>
                  <a:lnTo>
                    <a:pt x="78" y="124"/>
                  </a:lnTo>
                  <a:lnTo>
                    <a:pt x="74" y="130"/>
                  </a:lnTo>
                  <a:lnTo>
                    <a:pt x="70" y="135"/>
                  </a:lnTo>
                  <a:lnTo>
                    <a:pt x="66" y="141"/>
                  </a:lnTo>
                  <a:lnTo>
                    <a:pt x="62" y="147"/>
                  </a:lnTo>
                  <a:lnTo>
                    <a:pt x="58" y="152"/>
                  </a:lnTo>
                  <a:lnTo>
                    <a:pt x="55" y="158"/>
                  </a:lnTo>
                  <a:lnTo>
                    <a:pt x="51" y="164"/>
                  </a:lnTo>
                  <a:lnTo>
                    <a:pt x="48" y="170"/>
                  </a:lnTo>
                  <a:lnTo>
                    <a:pt x="45" y="176"/>
                  </a:lnTo>
                  <a:lnTo>
                    <a:pt x="41" y="183"/>
                  </a:lnTo>
                  <a:lnTo>
                    <a:pt x="38" y="189"/>
                  </a:lnTo>
                  <a:lnTo>
                    <a:pt x="35" y="195"/>
                  </a:lnTo>
                  <a:lnTo>
                    <a:pt x="33" y="202"/>
                  </a:lnTo>
                  <a:lnTo>
                    <a:pt x="30" y="208"/>
                  </a:lnTo>
                  <a:lnTo>
                    <a:pt x="27" y="215"/>
                  </a:lnTo>
                  <a:lnTo>
                    <a:pt x="25" y="221"/>
                  </a:lnTo>
                  <a:lnTo>
                    <a:pt x="23" y="228"/>
                  </a:lnTo>
                  <a:lnTo>
                    <a:pt x="20" y="235"/>
                  </a:lnTo>
                  <a:lnTo>
                    <a:pt x="18" y="241"/>
                  </a:lnTo>
                  <a:lnTo>
                    <a:pt x="16" y="248"/>
                  </a:lnTo>
                  <a:lnTo>
                    <a:pt x="14" y="255"/>
                  </a:lnTo>
                  <a:lnTo>
                    <a:pt x="13" y="262"/>
                  </a:lnTo>
                  <a:lnTo>
                    <a:pt x="11" y="269"/>
                  </a:lnTo>
                  <a:lnTo>
                    <a:pt x="9" y="276"/>
                  </a:lnTo>
                  <a:lnTo>
                    <a:pt x="8" y="283"/>
                  </a:lnTo>
                  <a:lnTo>
                    <a:pt x="7" y="290"/>
                  </a:lnTo>
                  <a:lnTo>
                    <a:pt x="5" y="297"/>
                  </a:lnTo>
                  <a:lnTo>
                    <a:pt x="4" y="304"/>
                  </a:lnTo>
                  <a:lnTo>
                    <a:pt x="4" y="312"/>
                  </a:lnTo>
                  <a:lnTo>
                    <a:pt x="3" y="319"/>
                  </a:lnTo>
                  <a:lnTo>
                    <a:pt x="2" y="326"/>
                  </a:lnTo>
                  <a:lnTo>
                    <a:pt x="1" y="333"/>
                  </a:lnTo>
                  <a:lnTo>
                    <a:pt x="1" y="341"/>
                  </a:lnTo>
                  <a:lnTo>
                    <a:pt x="1" y="348"/>
                  </a:lnTo>
                  <a:lnTo>
                    <a:pt x="1" y="356"/>
                  </a:lnTo>
                  <a:lnTo>
                    <a:pt x="0" y="363"/>
                  </a:lnTo>
                  <a:lnTo>
                    <a:pt x="1" y="370"/>
                  </a:lnTo>
                  <a:lnTo>
                    <a:pt x="1" y="377"/>
                  </a:lnTo>
                  <a:lnTo>
                    <a:pt x="1" y="384"/>
                  </a:lnTo>
                  <a:lnTo>
                    <a:pt x="1" y="391"/>
                  </a:lnTo>
                  <a:lnTo>
                    <a:pt x="2" y="398"/>
                  </a:lnTo>
                  <a:lnTo>
                    <a:pt x="3" y="405"/>
                  </a:lnTo>
                  <a:lnTo>
                    <a:pt x="3" y="412"/>
                  </a:lnTo>
                  <a:lnTo>
                    <a:pt x="4" y="419"/>
                  </a:lnTo>
                  <a:lnTo>
                    <a:pt x="5" y="426"/>
                  </a:lnTo>
                  <a:lnTo>
                    <a:pt x="6" y="432"/>
                  </a:lnTo>
                  <a:lnTo>
                    <a:pt x="7" y="439"/>
                  </a:lnTo>
                  <a:lnTo>
                    <a:pt x="9" y="446"/>
                  </a:lnTo>
                  <a:lnTo>
                    <a:pt x="10" y="453"/>
                  </a:lnTo>
                  <a:lnTo>
                    <a:pt x="12" y="460"/>
                  </a:lnTo>
                  <a:lnTo>
                    <a:pt x="13" y="466"/>
                  </a:lnTo>
                  <a:lnTo>
                    <a:pt x="15" y="473"/>
                  </a:lnTo>
                  <a:lnTo>
                    <a:pt x="17" y="480"/>
                  </a:lnTo>
                  <a:lnTo>
                    <a:pt x="19" y="486"/>
                  </a:lnTo>
                  <a:lnTo>
                    <a:pt x="21" y="493"/>
                  </a:lnTo>
                  <a:lnTo>
                    <a:pt x="23" y="499"/>
                  </a:lnTo>
                  <a:lnTo>
                    <a:pt x="25" y="506"/>
                  </a:lnTo>
                  <a:lnTo>
                    <a:pt x="28" y="513"/>
                  </a:lnTo>
                  <a:lnTo>
                    <a:pt x="30" y="519"/>
                  </a:lnTo>
                  <a:lnTo>
                    <a:pt x="33" y="525"/>
                  </a:lnTo>
                  <a:lnTo>
                    <a:pt x="35" y="532"/>
                  </a:lnTo>
                  <a:lnTo>
                    <a:pt x="38" y="538"/>
                  </a:lnTo>
                  <a:lnTo>
                    <a:pt x="41" y="545"/>
                  </a:lnTo>
                  <a:lnTo>
                    <a:pt x="44" y="551"/>
                  </a:lnTo>
                  <a:lnTo>
                    <a:pt x="47" y="557"/>
                  </a:lnTo>
                  <a:lnTo>
                    <a:pt x="50" y="563"/>
                  </a:lnTo>
                  <a:lnTo>
                    <a:pt x="53" y="570"/>
                  </a:lnTo>
                  <a:lnTo>
                    <a:pt x="57" y="576"/>
                  </a:lnTo>
                  <a:lnTo>
                    <a:pt x="60" y="582"/>
                  </a:lnTo>
                  <a:lnTo>
                    <a:pt x="64" y="588"/>
                  </a:lnTo>
                  <a:lnTo>
                    <a:pt x="67" y="594"/>
                  </a:lnTo>
                  <a:lnTo>
                    <a:pt x="71" y="600"/>
                  </a:lnTo>
                  <a:lnTo>
                    <a:pt x="75" y="606"/>
                  </a:lnTo>
                  <a:lnTo>
                    <a:pt x="78" y="612"/>
                  </a:lnTo>
                  <a:lnTo>
                    <a:pt x="82" y="617"/>
                  </a:lnTo>
                  <a:lnTo>
                    <a:pt x="86" y="623"/>
                  </a:lnTo>
                  <a:lnTo>
                    <a:pt x="90" y="629"/>
                  </a:lnTo>
                  <a:lnTo>
                    <a:pt x="94" y="635"/>
                  </a:lnTo>
                  <a:lnTo>
                    <a:pt x="99" y="640"/>
                  </a:lnTo>
                  <a:lnTo>
                    <a:pt x="103" y="646"/>
                  </a:lnTo>
                  <a:lnTo>
                    <a:pt x="108" y="652"/>
                  </a:lnTo>
                  <a:lnTo>
                    <a:pt x="112" y="657"/>
                  </a:lnTo>
                  <a:lnTo>
                    <a:pt x="117" y="662"/>
                  </a:lnTo>
                  <a:lnTo>
                    <a:pt x="122" y="668"/>
                  </a:lnTo>
                  <a:lnTo>
                    <a:pt x="127" y="673"/>
                  </a:lnTo>
                  <a:lnTo>
                    <a:pt x="132" y="679"/>
                  </a:lnTo>
                  <a:lnTo>
                    <a:pt x="137" y="684"/>
                  </a:lnTo>
                  <a:lnTo>
                    <a:pt x="142" y="689"/>
                  </a:lnTo>
                  <a:lnTo>
                    <a:pt x="147" y="694"/>
                  </a:lnTo>
                  <a:lnTo>
                    <a:pt x="152" y="699"/>
                  </a:lnTo>
                  <a:lnTo>
                    <a:pt x="158" y="704"/>
                  </a:lnTo>
                  <a:lnTo>
                    <a:pt x="163" y="709"/>
                  </a:lnTo>
                  <a:lnTo>
                    <a:pt x="169" y="714"/>
                  </a:lnTo>
                  <a:lnTo>
                    <a:pt x="174" y="719"/>
                  </a:lnTo>
                  <a:lnTo>
                    <a:pt x="180" y="724"/>
                  </a:lnTo>
                  <a:lnTo>
                    <a:pt x="185" y="728"/>
                  </a:lnTo>
                  <a:lnTo>
                    <a:pt x="190" y="732"/>
                  </a:lnTo>
                  <a:lnTo>
                    <a:pt x="195" y="736"/>
                  </a:lnTo>
                  <a:lnTo>
                    <a:pt x="201" y="740"/>
                  </a:lnTo>
                  <a:lnTo>
                    <a:pt x="206" y="744"/>
                  </a:lnTo>
                  <a:lnTo>
                    <a:pt x="211" y="748"/>
                  </a:lnTo>
                  <a:lnTo>
                    <a:pt x="217" y="752"/>
                  </a:lnTo>
                  <a:lnTo>
                    <a:pt x="222" y="756"/>
                  </a:lnTo>
                  <a:lnTo>
                    <a:pt x="228" y="759"/>
                  </a:lnTo>
                  <a:lnTo>
                    <a:pt x="234" y="763"/>
                  </a:lnTo>
                  <a:lnTo>
                    <a:pt x="239" y="767"/>
                  </a:lnTo>
                  <a:lnTo>
                    <a:pt x="245" y="770"/>
                  </a:lnTo>
                  <a:lnTo>
                    <a:pt x="251" y="774"/>
                  </a:lnTo>
                  <a:lnTo>
                    <a:pt x="257" y="777"/>
                  </a:lnTo>
                  <a:lnTo>
                    <a:pt x="263" y="780"/>
                  </a:lnTo>
                  <a:lnTo>
                    <a:pt x="269" y="784"/>
                  </a:lnTo>
                  <a:lnTo>
                    <a:pt x="275" y="787"/>
                  </a:lnTo>
                  <a:lnTo>
                    <a:pt x="281" y="790"/>
                  </a:lnTo>
                  <a:lnTo>
                    <a:pt x="287" y="793"/>
                  </a:lnTo>
                  <a:lnTo>
                    <a:pt x="293" y="796"/>
                  </a:lnTo>
                  <a:lnTo>
                    <a:pt x="299" y="799"/>
                  </a:lnTo>
                  <a:lnTo>
                    <a:pt x="306" y="802"/>
                  </a:lnTo>
                  <a:lnTo>
                    <a:pt x="312" y="805"/>
                  </a:lnTo>
                  <a:lnTo>
                    <a:pt x="318" y="808"/>
                  </a:lnTo>
                  <a:lnTo>
                    <a:pt x="325" y="811"/>
                  </a:lnTo>
                  <a:lnTo>
                    <a:pt x="331" y="813"/>
                  </a:lnTo>
                  <a:lnTo>
                    <a:pt x="338" y="816"/>
                  </a:lnTo>
                  <a:lnTo>
                    <a:pt x="344" y="819"/>
                  </a:lnTo>
                  <a:lnTo>
                    <a:pt x="351" y="821"/>
                  </a:lnTo>
                  <a:lnTo>
                    <a:pt x="358" y="823"/>
                  </a:lnTo>
                  <a:lnTo>
                    <a:pt x="364" y="826"/>
                  </a:lnTo>
                  <a:lnTo>
                    <a:pt x="371" y="828"/>
                  </a:lnTo>
                  <a:lnTo>
                    <a:pt x="378" y="830"/>
                  </a:lnTo>
                  <a:lnTo>
                    <a:pt x="385" y="833"/>
                  </a:lnTo>
                  <a:lnTo>
                    <a:pt x="391" y="835"/>
                  </a:lnTo>
                  <a:lnTo>
                    <a:pt x="398" y="837"/>
                  </a:lnTo>
                  <a:lnTo>
                    <a:pt x="405" y="839"/>
                  </a:lnTo>
                  <a:lnTo>
                    <a:pt x="412" y="841"/>
                  </a:lnTo>
                  <a:lnTo>
                    <a:pt x="419" y="842"/>
                  </a:lnTo>
                  <a:lnTo>
                    <a:pt x="426" y="844"/>
                  </a:lnTo>
                  <a:lnTo>
                    <a:pt x="433" y="846"/>
                  </a:lnTo>
                  <a:lnTo>
                    <a:pt x="441" y="848"/>
                  </a:lnTo>
                  <a:lnTo>
                    <a:pt x="448" y="849"/>
                  </a:lnTo>
                  <a:lnTo>
                    <a:pt x="455" y="851"/>
                  </a:lnTo>
                  <a:lnTo>
                    <a:pt x="462" y="852"/>
                  </a:lnTo>
                  <a:lnTo>
                    <a:pt x="469" y="853"/>
                  </a:lnTo>
                  <a:lnTo>
                    <a:pt x="477" y="855"/>
                  </a:lnTo>
                  <a:lnTo>
                    <a:pt x="484" y="856"/>
                  </a:lnTo>
                  <a:lnTo>
                    <a:pt x="491" y="857"/>
                  </a:lnTo>
                  <a:lnTo>
                    <a:pt x="499" y="858"/>
                  </a:lnTo>
                  <a:lnTo>
                    <a:pt x="506" y="859"/>
                  </a:lnTo>
                  <a:lnTo>
                    <a:pt x="514" y="860"/>
                  </a:lnTo>
                  <a:lnTo>
                    <a:pt x="521" y="861"/>
                  </a:lnTo>
                  <a:lnTo>
                    <a:pt x="529" y="862"/>
                  </a:lnTo>
                  <a:lnTo>
                    <a:pt x="536" y="863"/>
                  </a:lnTo>
                  <a:lnTo>
                    <a:pt x="544" y="863"/>
                  </a:lnTo>
                  <a:lnTo>
                    <a:pt x="551" y="864"/>
                  </a:lnTo>
                  <a:lnTo>
                    <a:pt x="559" y="865"/>
                  </a:lnTo>
                  <a:lnTo>
                    <a:pt x="567" y="865"/>
                  </a:lnTo>
                  <a:lnTo>
                    <a:pt x="574" y="865"/>
                  </a:lnTo>
                  <a:lnTo>
                    <a:pt x="582" y="866"/>
                  </a:lnTo>
                  <a:lnTo>
                    <a:pt x="590" y="866"/>
                  </a:lnTo>
                  <a:lnTo>
                    <a:pt x="597" y="866"/>
                  </a:lnTo>
                  <a:lnTo>
                    <a:pt x="605" y="866"/>
                  </a:lnTo>
                  <a:lnTo>
                    <a:pt x="613" y="866"/>
                  </a:lnTo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26" name="Freeform 15">
              <a:extLst>
                <a:ext uri="{FF2B5EF4-FFF2-40B4-BE49-F238E27FC236}">
                  <a16:creationId xmlns:a16="http://schemas.microsoft.com/office/drawing/2014/main" id="{E57D50E3-F0EF-43A8-8FBC-D5CA96AC2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746" y="4322633"/>
              <a:ext cx="1587221" cy="1120589"/>
            </a:xfrm>
            <a:custGeom>
              <a:avLst/>
              <a:gdLst>
                <a:gd name="T0" fmla="*/ 2147483646 w 1227"/>
                <a:gd name="T1" fmla="*/ 2147483646 h 867"/>
                <a:gd name="T2" fmla="*/ 2147483646 w 1227"/>
                <a:gd name="T3" fmla="*/ 2147483646 h 867"/>
                <a:gd name="T4" fmla="*/ 2147483646 w 1227"/>
                <a:gd name="T5" fmla="*/ 2147483646 h 867"/>
                <a:gd name="T6" fmla="*/ 2147483646 w 1227"/>
                <a:gd name="T7" fmla="*/ 2147483646 h 867"/>
                <a:gd name="T8" fmla="*/ 2147483646 w 1227"/>
                <a:gd name="T9" fmla="*/ 2147483646 h 867"/>
                <a:gd name="T10" fmla="*/ 2147483646 w 1227"/>
                <a:gd name="T11" fmla="*/ 2147483646 h 867"/>
                <a:gd name="T12" fmla="*/ 2147483646 w 1227"/>
                <a:gd name="T13" fmla="*/ 2147483646 h 867"/>
                <a:gd name="T14" fmla="*/ 2147483646 w 1227"/>
                <a:gd name="T15" fmla="*/ 2147483646 h 867"/>
                <a:gd name="T16" fmla="*/ 2147483646 w 1227"/>
                <a:gd name="T17" fmla="*/ 2147483646 h 867"/>
                <a:gd name="T18" fmla="*/ 2147483646 w 1227"/>
                <a:gd name="T19" fmla="*/ 2147483646 h 867"/>
                <a:gd name="T20" fmla="*/ 2147483646 w 1227"/>
                <a:gd name="T21" fmla="*/ 2147483646 h 867"/>
                <a:gd name="T22" fmla="*/ 2147483646 w 1227"/>
                <a:gd name="T23" fmla="*/ 2147483646 h 867"/>
                <a:gd name="T24" fmla="*/ 2147483646 w 1227"/>
                <a:gd name="T25" fmla="*/ 2147483646 h 867"/>
                <a:gd name="T26" fmla="*/ 2147483646 w 1227"/>
                <a:gd name="T27" fmla="*/ 2147483646 h 867"/>
                <a:gd name="T28" fmla="*/ 2147483646 w 1227"/>
                <a:gd name="T29" fmla="*/ 2147483646 h 867"/>
                <a:gd name="T30" fmla="*/ 2147483646 w 1227"/>
                <a:gd name="T31" fmla="*/ 2147483646 h 867"/>
                <a:gd name="T32" fmla="*/ 2147483646 w 1227"/>
                <a:gd name="T33" fmla="*/ 2147483646 h 867"/>
                <a:gd name="T34" fmla="*/ 2147483646 w 1227"/>
                <a:gd name="T35" fmla="*/ 2147483646 h 867"/>
                <a:gd name="T36" fmla="*/ 2147483646 w 1227"/>
                <a:gd name="T37" fmla="*/ 2147483646 h 867"/>
                <a:gd name="T38" fmla="*/ 2147483646 w 1227"/>
                <a:gd name="T39" fmla="*/ 2147483646 h 867"/>
                <a:gd name="T40" fmla="*/ 2147483646 w 1227"/>
                <a:gd name="T41" fmla="*/ 2147483646 h 867"/>
                <a:gd name="T42" fmla="*/ 2147483646 w 1227"/>
                <a:gd name="T43" fmla="*/ 2147483646 h 867"/>
                <a:gd name="T44" fmla="*/ 2147483646 w 1227"/>
                <a:gd name="T45" fmla="*/ 2147483646 h 867"/>
                <a:gd name="T46" fmla="*/ 2147483646 w 1227"/>
                <a:gd name="T47" fmla="*/ 2147483646 h 867"/>
                <a:gd name="T48" fmla="*/ 2147483646 w 1227"/>
                <a:gd name="T49" fmla="*/ 2147483646 h 867"/>
                <a:gd name="T50" fmla="*/ 2147483646 w 1227"/>
                <a:gd name="T51" fmla="*/ 2147483646 h 867"/>
                <a:gd name="T52" fmla="*/ 2147483646 w 1227"/>
                <a:gd name="T53" fmla="*/ 0 h 867"/>
                <a:gd name="T54" fmla="*/ 2147483646 w 1227"/>
                <a:gd name="T55" fmla="*/ 2147483646 h 867"/>
                <a:gd name="T56" fmla="*/ 2147483646 w 1227"/>
                <a:gd name="T57" fmla="*/ 2147483646 h 867"/>
                <a:gd name="T58" fmla="*/ 2147483646 w 1227"/>
                <a:gd name="T59" fmla="*/ 2147483646 h 867"/>
                <a:gd name="T60" fmla="*/ 2147483646 w 1227"/>
                <a:gd name="T61" fmla="*/ 2147483646 h 867"/>
                <a:gd name="T62" fmla="*/ 2147483646 w 1227"/>
                <a:gd name="T63" fmla="*/ 2147483646 h 867"/>
                <a:gd name="T64" fmla="*/ 2147483646 w 1227"/>
                <a:gd name="T65" fmla="*/ 2147483646 h 867"/>
                <a:gd name="T66" fmla="*/ 2147483646 w 1227"/>
                <a:gd name="T67" fmla="*/ 2147483646 h 867"/>
                <a:gd name="T68" fmla="*/ 2147483646 w 1227"/>
                <a:gd name="T69" fmla="*/ 0 h 867"/>
                <a:gd name="T70" fmla="*/ 2147483646 w 1227"/>
                <a:gd name="T71" fmla="*/ 2147483646 h 867"/>
                <a:gd name="T72" fmla="*/ 2147483646 w 1227"/>
                <a:gd name="T73" fmla="*/ 2147483646 h 867"/>
                <a:gd name="T74" fmla="*/ 2147483646 w 1227"/>
                <a:gd name="T75" fmla="*/ 2147483646 h 867"/>
                <a:gd name="T76" fmla="*/ 2147483646 w 1227"/>
                <a:gd name="T77" fmla="*/ 2147483646 h 867"/>
                <a:gd name="T78" fmla="*/ 2147483646 w 1227"/>
                <a:gd name="T79" fmla="*/ 2147483646 h 867"/>
                <a:gd name="T80" fmla="*/ 2147483646 w 1227"/>
                <a:gd name="T81" fmla="*/ 2147483646 h 867"/>
                <a:gd name="T82" fmla="*/ 2147483646 w 1227"/>
                <a:gd name="T83" fmla="*/ 2147483646 h 867"/>
                <a:gd name="T84" fmla="*/ 2147483646 w 1227"/>
                <a:gd name="T85" fmla="*/ 2147483646 h 867"/>
                <a:gd name="T86" fmla="*/ 2147483646 w 1227"/>
                <a:gd name="T87" fmla="*/ 2147483646 h 867"/>
                <a:gd name="T88" fmla="*/ 2147483646 w 1227"/>
                <a:gd name="T89" fmla="*/ 2147483646 h 867"/>
                <a:gd name="T90" fmla="*/ 2147483646 w 1227"/>
                <a:gd name="T91" fmla="*/ 2147483646 h 867"/>
                <a:gd name="T92" fmla="*/ 2147483646 w 1227"/>
                <a:gd name="T93" fmla="*/ 2147483646 h 867"/>
                <a:gd name="T94" fmla="*/ 2147483646 w 1227"/>
                <a:gd name="T95" fmla="*/ 2147483646 h 867"/>
                <a:gd name="T96" fmla="*/ 2147483646 w 1227"/>
                <a:gd name="T97" fmla="*/ 2147483646 h 867"/>
                <a:gd name="T98" fmla="*/ 2147483646 w 1227"/>
                <a:gd name="T99" fmla="*/ 2147483646 h 867"/>
                <a:gd name="T100" fmla="*/ 2147483646 w 1227"/>
                <a:gd name="T101" fmla="*/ 2147483646 h 867"/>
                <a:gd name="T102" fmla="*/ 2147483646 w 1227"/>
                <a:gd name="T103" fmla="*/ 2147483646 h 867"/>
                <a:gd name="T104" fmla="*/ 2147483646 w 1227"/>
                <a:gd name="T105" fmla="*/ 2147483646 h 867"/>
                <a:gd name="T106" fmla="*/ 2147483646 w 1227"/>
                <a:gd name="T107" fmla="*/ 2147483646 h 867"/>
                <a:gd name="T108" fmla="*/ 2147483646 w 1227"/>
                <a:gd name="T109" fmla="*/ 2147483646 h 867"/>
                <a:gd name="T110" fmla="*/ 2147483646 w 1227"/>
                <a:gd name="T111" fmla="*/ 2147483646 h 867"/>
                <a:gd name="T112" fmla="*/ 2147483646 w 1227"/>
                <a:gd name="T113" fmla="*/ 2147483646 h 867"/>
                <a:gd name="T114" fmla="*/ 2147483646 w 1227"/>
                <a:gd name="T115" fmla="*/ 2147483646 h 867"/>
                <a:gd name="T116" fmla="*/ 2147483646 w 1227"/>
                <a:gd name="T117" fmla="*/ 2147483646 h 867"/>
                <a:gd name="T118" fmla="*/ 2147483646 w 1227"/>
                <a:gd name="T119" fmla="*/ 2147483646 h 867"/>
                <a:gd name="T120" fmla="*/ 2147483646 w 1227"/>
                <a:gd name="T121" fmla="*/ 2147483646 h 86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27"/>
                <a:gd name="T184" fmla="*/ 0 h 867"/>
                <a:gd name="T185" fmla="*/ 1227 w 1227"/>
                <a:gd name="T186" fmla="*/ 867 h 86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27" h="867">
                  <a:moveTo>
                    <a:pt x="613" y="866"/>
                  </a:moveTo>
                  <a:lnTo>
                    <a:pt x="621" y="866"/>
                  </a:lnTo>
                  <a:lnTo>
                    <a:pt x="628" y="866"/>
                  </a:lnTo>
                  <a:lnTo>
                    <a:pt x="636" y="866"/>
                  </a:lnTo>
                  <a:lnTo>
                    <a:pt x="644" y="866"/>
                  </a:lnTo>
                  <a:lnTo>
                    <a:pt x="651" y="865"/>
                  </a:lnTo>
                  <a:lnTo>
                    <a:pt x="659" y="865"/>
                  </a:lnTo>
                  <a:lnTo>
                    <a:pt x="667" y="865"/>
                  </a:lnTo>
                  <a:lnTo>
                    <a:pt x="674" y="864"/>
                  </a:lnTo>
                  <a:lnTo>
                    <a:pt x="682" y="863"/>
                  </a:lnTo>
                  <a:lnTo>
                    <a:pt x="689" y="863"/>
                  </a:lnTo>
                  <a:lnTo>
                    <a:pt x="697" y="862"/>
                  </a:lnTo>
                  <a:lnTo>
                    <a:pt x="705" y="861"/>
                  </a:lnTo>
                  <a:lnTo>
                    <a:pt x="712" y="860"/>
                  </a:lnTo>
                  <a:lnTo>
                    <a:pt x="719" y="859"/>
                  </a:lnTo>
                  <a:lnTo>
                    <a:pt x="727" y="858"/>
                  </a:lnTo>
                  <a:lnTo>
                    <a:pt x="734" y="857"/>
                  </a:lnTo>
                  <a:lnTo>
                    <a:pt x="742" y="856"/>
                  </a:lnTo>
                  <a:lnTo>
                    <a:pt x="749" y="855"/>
                  </a:lnTo>
                  <a:lnTo>
                    <a:pt x="756" y="853"/>
                  </a:lnTo>
                  <a:lnTo>
                    <a:pt x="764" y="852"/>
                  </a:lnTo>
                  <a:lnTo>
                    <a:pt x="771" y="851"/>
                  </a:lnTo>
                  <a:lnTo>
                    <a:pt x="778" y="849"/>
                  </a:lnTo>
                  <a:lnTo>
                    <a:pt x="785" y="848"/>
                  </a:lnTo>
                  <a:lnTo>
                    <a:pt x="792" y="846"/>
                  </a:lnTo>
                  <a:lnTo>
                    <a:pt x="799" y="844"/>
                  </a:lnTo>
                  <a:lnTo>
                    <a:pt x="806" y="842"/>
                  </a:lnTo>
                  <a:lnTo>
                    <a:pt x="813" y="841"/>
                  </a:lnTo>
                  <a:lnTo>
                    <a:pt x="820" y="839"/>
                  </a:lnTo>
                  <a:lnTo>
                    <a:pt x="827" y="837"/>
                  </a:lnTo>
                  <a:lnTo>
                    <a:pt x="834" y="835"/>
                  </a:lnTo>
                  <a:lnTo>
                    <a:pt x="841" y="833"/>
                  </a:lnTo>
                  <a:lnTo>
                    <a:pt x="848" y="830"/>
                  </a:lnTo>
                  <a:lnTo>
                    <a:pt x="855" y="828"/>
                  </a:lnTo>
                  <a:lnTo>
                    <a:pt x="861" y="826"/>
                  </a:lnTo>
                  <a:lnTo>
                    <a:pt x="868" y="823"/>
                  </a:lnTo>
                  <a:lnTo>
                    <a:pt x="875" y="821"/>
                  </a:lnTo>
                  <a:lnTo>
                    <a:pt x="881" y="819"/>
                  </a:lnTo>
                  <a:lnTo>
                    <a:pt x="888" y="816"/>
                  </a:lnTo>
                  <a:lnTo>
                    <a:pt x="895" y="813"/>
                  </a:lnTo>
                  <a:lnTo>
                    <a:pt x="901" y="811"/>
                  </a:lnTo>
                  <a:lnTo>
                    <a:pt x="907" y="808"/>
                  </a:lnTo>
                  <a:lnTo>
                    <a:pt x="914" y="805"/>
                  </a:lnTo>
                  <a:lnTo>
                    <a:pt x="920" y="802"/>
                  </a:lnTo>
                  <a:lnTo>
                    <a:pt x="926" y="799"/>
                  </a:lnTo>
                  <a:lnTo>
                    <a:pt x="933" y="796"/>
                  </a:lnTo>
                  <a:lnTo>
                    <a:pt x="939" y="793"/>
                  </a:lnTo>
                  <a:lnTo>
                    <a:pt x="945" y="790"/>
                  </a:lnTo>
                  <a:lnTo>
                    <a:pt x="951" y="787"/>
                  </a:lnTo>
                  <a:lnTo>
                    <a:pt x="957" y="784"/>
                  </a:lnTo>
                  <a:lnTo>
                    <a:pt x="963" y="780"/>
                  </a:lnTo>
                  <a:lnTo>
                    <a:pt x="969" y="777"/>
                  </a:lnTo>
                  <a:lnTo>
                    <a:pt x="975" y="774"/>
                  </a:lnTo>
                  <a:lnTo>
                    <a:pt x="981" y="770"/>
                  </a:lnTo>
                  <a:lnTo>
                    <a:pt x="986" y="767"/>
                  </a:lnTo>
                  <a:lnTo>
                    <a:pt x="992" y="763"/>
                  </a:lnTo>
                  <a:lnTo>
                    <a:pt x="998" y="759"/>
                  </a:lnTo>
                  <a:lnTo>
                    <a:pt x="1003" y="756"/>
                  </a:lnTo>
                  <a:lnTo>
                    <a:pt x="1009" y="752"/>
                  </a:lnTo>
                  <a:lnTo>
                    <a:pt x="1014" y="748"/>
                  </a:lnTo>
                  <a:lnTo>
                    <a:pt x="1020" y="744"/>
                  </a:lnTo>
                  <a:lnTo>
                    <a:pt x="1025" y="740"/>
                  </a:lnTo>
                  <a:lnTo>
                    <a:pt x="1030" y="736"/>
                  </a:lnTo>
                  <a:lnTo>
                    <a:pt x="1036" y="732"/>
                  </a:lnTo>
                  <a:lnTo>
                    <a:pt x="1041" y="728"/>
                  </a:lnTo>
                  <a:lnTo>
                    <a:pt x="1046" y="724"/>
                  </a:lnTo>
                  <a:lnTo>
                    <a:pt x="1052" y="719"/>
                  </a:lnTo>
                  <a:lnTo>
                    <a:pt x="1057" y="714"/>
                  </a:lnTo>
                  <a:lnTo>
                    <a:pt x="1063" y="709"/>
                  </a:lnTo>
                  <a:lnTo>
                    <a:pt x="1068" y="704"/>
                  </a:lnTo>
                  <a:lnTo>
                    <a:pt x="1073" y="699"/>
                  </a:lnTo>
                  <a:lnTo>
                    <a:pt x="1079" y="694"/>
                  </a:lnTo>
                  <a:lnTo>
                    <a:pt x="1084" y="689"/>
                  </a:lnTo>
                  <a:lnTo>
                    <a:pt x="1089" y="684"/>
                  </a:lnTo>
                  <a:lnTo>
                    <a:pt x="1094" y="679"/>
                  </a:lnTo>
                  <a:lnTo>
                    <a:pt x="1099" y="673"/>
                  </a:lnTo>
                  <a:lnTo>
                    <a:pt x="1104" y="668"/>
                  </a:lnTo>
                  <a:lnTo>
                    <a:pt x="1109" y="662"/>
                  </a:lnTo>
                  <a:lnTo>
                    <a:pt x="1113" y="657"/>
                  </a:lnTo>
                  <a:lnTo>
                    <a:pt x="1118" y="652"/>
                  </a:lnTo>
                  <a:lnTo>
                    <a:pt x="1122" y="646"/>
                  </a:lnTo>
                  <a:lnTo>
                    <a:pt x="1127" y="640"/>
                  </a:lnTo>
                  <a:lnTo>
                    <a:pt x="1131" y="635"/>
                  </a:lnTo>
                  <a:lnTo>
                    <a:pt x="1135" y="629"/>
                  </a:lnTo>
                  <a:lnTo>
                    <a:pt x="1140" y="623"/>
                  </a:lnTo>
                  <a:lnTo>
                    <a:pt x="1144" y="617"/>
                  </a:lnTo>
                  <a:lnTo>
                    <a:pt x="1148" y="612"/>
                  </a:lnTo>
                  <a:lnTo>
                    <a:pt x="1152" y="606"/>
                  </a:lnTo>
                  <a:lnTo>
                    <a:pt x="1155" y="600"/>
                  </a:lnTo>
                  <a:lnTo>
                    <a:pt x="1159" y="594"/>
                  </a:lnTo>
                  <a:lnTo>
                    <a:pt x="1163" y="588"/>
                  </a:lnTo>
                  <a:lnTo>
                    <a:pt x="1166" y="582"/>
                  </a:lnTo>
                  <a:lnTo>
                    <a:pt x="1170" y="576"/>
                  </a:lnTo>
                  <a:lnTo>
                    <a:pt x="1173" y="570"/>
                  </a:lnTo>
                  <a:lnTo>
                    <a:pt x="1176" y="563"/>
                  </a:lnTo>
                  <a:lnTo>
                    <a:pt x="1180" y="557"/>
                  </a:lnTo>
                  <a:lnTo>
                    <a:pt x="1183" y="551"/>
                  </a:lnTo>
                  <a:lnTo>
                    <a:pt x="1186" y="545"/>
                  </a:lnTo>
                  <a:lnTo>
                    <a:pt x="1188" y="538"/>
                  </a:lnTo>
                  <a:lnTo>
                    <a:pt x="1191" y="532"/>
                  </a:lnTo>
                  <a:lnTo>
                    <a:pt x="1194" y="525"/>
                  </a:lnTo>
                  <a:lnTo>
                    <a:pt x="1196" y="519"/>
                  </a:lnTo>
                  <a:lnTo>
                    <a:pt x="1199" y="513"/>
                  </a:lnTo>
                  <a:lnTo>
                    <a:pt x="1201" y="506"/>
                  </a:lnTo>
                  <a:lnTo>
                    <a:pt x="1203" y="499"/>
                  </a:lnTo>
                  <a:lnTo>
                    <a:pt x="1206" y="493"/>
                  </a:lnTo>
                  <a:lnTo>
                    <a:pt x="1208" y="486"/>
                  </a:lnTo>
                  <a:lnTo>
                    <a:pt x="1210" y="480"/>
                  </a:lnTo>
                  <a:lnTo>
                    <a:pt x="1211" y="473"/>
                  </a:lnTo>
                  <a:lnTo>
                    <a:pt x="1213" y="466"/>
                  </a:lnTo>
                  <a:lnTo>
                    <a:pt x="1215" y="460"/>
                  </a:lnTo>
                  <a:lnTo>
                    <a:pt x="1216" y="453"/>
                  </a:lnTo>
                  <a:lnTo>
                    <a:pt x="1218" y="446"/>
                  </a:lnTo>
                  <a:lnTo>
                    <a:pt x="1219" y="439"/>
                  </a:lnTo>
                  <a:lnTo>
                    <a:pt x="1220" y="432"/>
                  </a:lnTo>
                  <a:lnTo>
                    <a:pt x="1221" y="426"/>
                  </a:lnTo>
                  <a:lnTo>
                    <a:pt x="1222" y="419"/>
                  </a:lnTo>
                  <a:lnTo>
                    <a:pt x="1223" y="412"/>
                  </a:lnTo>
                  <a:lnTo>
                    <a:pt x="1224" y="405"/>
                  </a:lnTo>
                  <a:lnTo>
                    <a:pt x="1225" y="398"/>
                  </a:lnTo>
                  <a:lnTo>
                    <a:pt x="1225" y="391"/>
                  </a:lnTo>
                  <a:lnTo>
                    <a:pt x="1226" y="384"/>
                  </a:lnTo>
                  <a:lnTo>
                    <a:pt x="1226" y="377"/>
                  </a:lnTo>
                  <a:lnTo>
                    <a:pt x="1226" y="370"/>
                  </a:lnTo>
                  <a:lnTo>
                    <a:pt x="1226" y="363"/>
                  </a:lnTo>
                  <a:lnTo>
                    <a:pt x="1226" y="356"/>
                  </a:lnTo>
                  <a:lnTo>
                    <a:pt x="1226" y="348"/>
                  </a:lnTo>
                  <a:lnTo>
                    <a:pt x="1226" y="341"/>
                  </a:lnTo>
                  <a:lnTo>
                    <a:pt x="1225" y="333"/>
                  </a:lnTo>
                  <a:lnTo>
                    <a:pt x="1225" y="326"/>
                  </a:lnTo>
                  <a:lnTo>
                    <a:pt x="1224" y="319"/>
                  </a:lnTo>
                  <a:lnTo>
                    <a:pt x="1223" y="312"/>
                  </a:lnTo>
                  <a:lnTo>
                    <a:pt x="1222" y="304"/>
                  </a:lnTo>
                  <a:lnTo>
                    <a:pt x="1221" y="297"/>
                  </a:lnTo>
                  <a:lnTo>
                    <a:pt x="1220" y="290"/>
                  </a:lnTo>
                  <a:lnTo>
                    <a:pt x="1219" y="283"/>
                  </a:lnTo>
                  <a:lnTo>
                    <a:pt x="1217" y="276"/>
                  </a:lnTo>
                  <a:lnTo>
                    <a:pt x="1216" y="269"/>
                  </a:lnTo>
                  <a:lnTo>
                    <a:pt x="1214" y="262"/>
                  </a:lnTo>
                  <a:lnTo>
                    <a:pt x="1212" y="255"/>
                  </a:lnTo>
                  <a:lnTo>
                    <a:pt x="1210" y="248"/>
                  </a:lnTo>
                  <a:lnTo>
                    <a:pt x="1208" y="241"/>
                  </a:lnTo>
                  <a:lnTo>
                    <a:pt x="1206" y="235"/>
                  </a:lnTo>
                  <a:lnTo>
                    <a:pt x="1204" y="228"/>
                  </a:lnTo>
                  <a:lnTo>
                    <a:pt x="1202" y="221"/>
                  </a:lnTo>
                  <a:lnTo>
                    <a:pt x="1199" y="215"/>
                  </a:lnTo>
                  <a:lnTo>
                    <a:pt x="1197" y="208"/>
                  </a:lnTo>
                  <a:lnTo>
                    <a:pt x="1194" y="202"/>
                  </a:lnTo>
                  <a:lnTo>
                    <a:pt x="1191" y="195"/>
                  </a:lnTo>
                  <a:lnTo>
                    <a:pt x="1188" y="189"/>
                  </a:lnTo>
                  <a:lnTo>
                    <a:pt x="1185" y="183"/>
                  </a:lnTo>
                  <a:lnTo>
                    <a:pt x="1182" y="176"/>
                  </a:lnTo>
                  <a:lnTo>
                    <a:pt x="1179" y="170"/>
                  </a:lnTo>
                  <a:lnTo>
                    <a:pt x="1176" y="164"/>
                  </a:lnTo>
                  <a:lnTo>
                    <a:pt x="1172" y="158"/>
                  </a:lnTo>
                  <a:lnTo>
                    <a:pt x="1169" y="152"/>
                  </a:lnTo>
                  <a:lnTo>
                    <a:pt x="1165" y="147"/>
                  </a:lnTo>
                  <a:lnTo>
                    <a:pt x="1161" y="141"/>
                  </a:lnTo>
                  <a:lnTo>
                    <a:pt x="1157" y="135"/>
                  </a:lnTo>
                  <a:lnTo>
                    <a:pt x="1154" y="130"/>
                  </a:lnTo>
                  <a:lnTo>
                    <a:pt x="1149" y="124"/>
                  </a:lnTo>
                  <a:lnTo>
                    <a:pt x="1145" y="119"/>
                  </a:lnTo>
                  <a:lnTo>
                    <a:pt x="1141" y="114"/>
                  </a:lnTo>
                  <a:lnTo>
                    <a:pt x="1137" y="108"/>
                  </a:lnTo>
                  <a:lnTo>
                    <a:pt x="1132" y="103"/>
                  </a:lnTo>
                  <a:lnTo>
                    <a:pt x="1128" y="98"/>
                  </a:lnTo>
                  <a:lnTo>
                    <a:pt x="1123" y="94"/>
                  </a:lnTo>
                  <a:lnTo>
                    <a:pt x="1118" y="89"/>
                  </a:lnTo>
                  <a:lnTo>
                    <a:pt x="1113" y="84"/>
                  </a:lnTo>
                  <a:lnTo>
                    <a:pt x="1108" y="80"/>
                  </a:lnTo>
                  <a:lnTo>
                    <a:pt x="1103" y="75"/>
                  </a:lnTo>
                  <a:lnTo>
                    <a:pt x="1098" y="71"/>
                  </a:lnTo>
                  <a:lnTo>
                    <a:pt x="1093" y="67"/>
                  </a:lnTo>
                  <a:lnTo>
                    <a:pt x="1087" y="62"/>
                  </a:lnTo>
                  <a:lnTo>
                    <a:pt x="1082" y="59"/>
                  </a:lnTo>
                  <a:lnTo>
                    <a:pt x="1076" y="55"/>
                  </a:lnTo>
                  <a:lnTo>
                    <a:pt x="1070" y="51"/>
                  </a:lnTo>
                  <a:lnTo>
                    <a:pt x="1065" y="47"/>
                  </a:lnTo>
                  <a:lnTo>
                    <a:pt x="1059" y="44"/>
                  </a:lnTo>
                  <a:lnTo>
                    <a:pt x="1053" y="41"/>
                  </a:lnTo>
                  <a:lnTo>
                    <a:pt x="1047" y="37"/>
                  </a:lnTo>
                  <a:lnTo>
                    <a:pt x="1042" y="35"/>
                  </a:lnTo>
                  <a:lnTo>
                    <a:pt x="1036" y="32"/>
                  </a:lnTo>
                  <a:lnTo>
                    <a:pt x="1031" y="30"/>
                  </a:lnTo>
                  <a:lnTo>
                    <a:pt x="1025" y="27"/>
                  </a:lnTo>
                  <a:lnTo>
                    <a:pt x="1020" y="25"/>
                  </a:lnTo>
                  <a:lnTo>
                    <a:pt x="1014" y="23"/>
                  </a:lnTo>
                  <a:lnTo>
                    <a:pt x="1008" y="21"/>
                  </a:lnTo>
                  <a:lnTo>
                    <a:pt x="1003" y="19"/>
                  </a:lnTo>
                  <a:lnTo>
                    <a:pt x="997" y="17"/>
                  </a:lnTo>
                  <a:lnTo>
                    <a:pt x="991" y="16"/>
                  </a:lnTo>
                  <a:lnTo>
                    <a:pt x="985" y="14"/>
                  </a:lnTo>
                  <a:lnTo>
                    <a:pt x="979" y="12"/>
                  </a:lnTo>
                  <a:lnTo>
                    <a:pt x="973" y="11"/>
                  </a:lnTo>
                  <a:lnTo>
                    <a:pt x="967" y="10"/>
                  </a:lnTo>
                  <a:lnTo>
                    <a:pt x="960" y="8"/>
                  </a:lnTo>
                  <a:lnTo>
                    <a:pt x="954" y="7"/>
                  </a:lnTo>
                  <a:lnTo>
                    <a:pt x="948" y="6"/>
                  </a:lnTo>
                  <a:lnTo>
                    <a:pt x="941" y="5"/>
                  </a:lnTo>
                  <a:lnTo>
                    <a:pt x="935" y="4"/>
                  </a:lnTo>
                  <a:lnTo>
                    <a:pt x="928" y="4"/>
                  </a:lnTo>
                  <a:lnTo>
                    <a:pt x="922" y="3"/>
                  </a:lnTo>
                  <a:lnTo>
                    <a:pt x="915" y="2"/>
                  </a:lnTo>
                  <a:lnTo>
                    <a:pt x="908" y="2"/>
                  </a:lnTo>
                  <a:lnTo>
                    <a:pt x="901" y="1"/>
                  </a:lnTo>
                  <a:lnTo>
                    <a:pt x="895" y="1"/>
                  </a:lnTo>
                  <a:lnTo>
                    <a:pt x="888" y="0"/>
                  </a:lnTo>
                  <a:lnTo>
                    <a:pt x="881" y="0"/>
                  </a:lnTo>
                  <a:lnTo>
                    <a:pt x="874" y="0"/>
                  </a:lnTo>
                  <a:lnTo>
                    <a:pt x="867" y="0"/>
                  </a:lnTo>
                  <a:lnTo>
                    <a:pt x="859" y="0"/>
                  </a:lnTo>
                  <a:lnTo>
                    <a:pt x="852" y="0"/>
                  </a:lnTo>
                  <a:lnTo>
                    <a:pt x="845" y="0"/>
                  </a:lnTo>
                  <a:lnTo>
                    <a:pt x="838" y="0"/>
                  </a:lnTo>
                  <a:lnTo>
                    <a:pt x="831" y="0"/>
                  </a:lnTo>
                  <a:lnTo>
                    <a:pt x="823" y="1"/>
                  </a:lnTo>
                  <a:lnTo>
                    <a:pt x="816" y="1"/>
                  </a:lnTo>
                  <a:lnTo>
                    <a:pt x="808" y="2"/>
                  </a:lnTo>
                  <a:lnTo>
                    <a:pt x="801" y="2"/>
                  </a:lnTo>
                  <a:lnTo>
                    <a:pt x="793" y="3"/>
                  </a:lnTo>
                  <a:lnTo>
                    <a:pt x="786" y="3"/>
                  </a:lnTo>
                  <a:lnTo>
                    <a:pt x="778" y="4"/>
                  </a:lnTo>
                  <a:lnTo>
                    <a:pt x="771" y="5"/>
                  </a:lnTo>
                  <a:lnTo>
                    <a:pt x="763" y="6"/>
                  </a:lnTo>
                  <a:lnTo>
                    <a:pt x="755" y="6"/>
                  </a:lnTo>
                  <a:lnTo>
                    <a:pt x="747" y="7"/>
                  </a:lnTo>
                  <a:lnTo>
                    <a:pt x="740" y="8"/>
                  </a:lnTo>
                  <a:lnTo>
                    <a:pt x="732" y="9"/>
                  </a:lnTo>
                  <a:lnTo>
                    <a:pt x="724" y="10"/>
                  </a:lnTo>
                  <a:lnTo>
                    <a:pt x="716" y="11"/>
                  </a:lnTo>
                  <a:lnTo>
                    <a:pt x="708" y="12"/>
                  </a:lnTo>
                  <a:lnTo>
                    <a:pt x="700" y="14"/>
                  </a:lnTo>
                  <a:lnTo>
                    <a:pt x="692" y="15"/>
                  </a:lnTo>
                  <a:lnTo>
                    <a:pt x="684" y="16"/>
                  </a:lnTo>
                  <a:lnTo>
                    <a:pt x="676" y="17"/>
                  </a:lnTo>
                  <a:lnTo>
                    <a:pt x="668" y="19"/>
                  </a:lnTo>
                  <a:lnTo>
                    <a:pt x="660" y="20"/>
                  </a:lnTo>
                  <a:lnTo>
                    <a:pt x="652" y="22"/>
                  </a:lnTo>
                  <a:lnTo>
                    <a:pt x="644" y="23"/>
                  </a:lnTo>
                  <a:lnTo>
                    <a:pt x="636" y="25"/>
                  </a:lnTo>
                  <a:lnTo>
                    <a:pt x="627" y="26"/>
                  </a:lnTo>
                  <a:lnTo>
                    <a:pt x="619" y="28"/>
                  </a:lnTo>
                  <a:lnTo>
                    <a:pt x="611" y="26"/>
                  </a:lnTo>
                  <a:lnTo>
                    <a:pt x="603" y="25"/>
                  </a:lnTo>
                  <a:lnTo>
                    <a:pt x="595" y="23"/>
                  </a:lnTo>
                  <a:lnTo>
                    <a:pt x="587" y="22"/>
                  </a:lnTo>
                  <a:lnTo>
                    <a:pt x="579" y="20"/>
                  </a:lnTo>
                  <a:lnTo>
                    <a:pt x="571" y="19"/>
                  </a:lnTo>
                  <a:lnTo>
                    <a:pt x="563" y="18"/>
                  </a:lnTo>
                  <a:lnTo>
                    <a:pt x="555" y="16"/>
                  </a:lnTo>
                  <a:lnTo>
                    <a:pt x="547" y="15"/>
                  </a:lnTo>
                  <a:lnTo>
                    <a:pt x="539" y="14"/>
                  </a:lnTo>
                  <a:lnTo>
                    <a:pt x="531" y="13"/>
                  </a:lnTo>
                  <a:lnTo>
                    <a:pt x="523" y="12"/>
                  </a:lnTo>
                  <a:lnTo>
                    <a:pt x="516" y="11"/>
                  </a:lnTo>
                  <a:lnTo>
                    <a:pt x="508" y="10"/>
                  </a:lnTo>
                  <a:lnTo>
                    <a:pt x="500" y="9"/>
                  </a:lnTo>
                  <a:lnTo>
                    <a:pt x="492" y="8"/>
                  </a:lnTo>
                  <a:lnTo>
                    <a:pt x="485" y="7"/>
                  </a:lnTo>
                  <a:lnTo>
                    <a:pt x="477" y="6"/>
                  </a:lnTo>
                  <a:lnTo>
                    <a:pt x="469" y="5"/>
                  </a:lnTo>
                  <a:lnTo>
                    <a:pt x="462" y="4"/>
                  </a:lnTo>
                  <a:lnTo>
                    <a:pt x="454" y="4"/>
                  </a:lnTo>
                  <a:lnTo>
                    <a:pt x="447" y="3"/>
                  </a:lnTo>
                  <a:lnTo>
                    <a:pt x="439" y="2"/>
                  </a:lnTo>
                  <a:lnTo>
                    <a:pt x="432" y="2"/>
                  </a:lnTo>
                  <a:lnTo>
                    <a:pt x="424" y="1"/>
                  </a:lnTo>
                  <a:lnTo>
                    <a:pt x="417" y="1"/>
                  </a:lnTo>
                  <a:lnTo>
                    <a:pt x="410" y="1"/>
                  </a:lnTo>
                  <a:lnTo>
                    <a:pt x="402" y="0"/>
                  </a:lnTo>
                  <a:lnTo>
                    <a:pt x="395" y="0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4" y="0"/>
                  </a:lnTo>
                  <a:lnTo>
                    <a:pt x="367" y="0"/>
                  </a:lnTo>
                  <a:lnTo>
                    <a:pt x="360" y="0"/>
                  </a:lnTo>
                  <a:lnTo>
                    <a:pt x="353" y="0"/>
                  </a:lnTo>
                  <a:lnTo>
                    <a:pt x="346" y="0"/>
                  </a:lnTo>
                  <a:lnTo>
                    <a:pt x="339" y="0"/>
                  </a:lnTo>
                  <a:lnTo>
                    <a:pt x="332" y="1"/>
                  </a:lnTo>
                  <a:lnTo>
                    <a:pt x="325" y="1"/>
                  </a:lnTo>
                  <a:lnTo>
                    <a:pt x="318" y="2"/>
                  </a:lnTo>
                  <a:lnTo>
                    <a:pt x="312" y="2"/>
                  </a:lnTo>
                  <a:lnTo>
                    <a:pt x="305" y="3"/>
                  </a:lnTo>
                  <a:lnTo>
                    <a:pt x="299" y="4"/>
                  </a:lnTo>
                  <a:lnTo>
                    <a:pt x="292" y="5"/>
                  </a:lnTo>
                  <a:lnTo>
                    <a:pt x="286" y="6"/>
                  </a:lnTo>
                  <a:lnTo>
                    <a:pt x="279" y="7"/>
                  </a:lnTo>
                  <a:lnTo>
                    <a:pt x="273" y="8"/>
                  </a:lnTo>
                  <a:lnTo>
                    <a:pt x="267" y="9"/>
                  </a:lnTo>
                  <a:lnTo>
                    <a:pt x="261" y="10"/>
                  </a:lnTo>
                  <a:lnTo>
                    <a:pt x="254" y="11"/>
                  </a:lnTo>
                  <a:lnTo>
                    <a:pt x="248" y="13"/>
                  </a:lnTo>
                  <a:lnTo>
                    <a:pt x="242" y="14"/>
                  </a:lnTo>
                  <a:lnTo>
                    <a:pt x="236" y="16"/>
                  </a:lnTo>
                  <a:lnTo>
                    <a:pt x="230" y="18"/>
                  </a:lnTo>
                  <a:lnTo>
                    <a:pt x="225" y="19"/>
                  </a:lnTo>
                  <a:lnTo>
                    <a:pt x="219" y="21"/>
                  </a:lnTo>
                  <a:lnTo>
                    <a:pt x="213" y="23"/>
                  </a:lnTo>
                  <a:lnTo>
                    <a:pt x="208" y="25"/>
                  </a:lnTo>
                  <a:lnTo>
                    <a:pt x="202" y="28"/>
                  </a:lnTo>
                  <a:lnTo>
                    <a:pt x="197" y="30"/>
                  </a:lnTo>
                  <a:lnTo>
                    <a:pt x="191" y="32"/>
                  </a:lnTo>
                  <a:lnTo>
                    <a:pt x="186" y="35"/>
                  </a:lnTo>
                  <a:lnTo>
                    <a:pt x="180" y="37"/>
                  </a:lnTo>
                  <a:lnTo>
                    <a:pt x="174" y="41"/>
                  </a:lnTo>
                  <a:lnTo>
                    <a:pt x="168" y="44"/>
                  </a:lnTo>
                  <a:lnTo>
                    <a:pt x="162" y="47"/>
                  </a:lnTo>
                  <a:lnTo>
                    <a:pt x="157" y="51"/>
                  </a:lnTo>
                  <a:lnTo>
                    <a:pt x="151" y="55"/>
                  </a:lnTo>
                  <a:lnTo>
                    <a:pt x="145" y="59"/>
                  </a:lnTo>
                  <a:lnTo>
                    <a:pt x="140" y="62"/>
                  </a:lnTo>
                  <a:lnTo>
                    <a:pt x="134" y="67"/>
                  </a:lnTo>
                  <a:lnTo>
                    <a:pt x="129" y="71"/>
                  </a:lnTo>
                  <a:lnTo>
                    <a:pt x="124" y="75"/>
                  </a:lnTo>
                  <a:lnTo>
                    <a:pt x="119" y="80"/>
                  </a:lnTo>
                  <a:lnTo>
                    <a:pt x="113" y="84"/>
                  </a:lnTo>
                  <a:lnTo>
                    <a:pt x="109" y="89"/>
                  </a:lnTo>
                  <a:lnTo>
                    <a:pt x="104" y="94"/>
                  </a:lnTo>
                  <a:lnTo>
                    <a:pt x="99" y="98"/>
                  </a:lnTo>
                  <a:lnTo>
                    <a:pt x="94" y="103"/>
                  </a:lnTo>
                  <a:lnTo>
                    <a:pt x="90" y="108"/>
                  </a:lnTo>
                  <a:lnTo>
                    <a:pt x="85" y="114"/>
                  </a:lnTo>
                  <a:lnTo>
                    <a:pt x="81" y="119"/>
                  </a:lnTo>
                  <a:lnTo>
                    <a:pt x="78" y="124"/>
                  </a:lnTo>
                  <a:lnTo>
                    <a:pt x="74" y="130"/>
                  </a:lnTo>
                  <a:lnTo>
                    <a:pt x="70" y="135"/>
                  </a:lnTo>
                  <a:lnTo>
                    <a:pt x="66" y="141"/>
                  </a:lnTo>
                  <a:lnTo>
                    <a:pt x="62" y="147"/>
                  </a:lnTo>
                  <a:lnTo>
                    <a:pt x="58" y="152"/>
                  </a:lnTo>
                  <a:lnTo>
                    <a:pt x="55" y="158"/>
                  </a:lnTo>
                  <a:lnTo>
                    <a:pt x="51" y="164"/>
                  </a:lnTo>
                  <a:lnTo>
                    <a:pt x="48" y="170"/>
                  </a:lnTo>
                  <a:lnTo>
                    <a:pt x="45" y="176"/>
                  </a:lnTo>
                  <a:lnTo>
                    <a:pt x="41" y="183"/>
                  </a:lnTo>
                  <a:lnTo>
                    <a:pt x="38" y="189"/>
                  </a:lnTo>
                  <a:lnTo>
                    <a:pt x="35" y="195"/>
                  </a:lnTo>
                  <a:lnTo>
                    <a:pt x="33" y="202"/>
                  </a:lnTo>
                  <a:lnTo>
                    <a:pt x="30" y="208"/>
                  </a:lnTo>
                  <a:lnTo>
                    <a:pt x="27" y="215"/>
                  </a:lnTo>
                  <a:lnTo>
                    <a:pt x="25" y="221"/>
                  </a:lnTo>
                  <a:lnTo>
                    <a:pt x="23" y="228"/>
                  </a:lnTo>
                  <a:lnTo>
                    <a:pt x="20" y="235"/>
                  </a:lnTo>
                  <a:lnTo>
                    <a:pt x="18" y="241"/>
                  </a:lnTo>
                  <a:lnTo>
                    <a:pt x="16" y="248"/>
                  </a:lnTo>
                  <a:lnTo>
                    <a:pt x="14" y="255"/>
                  </a:lnTo>
                  <a:lnTo>
                    <a:pt x="13" y="262"/>
                  </a:lnTo>
                  <a:lnTo>
                    <a:pt x="11" y="269"/>
                  </a:lnTo>
                  <a:lnTo>
                    <a:pt x="9" y="276"/>
                  </a:lnTo>
                  <a:lnTo>
                    <a:pt x="8" y="283"/>
                  </a:lnTo>
                  <a:lnTo>
                    <a:pt x="7" y="290"/>
                  </a:lnTo>
                  <a:lnTo>
                    <a:pt x="5" y="297"/>
                  </a:lnTo>
                  <a:lnTo>
                    <a:pt x="4" y="304"/>
                  </a:lnTo>
                  <a:lnTo>
                    <a:pt x="4" y="312"/>
                  </a:lnTo>
                  <a:lnTo>
                    <a:pt x="3" y="319"/>
                  </a:lnTo>
                  <a:lnTo>
                    <a:pt x="2" y="326"/>
                  </a:lnTo>
                  <a:lnTo>
                    <a:pt x="1" y="333"/>
                  </a:lnTo>
                  <a:lnTo>
                    <a:pt x="1" y="341"/>
                  </a:lnTo>
                  <a:lnTo>
                    <a:pt x="1" y="348"/>
                  </a:lnTo>
                  <a:lnTo>
                    <a:pt x="1" y="356"/>
                  </a:lnTo>
                  <a:lnTo>
                    <a:pt x="0" y="363"/>
                  </a:lnTo>
                  <a:lnTo>
                    <a:pt x="1" y="370"/>
                  </a:lnTo>
                  <a:lnTo>
                    <a:pt x="1" y="377"/>
                  </a:lnTo>
                  <a:lnTo>
                    <a:pt x="1" y="384"/>
                  </a:lnTo>
                  <a:lnTo>
                    <a:pt x="1" y="391"/>
                  </a:lnTo>
                  <a:lnTo>
                    <a:pt x="2" y="398"/>
                  </a:lnTo>
                  <a:lnTo>
                    <a:pt x="3" y="405"/>
                  </a:lnTo>
                  <a:lnTo>
                    <a:pt x="3" y="412"/>
                  </a:lnTo>
                  <a:lnTo>
                    <a:pt x="4" y="419"/>
                  </a:lnTo>
                  <a:lnTo>
                    <a:pt x="5" y="426"/>
                  </a:lnTo>
                  <a:lnTo>
                    <a:pt x="6" y="432"/>
                  </a:lnTo>
                  <a:lnTo>
                    <a:pt x="7" y="439"/>
                  </a:lnTo>
                  <a:lnTo>
                    <a:pt x="9" y="446"/>
                  </a:lnTo>
                  <a:lnTo>
                    <a:pt x="10" y="453"/>
                  </a:lnTo>
                  <a:lnTo>
                    <a:pt x="12" y="460"/>
                  </a:lnTo>
                  <a:lnTo>
                    <a:pt x="13" y="466"/>
                  </a:lnTo>
                  <a:lnTo>
                    <a:pt x="15" y="473"/>
                  </a:lnTo>
                  <a:lnTo>
                    <a:pt x="17" y="480"/>
                  </a:lnTo>
                  <a:lnTo>
                    <a:pt x="19" y="486"/>
                  </a:lnTo>
                  <a:lnTo>
                    <a:pt x="21" y="493"/>
                  </a:lnTo>
                  <a:lnTo>
                    <a:pt x="23" y="499"/>
                  </a:lnTo>
                  <a:lnTo>
                    <a:pt x="25" y="506"/>
                  </a:lnTo>
                  <a:lnTo>
                    <a:pt x="28" y="513"/>
                  </a:lnTo>
                  <a:lnTo>
                    <a:pt x="30" y="519"/>
                  </a:lnTo>
                  <a:lnTo>
                    <a:pt x="33" y="525"/>
                  </a:lnTo>
                  <a:lnTo>
                    <a:pt x="35" y="532"/>
                  </a:lnTo>
                  <a:lnTo>
                    <a:pt x="38" y="538"/>
                  </a:lnTo>
                  <a:lnTo>
                    <a:pt x="41" y="545"/>
                  </a:lnTo>
                  <a:lnTo>
                    <a:pt x="44" y="551"/>
                  </a:lnTo>
                  <a:lnTo>
                    <a:pt x="47" y="557"/>
                  </a:lnTo>
                  <a:lnTo>
                    <a:pt x="50" y="563"/>
                  </a:lnTo>
                  <a:lnTo>
                    <a:pt x="53" y="570"/>
                  </a:lnTo>
                  <a:lnTo>
                    <a:pt x="57" y="576"/>
                  </a:lnTo>
                  <a:lnTo>
                    <a:pt x="60" y="582"/>
                  </a:lnTo>
                  <a:lnTo>
                    <a:pt x="64" y="588"/>
                  </a:lnTo>
                  <a:lnTo>
                    <a:pt x="67" y="594"/>
                  </a:lnTo>
                  <a:lnTo>
                    <a:pt x="71" y="600"/>
                  </a:lnTo>
                  <a:lnTo>
                    <a:pt x="75" y="606"/>
                  </a:lnTo>
                  <a:lnTo>
                    <a:pt x="78" y="612"/>
                  </a:lnTo>
                  <a:lnTo>
                    <a:pt x="82" y="617"/>
                  </a:lnTo>
                  <a:lnTo>
                    <a:pt x="86" y="623"/>
                  </a:lnTo>
                  <a:lnTo>
                    <a:pt x="90" y="629"/>
                  </a:lnTo>
                  <a:lnTo>
                    <a:pt x="94" y="635"/>
                  </a:lnTo>
                  <a:lnTo>
                    <a:pt x="99" y="640"/>
                  </a:lnTo>
                  <a:lnTo>
                    <a:pt x="103" y="646"/>
                  </a:lnTo>
                  <a:lnTo>
                    <a:pt x="108" y="652"/>
                  </a:lnTo>
                  <a:lnTo>
                    <a:pt x="112" y="657"/>
                  </a:lnTo>
                  <a:lnTo>
                    <a:pt x="117" y="662"/>
                  </a:lnTo>
                  <a:lnTo>
                    <a:pt x="122" y="668"/>
                  </a:lnTo>
                  <a:lnTo>
                    <a:pt x="127" y="673"/>
                  </a:lnTo>
                  <a:lnTo>
                    <a:pt x="132" y="679"/>
                  </a:lnTo>
                  <a:lnTo>
                    <a:pt x="137" y="684"/>
                  </a:lnTo>
                  <a:lnTo>
                    <a:pt x="142" y="689"/>
                  </a:lnTo>
                  <a:lnTo>
                    <a:pt x="147" y="694"/>
                  </a:lnTo>
                  <a:lnTo>
                    <a:pt x="152" y="699"/>
                  </a:lnTo>
                  <a:lnTo>
                    <a:pt x="158" y="704"/>
                  </a:lnTo>
                  <a:lnTo>
                    <a:pt x="163" y="709"/>
                  </a:lnTo>
                  <a:lnTo>
                    <a:pt x="169" y="714"/>
                  </a:lnTo>
                  <a:lnTo>
                    <a:pt x="174" y="719"/>
                  </a:lnTo>
                  <a:lnTo>
                    <a:pt x="180" y="724"/>
                  </a:lnTo>
                  <a:lnTo>
                    <a:pt x="185" y="728"/>
                  </a:lnTo>
                  <a:lnTo>
                    <a:pt x="190" y="732"/>
                  </a:lnTo>
                  <a:lnTo>
                    <a:pt x="195" y="736"/>
                  </a:lnTo>
                  <a:lnTo>
                    <a:pt x="201" y="740"/>
                  </a:lnTo>
                  <a:lnTo>
                    <a:pt x="206" y="744"/>
                  </a:lnTo>
                  <a:lnTo>
                    <a:pt x="211" y="748"/>
                  </a:lnTo>
                  <a:lnTo>
                    <a:pt x="217" y="752"/>
                  </a:lnTo>
                  <a:lnTo>
                    <a:pt x="222" y="756"/>
                  </a:lnTo>
                  <a:lnTo>
                    <a:pt x="228" y="759"/>
                  </a:lnTo>
                  <a:lnTo>
                    <a:pt x="234" y="763"/>
                  </a:lnTo>
                  <a:lnTo>
                    <a:pt x="239" y="767"/>
                  </a:lnTo>
                  <a:lnTo>
                    <a:pt x="245" y="770"/>
                  </a:lnTo>
                  <a:lnTo>
                    <a:pt x="251" y="774"/>
                  </a:lnTo>
                  <a:lnTo>
                    <a:pt x="257" y="777"/>
                  </a:lnTo>
                  <a:lnTo>
                    <a:pt x="263" y="780"/>
                  </a:lnTo>
                  <a:lnTo>
                    <a:pt x="269" y="784"/>
                  </a:lnTo>
                  <a:lnTo>
                    <a:pt x="275" y="787"/>
                  </a:lnTo>
                  <a:lnTo>
                    <a:pt x="281" y="790"/>
                  </a:lnTo>
                  <a:lnTo>
                    <a:pt x="287" y="793"/>
                  </a:lnTo>
                  <a:lnTo>
                    <a:pt x="293" y="796"/>
                  </a:lnTo>
                  <a:lnTo>
                    <a:pt x="299" y="799"/>
                  </a:lnTo>
                  <a:lnTo>
                    <a:pt x="306" y="802"/>
                  </a:lnTo>
                  <a:lnTo>
                    <a:pt x="312" y="805"/>
                  </a:lnTo>
                  <a:lnTo>
                    <a:pt x="318" y="808"/>
                  </a:lnTo>
                  <a:lnTo>
                    <a:pt x="325" y="811"/>
                  </a:lnTo>
                  <a:lnTo>
                    <a:pt x="331" y="813"/>
                  </a:lnTo>
                  <a:lnTo>
                    <a:pt x="338" y="816"/>
                  </a:lnTo>
                  <a:lnTo>
                    <a:pt x="344" y="819"/>
                  </a:lnTo>
                  <a:lnTo>
                    <a:pt x="351" y="821"/>
                  </a:lnTo>
                  <a:lnTo>
                    <a:pt x="358" y="823"/>
                  </a:lnTo>
                  <a:lnTo>
                    <a:pt x="364" y="826"/>
                  </a:lnTo>
                  <a:lnTo>
                    <a:pt x="371" y="828"/>
                  </a:lnTo>
                  <a:lnTo>
                    <a:pt x="378" y="830"/>
                  </a:lnTo>
                  <a:lnTo>
                    <a:pt x="385" y="833"/>
                  </a:lnTo>
                  <a:lnTo>
                    <a:pt x="391" y="835"/>
                  </a:lnTo>
                  <a:lnTo>
                    <a:pt x="398" y="837"/>
                  </a:lnTo>
                  <a:lnTo>
                    <a:pt x="405" y="839"/>
                  </a:lnTo>
                  <a:lnTo>
                    <a:pt x="412" y="841"/>
                  </a:lnTo>
                  <a:lnTo>
                    <a:pt x="419" y="842"/>
                  </a:lnTo>
                  <a:lnTo>
                    <a:pt x="426" y="844"/>
                  </a:lnTo>
                  <a:lnTo>
                    <a:pt x="433" y="846"/>
                  </a:lnTo>
                  <a:lnTo>
                    <a:pt x="441" y="848"/>
                  </a:lnTo>
                  <a:lnTo>
                    <a:pt x="448" y="849"/>
                  </a:lnTo>
                  <a:lnTo>
                    <a:pt x="455" y="851"/>
                  </a:lnTo>
                  <a:lnTo>
                    <a:pt x="462" y="852"/>
                  </a:lnTo>
                  <a:lnTo>
                    <a:pt x="469" y="853"/>
                  </a:lnTo>
                  <a:lnTo>
                    <a:pt x="477" y="855"/>
                  </a:lnTo>
                  <a:lnTo>
                    <a:pt x="484" y="856"/>
                  </a:lnTo>
                  <a:lnTo>
                    <a:pt x="491" y="857"/>
                  </a:lnTo>
                  <a:lnTo>
                    <a:pt x="499" y="858"/>
                  </a:lnTo>
                  <a:lnTo>
                    <a:pt x="506" y="859"/>
                  </a:lnTo>
                  <a:lnTo>
                    <a:pt x="514" y="860"/>
                  </a:lnTo>
                  <a:lnTo>
                    <a:pt x="521" y="861"/>
                  </a:lnTo>
                  <a:lnTo>
                    <a:pt x="529" y="862"/>
                  </a:lnTo>
                  <a:lnTo>
                    <a:pt x="536" y="863"/>
                  </a:lnTo>
                  <a:lnTo>
                    <a:pt x="544" y="863"/>
                  </a:lnTo>
                  <a:lnTo>
                    <a:pt x="551" y="864"/>
                  </a:lnTo>
                  <a:lnTo>
                    <a:pt x="559" y="865"/>
                  </a:lnTo>
                  <a:lnTo>
                    <a:pt x="567" y="865"/>
                  </a:lnTo>
                  <a:lnTo>
                    <a:pt x="574" y="865"/>
                  </a:lnTo>
                  <a:lnTo>
                    <a:pt x="582" y="866"/>
                  </a:lnTo>
                  <a:lnTo>
                    <a:pt x="590" y="866"/>
                  </a:lnTo>
                  <a:lnTo>
                    <a:pt x="597" y="866"/>
                  </a:lnTo>
                  <a:lnTo>
                    <a:pt x="605" y="866"/>
                  </a:lnTo>
                  <a:lnTo>
                    <a:pt x="613" y="866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27" name="Freeform 16">
              <a:extLst>
                <a:ext uri="{FF2B5EF4-FFF2-40B4-BE49-F238E27FC236}">
                  <a16:creationId xmlns:a16="http://schemas.microsoft.com/office/drawing/2014/main" id="{3996D37C-2D4D-47D5-80A6-E4CB64FF7F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5939" y="4389842"/>
              <a:ext cx="1378955" cy="973245"/>
            </a:xfrm>
            <a:custGeom>
              <a:avLst/>
              <a:gdLst>
                <a:gd name="T0" fmla="*/ 2147483646 w 1066"/>
                <a:gd name="T1" fmla="*/ 2147483646 h 753"/>
                <a:gd name="T2" fmla="*/ 2147483646 w 1066"/>
                <a:gd name="T3" fmla="*/ 2147483646 h 753"/>
                <a:gd name="T4" fmla="*/ 2147483646 w 1066"/>
                <a:gd name="T5" fmla="*/ 2147483646 h 753"/>
                <a:gd name="T6" fmla="*/ 2147483646 w 1066"/>
                <a:gd name="T7" fmla="*/ 2147483646 h 753"/>
                <a:gd name="T8" fmla="*/ 2147483646 w 1066"/>
                <a:gd name="T9" fmla="*/ 2147483646 h 753"/>
                <a:gd name="T10" fmla="*/ 2147483646 w 1066"/>
                <a:gd name="T11" fmla="*/ 2147483646 h 753"/>
                <a:gd name="T12" fmla="*/ 2147483646 w 1066"/>
                <a:gd name="T13" fmla="*/ 2147483646 h 753"/>
                <a:gd name="T14" fmla="*/ 2147483646 w 1066"/>
                <a:gd name="T15" fmla="*/ 2147483646 h 753"/>
                <a:gd name="T16" fmla="*/ 2147483646 w 1066"/>
                <a:gd name="T17" fmla="*/ 2147483646 h 753"/>
                <a:gd name="T18" fmla="*/ 2147483646 w 1066"/>
                <a:gd name="T19" fmla="*/ 2147483646 h 753"/>
                <a:gd name="T20" fmla="*/ 2147483646 w 1066"/>
                <a:gd name="T21" fmla="*/ 2147483646 h 753"/>
                <a:gd name="T22" fmla="*/ 2147483646 w 1066"/>
                <a:gd name="T23" fmla="*/ 2147483646 h 753"/>
                <a:gd name="T24" fmla="*/ 2147483646 w 1066"/>
                <a:gd name="T25" fmla="*/ 2147483646 h 753"/>
                <a:gd name="T26" fmla="*/ 2147483646 w 1066"/>
                <a:gd name="T27" fmla="*/ 2147483646 h 753"/>
                <a:gd name="T28" fmla="*/ 2147483646 w 1066"/>
                <a:gd name="T29" fmla="*/ 2147483646 h 753"/>
                <a:gd name="T30" fmla="*/ 2147483646 w 1066"/>
                <a:gd name="T31" fmla="*/ 2147483646 h 753"/>
                <a:gd name="T32" fmla="*/ 2147483646 w 1066"/>
                <a:gd name="T33" fmla="*/ 2147483646 h 753"/>
                <a:gd name="T34" fmla="*/ 2147483646 w 1066"/>
                <a:gd name="T35" fmla="*/ 2147483646 h 753"/>
                <a:gd name="T36" fmla="*/ 2147483646 w 1066"/>
                <a:gd name="T37" fmla="*/ 2147483646 h 753"/>
                <a:gd name="T38" fmla="*/ 2147483646 w 1066"/>
                <a:gd name="T39" fmla="*/ 2147483646 h 753"/>
                <a:gd name="T40" fmla="*/ 2147483646 w 1066"/>
                <a:gd name="T41" fmla="*/ 2147483646 h 753"/>
                <a:gd name="T42" fmla="*/ 2147483646 w 1066"/>
                <a:gd name="T43" fmla="*/ 2147483646 h 753"/>
                <a:gd name="T44" fmla="*/ 2147483646 w 1066"/>
                <a:gd name="T45" fmla="*/ 2147483646 h 753"/>
                <a:gd name="T46" fmla="*/ 2147483646 w 1066"/>
                <a:gd name="T47" fmla="*/ 2147483646 h 753"/>
                <a:gd name="T48" fmla="*/ 2147483646 w 1066"/>
                <a:gd name="T49" fmla="*/ 2147483646 h 753"/>
                <a:gd name="T50" fmla="*/ 2147483646 w 1066"/>
                <a:gd name="T51" fmla="*/ 2147483646 h 753"/>
                <a:gd name="T52" fmla="*/ 2147483646 w 1066"/>
                <a:gd name="T53" fmla="*/ 0 h 753"/>
                <a:gd name="T54" fmla="*/ 2147483646 w 1066"/>
                <a:gd name="T55" fmla="*/ 2147483646 h 753"/>
                <a:gd name="T56" fmla="*/ 2147483646 w 1066"/>
                <a:gd name="T57" fmla="*/ 2147483646 h 753"/>
                <a:gd name="T58" fmla="*/ 2147483646 w 1066"/>
                <a:gd name="T59" fmla="*/ 2147483646 h 753"/>
                <a:gd name="T60" fmla="*/ 2147483646 w 1066"/>
                <a:gd name="T61" fmla="*/ 2147483646 h 753"/>
                <a:gd name="T62" fmla="*/ 2147483646 w 1066"/>
                <a:gd name="T63" fmla="*/ 2147483646 h 753"/>
                <a:gd name="T64" fmla="*/ 2147483646 w 1066"/>
                <a:gd name="T65" fmla="*/ 2147483646 h 753"/>
                <a:gd name="T66" fmla="*/ 2147483646 w 1066"/>
                <a:gd name="T67" fmla="*/ 2147483646 h 753"/>
                <a:gd name="T68" fmla="*/ 2147483646 w 1066"/>
                <a:gd name="T69" fmla="*/ 0 h 753"/>
                <a:gd name="T70" fmla="*/ 2147483646 w 1066"/>
                <a:gd name="T71" fmla="*/ 2147483646 h 753"/>
                <a:gd name="T72" fmla="*/ 2147483646 w 1066"/>
                <a:gd name="T73" fmla="*/ 2147483646 h 753"/>
                <a:gd name="T74" fmla="*/ 2147483646 w 1066"/>
                <a:gd name="T75" fmla="*/ 2147483646 h 753"/>
                <a:gd name="T76" fmla="*/ 2147483646 w 1066"/>
                <a:gd name="T77" fmla="*/ 2147483646 h 753"/>
                <a:gd name="T78" fmla="*/ 2147483646 w 1066"/>
                <a:gd name="T79" fmla="*/ 2147483646 h 753"/>
                <a:gd name="T80" fmla="*/ 2147483646 w 1066"/>
                <a:gd name="T81" fmla="*/ 2147483646 h 753"/>
                <a:gd name="T82" fmla="*/ 2147483646 w 1066"/>
                <a:gd name="T83" fmla="*/ 2147483646 h 753"/>
                <a:gd name="T84" fmla="*/ 2147483646 w 1066"/>
                <a:gd name="T85" fmla="*/ 2147483646 h 753"/>
                <a:gd name="T86" fmla="*/ 2147483646 w 1066"/>
                <a:gd name="T87" fmla="*/ 2147483646 h 753"/>
                <a:gd name="T88" fmla="*/ 2147483646 w 1066"/>
                <a:gd name="T89" fmla="*/ 2147483646 h 753"/>
                <a:gd name="T90" fmla="*/ 2147483646 w 1066"/>
                <a:gd name="T91" fmla="*/ 2147483646 h 753"/>
                <a:gd name="T92" fmla="*/ 2147483646 w 1066"/>
                <a:gd name="T93" fmla="*/ 2147483646 h 753"/>
                <a:gd name="T94" fmla="*/ 2147483646 w 1066"/>
                <a:gd name="T95" fmla="*/ 2147483646 h 753"/>
                <a:gd name="T96" fmla="*/ 2147483646 w 1066"/>
                <a:gd name="T97" fmla="*/ 2147483646 h 753"/>
                <a:gd name="T98" fmla="*/ 2147483646 w 1066"/>
                <a:gd name="T99" fmla="*/ 2147483646 h 753"/>
                <a:gd name="T100" fmla="*/ 2147483646 w 1066"/>
                <a:gd name="T101" fmla="*/ 2147483646 h 753"/>
                <a:gd name="T102" fmla="*/ 2147483646 w 1066"/>
                <a:gd name="T103" fmla="*/ 2147483646 h 753"/>
                <a:gd name="T104" fmla="*/ 2147483646 w 1066"/>
                <a:gd name="T105" fmla="*/ 2147483646 h 753"/>
                <a:gd name="T106" fmla="*/ 2147483646 w 1066"/>
                <a:gd name="T107" fmla="*/ 2147483646 h 753"/>
                <a:gd name="T108" fmla="*/ 2147483646 w 1066"/>
                <a:gd name="T109" fmla="*/ 2147483646 h 753"/>
                <a:gd name="T110" fmla="*/ 2147483646 w 1066"/>
                <a:gd name="T111" fmla="*/ 2147483646 h 753"/>
                <a:gd name="T112" fmla="*/ 2147483646 w 1066"/>
                <a:gd name="T113" fmla="*/ 2147483646 h 753"/>
                <a:gd name="T114" fmla="*/ 2147483646 w 1066"/>
                <a:gd name="T115" fmla="*/ 2147483646 h 753"/>
                <a:gd name="T116" fmla="*/ 2147483646 w 1066"/>
                <a:gd name="T117" fmla="*/ 2147483646 h 753"/>
                <a:gd name="T118" fmla="*/ 2147483646 w 1066"/>
                <a:gd name="T119" fmla="*/ 2147483646 h 753"/>
                <a:gd name="T120" fmla="*/ 2147483646 w 1066"/>
                <a:gd name="T121" fmla="*/ 2147483646 h 7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66"/>
                <a:gd name="T184" fmla="*/ 0 h 753"/>
                <a:gd name="T185" fmla="*/ 1066 w 1066"/>
                <a:gd name="T186" fmla="*/ 753 h 7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66" h="753">
                  <a:moveTo>
                    <a:pt x="532" y="752"/>
                  </a:moveTo>
                  <a:lnTo>
                    <a:pt x="540" y="752"/>
                  </a:lnTo>
                  <a:lnTo>
                    <a:pt x="548" y="752"/>
                  </a:lnTo>
                  <a:lnTo>
                    <a:pt x="556" y="752"/>
                  </a:lnTo>
                  <a:lnTo>
                    <a:pt x="563" y="751"/>
                  </a:lnTo>
                  <a:lnTo>
                    <a:pt x="571" y="751"/>
                  </a:lnTo>
                  <a:lnTo>
                    <a:pt x="578" y="751"/>
                  </a:lnTo>
                  <a:lnTo>
                    <a:pt x="586" y="750"/>
                  </a:lnTo>
                  <a:lnTo>
                    <a:pt x="594" y="749"/>
                  </a:lnTo>
                  <a:lnTo>
                    <a:pt x="601" y="749"/>
                  </a:lnTo>
                  <a:lnTo>
                    <a:pt x="609" y="748"/>
                  </a:lnTo>
                  <a:lnTo>
                    <a:pt x="616" y="747"/>
                  </a:lnTo>
                  <a:lnTo>
                    <a:pt x="623" y="746"/>
                  </a:lnTo>
                  <a:lnTo>
                    <a:pt x="631" y="745"/>
                  </a:lnTo>
                  <a:lnTo>
                    <a:pt x="638" y="744"/>
                  </a:lnTo>
                  <a:lnTo>
                    <a:pt x="645" y="743"/>
                  </a:lnTo>
                  <a:lnTo>
                    <a:pt x="653" y="742"/>
                  </a:lnTo>
                  <a:lnTo>
                    <a:pt x="660" y="740"/>
                  </a:lnTo>
                  <a:lnTo>
                    <a:pt x="667" y="739"/>
                  </a:lnTo>
                  <a:lnTo>
                    <a:pt x="674" y="738"/>
                  </a:lnTo>
                  <a:lnTo>
                    <a:pt x="681" y="736"/>
                  </a:lnTo>
                  <a:lnTo>
                    <a:pt x="688" y="734"/>
                  </a:lnTo>
                  <a:lnTo>
                    <a:pt x="695" y="733"/>
                  </a:lnTo>
                  <a:lnTo>
                    <a:pt x="702" y="731"/>
                  </a:lnTo>
                  <a:lnTo>
                    <a:pt x="709" y="729"/>
                  </a:lnTo>
                  <a:lnTo>
                    <a:pt x="716" y="727"/>
                  </a:lnTo>
                  <a:lnTo>
                    <a:pt x="723" y="725"/>
                  </a:lnTo>
                  <a:lnTo>
                    <a:pt x="730" y="723"/>
                  </a:lnTo>
                  <a:lnTo>
                    <a:pt x="737" y="721"/>
                  </a:lnTo>
                  <a:lnTo>
                    <a:pt x="743" y="719"/>
                  </a:lnTo>
                  <a:lnTo>
                    <a:pt x="750" y="717"/>
                  </a:lnTo>
                  <a:lnTo>
                    <a:pt x="757" y="714"/>
                  </a:lnTo>
                  <a:lnTo>
                    <a:pt x="763" y="712"/>
                  </a:lnTo>
                  <a:lnTo>
                    <a:pt x="770" y="709"/>
                  </a:lnTo>
                  <a:lnTo>
                    <a:pt x="776" y="707"/>
                  </a:lnTo>
                  <a:lnTo>
                    <a:pt x="782" y="704"/>
                  </a:lnTo>
                  <a:lnTo>
                    <a:pt x="789" y="701"/>
                  </a:lnTo>
                  <a:lnTo>
                    <a:pt x="795" y="699"/>
                  </a:lnTo>
                  <a:lnTo>
                    <a:pt x="801" y="696"/>
                  </a:lnTo>
                  <a:lnTo>
                    <a:pt x="807" y="693"/>
                  </a:lnTo>
                  <a:lnTo>
                    <a:pt x="814" y="690"/>
                  </a:lnTo>
                  <a:lnTo>
                    <a:pt x="820" y="687"/>
                  </a:lnTo>
                  <a:lnTo>
                    <a:pt x="826" y="684"/>
                  </a:lnTo>
                  <a:lnTo>
                    <a:pt x="832" y="680"/>
                  </a:lnTo>
                  <a:lnTo>
                    <a:pt x="838" y="677"/>
                  </a:lnTo>
                  <a:lnTo>
                    <a:pt x="843" y="674"/>
                  </a:lnTo>
                  <a:lnTo>
                    <a:pt x="849" y="670"/>
                  </a:lnTo>
                  <a:lnTo>
                    <a:pt x="855" y="667"/>
                  </a:lnTo>
                  <a:lnTo>
                    <a:pt x="860" y="663"/>
                  </a:lnTo>
                  <a:lnTo>
                    <a:pt x="866" y="660"/>
                  </a:lnTo>
                  <a:lnTo>
                    <a:pt x="872" y="656"/>
                  </a:lnTo>
                  <a:lnTo>
                    <a:pt x="877" y="652"/>
                  </a:lnTo>
                  <a:lnTo>
                    <a:pt x="882" y="648"/>
                  </a:lnTo>
                  <a:lnTo>
                    <a:pt x="888" y="644"/>
                  </a:lnTo>
                  <a:lnTo>
                    <a:pt x="893" y="640"/>
                  </a:lnTo>
                  <a:lnTo>
                    <a:pt x="898" y="636"/>
                  </a:lnTo>
                  <a:lnTo>
                    <a:pt x="903" y="632"/>
                  </a:lnTo>
                  <a:lnTo>
                    <a:pt x="908" y="628"/>
                  </a:lnTo>
                  <a:lnTo>
                    <a:pt x="914" y="623"/>
                  </a:lnTo>
                  <a:lnTo>
                    <a:pt x="920" y="618"/>
                  </a:lnTo>
                  <a:lnTo>
                    <a:pt x="925" y="614"/>
                  </a:lnTo>
                  <a:lnTo>
                    <a:pt x="931" y="609"/>
                  </a:lnTo>
                  <a:lnTo>
                    <a:pt x="936" y="603"/>
                  </a:lnTo>
                  <a:lnTo>
                    <a:pt x="941" y="598"/>
                  </a:lnTo>
                  <a:lnTo>
                    <a:pt x="946" y="593"/>
                  </a:lnTo>
                  <a:lnTo>
                    <a:pt x="951" y="588"/>
                  </a:lnTo>
                  <a:lnTo>
                    <a:pt x="956" y="582"/>
                  </a:lnTo>
                  <a:lnTo>
                    <a:pt x="961" y="577"/>
                  </a:lnTo>
                  <a:lnTo>
                    <a:pt x="966" y="572"/>
                  </a:lnTo>
                  <a:lnTo>
                    <a:pt x="970" y="566"/>
                  </a:lnTo>
                  <a:lnTo>
                    <a:pt x="975" y="561"/>
                  </a:lnTo>
                  <a:lnTo>
                    <a:pt x="979" y="555"/>
                  </a:lnTo>
                  <a:lnTo>
                    <a:pt x="984" y="549"/>
                  </a:lnTo>
                  <a:lnTo>
                    <a:pt x="988" y="543"/>
                  </a:lnTo>
                  <a:lnTo>
                    <a:pt x="992" y="538"/>
                  </a:lnTo>
                  <a:lnTo>
                    <a:pt x="996" y="532"/>
                  </a:lnTo>
                  <a:lnTo>
                    <a:pt x="1000" y="526"/>
                  </a:lnTo>
                  <a:lnTo>
                    <a:pt x="1004" y="520"/>
                  </a:lnTo>
                  <a:lnTo>
                    <a:pt x="1008" y="514"/>
                  </a:lnTo>
                  <a:lnTo>
                    <a:pt x="1011" y="508"/>
                  </a:lnTo>
                  <a:lnTo>
                    <a:pt x="1015" y="502"/>
                  </a:lnTo>
                  <a:lnTo>
                    <a:pt x="1018" y="496"/>
                  </a:lnTo>
                  <a:lnTo>
                    <a:pt x="1022" y="489"/>
                  </a:lnTo>
                  <a:lnTo>
                    <a:pt x="1025" y="483"/>
                  </a:lnTo>
                  <a:lnTo>
                    <a:pt x="1028" y="477"/>
                  </a:lnTo>
                  <a:lnTo>
                    <a:pt x="1031" y="471"/>
                  </a:lnTo>
                  <a:lnTo>
                    <a:pt x="1034" y="464"/>
                  </a:lnTo>
                  <a:lnTo>
                    <a:pt x="1036" y="458"/>
                  </a:lnTo>
                  <a:lnTo>
                    <a:pt x="1039" y="451"/>
                  </a:lnTo>
                  <a:lnTo>
                    <a:pt x="1041" y="445"/>
                  </a:lnTo>
                  <a:lnTo>
                    <a:pt x="1044" y="438"/>
                  </a:lnTo>
                  <a:lnTo>
                    <a:pt x="1046" y="432"/>
                  </a:lnTo>
                  <a:lnTo>
                    <a:pt x="1048" y="425"/>
                  </a:lnTo>
                  <a:lnTo>
                    <a:pt x="1050" y="418"/>
                  </a:lnTo>
                  <a:lnTo>
                    <a:pt x="1052" y="412"/>
                  </a:lnTo>
                  <a:lnTo>
                    <a:pt x="1054" y="405"/>
                  </a:lnTo>
                  <a:lnTo>
                    <a:pt x="1055" y="398"/>
                  </a:lnTo>
                  <a:lnTo>
                    <a:pt x="1057" y="391"/>
                  </a:lnTo>
                  <a:lnTo>
                    <a:pt x="1058" y="384"/>
                  </a:lnTo>
                  <a:lnTo>
                    <a:pt x="1059" y="378"/>
                  </a:lnTo>
                  <a:lnTo>
                    <a:pt x="1061" y="371"/>
                  </a:lnTo>
                  <a:lnTo>
                    <a:pt x="1062" y="364"/>
                  </a:lnTo>
                  <a:lnTo>
                    <a:pt x="1062" y="357"/>
                  </a:lnTo>
                  <a:lnTo>
                    <a:pt x="1063" y="350"/>
                  </a:lnTo>
                  <a:lnTo>
                    <a:pt x="1064" y="343"/>
                  </a:lnTo>
                  <a:lnTo>
                    <a:pt x="1064" y="336"/>
                  </a:lnTo>
                  <a:lnTo>
                    <a:pt x="1065" y="329"/>
                  </a:lnTo>
                  <a:lnTo>
                    <a:pt x="1065" y="322"/>
                  </a:lnTo>
                  <a:lnTo>
                    <a:pt x="1065" y="315"/>
                  </a:lnTo>
                  <a:lnTo>
                    <a:pt x="1065" y="307"/>
                  </a:lnTo>
                  <a:lnTo>
                    <a:pt x="1065" y="300"/>
                  </a:lnTo>
                  <a:lnTo>
                    <a:pt x="1064" y="293"/>
                  </a:lnTo>
                  <a:lnTo>
                    <a:pt x="1064" y="285"/>
                  </a:lnTo>
                  <a:lnTo>
                    <a:pt x="1063" y="278"/>
                  </a:lnTo>
                  <a:lnTo>
                    <a:pt x="1062" y="271"/>
                  </a:lnTo>
                  <a:lnTo>
                    <a:pt x="1061" y="264"/>
                  </a:lnTo>
                  <a:lnTo>
                    <a:pt x="1060" y="257"/>
                  </a:lnTo>
                  <a:lnTo>
                    <a:pt x="1059" y="250"/>
                  </a:lnTo>
                  <a:lnTo>
                    <a:pt x="1058" y="243"/>
                  </a:lnTo>
                  <a:lnTo>
                    <a:pt x="1056" y="236"/>
                  </a:lnTo>
                  <a:lnTo>
                    <a:pt x="1055" y="229"/>
                  </a:lnTo>
                  <a:lnTo>
                    <a:pt x="1053" y="222"/>
                  </a:lnTo>
                  <a:lnTo>
                    <a:pt x="1051" y="215"/>
                  </a:lnTo>
                  <a:lnTo>
                    <a:pt x="1049" y="208"/>
                  </a:lnTo>
                  <a:lnTo>
                    <a:pt x="1047" y="202"/>
                  </a:lnTo>
                  <a:lnTo>
                    <a:pt x="1045" y="195"/>
                  </a:lnTo>
                  <a:lnTo>
                    <a:pt x="1043" y="188"/>
                  </a:lnTo>
                  <a:lnTo>
                    <a:pt x="1040" y="182"/>
                  </a:lnTo>
                  <a:lnTo>
                    <a:pt x="1038" y="176"/>
                  </a:lnTo>
                  <a:lnTo>
                    <a:pt x="1035" y="169"/>
                  </a:lnTo>
                  <a:lnTo>
                    <a:pt x="1032" y="163"/>
                  </a:lnTo>
                  <a:lnTo>
                    <a:pt x="1029" y="157"/>
                  </a:lnTo>
                  <a:lnTo>
                    <a:pt x="1026" y="151"/>
                  </a:lnTo>
                  <a:lnTo>
                    <a:pt x="1023" y="145"/>
                  </a:lnTo>
                  <a:lnTo>
                    <a:pt x="1019" y="139"/>
                  </a:lnTo>
                  <a:lnTo>
                    <a:pt x="1016" y="133"/>
                  </a:lnTo>
                  <a:lnTo>
                    <a:pt x="1012" y="127"/>
                  </a:lnTo>
                  <a:lnTo>
                    <a:pt x="1008" y="122"/>
                  </a:lnTo>
                  <a:lnTo>
                    <a:pt x="1004" y="116"/>
                  </a:lnTo>
                  <a:lnTo>
                    <a:pt x="1001" y="111"/>
                  </a:lnTo>
                  <a:lnTo>
                    <a:pt x="996" y="105"/>
                  </a:lnTo>
                  <a:lnTo>
                    <a:pt x="992" y="100"/>
                  </a:lnTo>
                  <a:lnTo>
                    <a:pt x="988" y="95"/>
                  </a:lnTo>
                  <a:lnTo>
                    <a:pt x="983" y="90"/>
                  </a:lnTo>
                  <a:lnTo>
                    <a:pt x="979" y="85"/>
                  </a:lnTo>
                  <a:lnTo>
                    <a:pt x="974" y="80"/>
                  </a:lnTo>
                  <a:lnTo>
                    <a:pt x="969" y="75"/>
                  </a:lnTo>
                  <a:lnTo>
                    <a:pt x="965" y="71"/>
                  </a:lnTo>
                  <a:lnTo>
                    <a:pt x="960" y="66"/>
                  </a:lnTo>
                  <a:lnTo>
                    <a:pt x="954" y="62"/>
                  </a:lnTo>
                  <a:lnTo>
                    <a:pt x="949" y="58"/>
                  </a:lnTo>
                  <a:lnTo>
                    <a:pt x="944" y="54"/>
                  </a:lnTo>
                  <a:lnTo>
                    <a:pt x="938" y="50"/>
                  </a:lnTo>
                  <a:lnTo>
                    <a:pt x="933" y="46"/>
                  </a:lnTo>
                  <a:lnTo>
                    <a:pt x="927" y="42"/>
                  </a:lnTo>
                  <a:lnTo>
                    <a:pt x="922" y="39"/>
                  </a:lnTo>
                  <a:lnTo>
                    <a:pt x="916" y="36"/>
                  </a:lnTo>
                  <a:lnTo>
                    <a:pt x="910" y="32"/>
                  </a:lnTo>
                  <a:lnTo>
                    <a:pt x="904" y="30"/>
                  </a:lnTo>
                  <a:lnTo>
                    <a:pt x="899" y="27"/>
                  </a:lnTo>
                  <a:lnTo>
                    <a:pt x="894" y="25"/>
                  </a:lnTo>
                  <a:lnTo>
                    <a:pt x="888" y="23"/>
                  </a:lnTo>
                  <a:lnTo>
                    <a:pt x="883" y="20"/>
                  </a:lnTo>
                  <a:lnTo>
                    <a:pt x="877" y="18"/>
                  </a:lnTo>
                  <a:lnTo>
                    <a:pt x="871" y="16"/>
                  </a:lnTo>
                  <a:lnTo>
                    <a:pt x="865" y="15"/>
                  </a:lnTo>
                  <a:lnTo>
                    <a:pt x="859" y="13"/>
                  </a:lnTo>
                  <a:lnTo>
                    <a:pt x="853" y="11"/>
                  </a:lnTo>
                  <a:lnTo>
                    <a:pt x="847" y="10"/>
                  </a:lnTo>
                  <a:lnTo>
                    <a:pt x="841" y="9"/>
                  </a:lnTo>
                  <a:lnTo>
                    <a:pt x="835" y="7"/>
                  </a:lnTo>
                  <a:lnTo>
                    <a:pt x="829" y="6"/>
                  </a:lnTo>
                  <a:lnTo>
                    <a:pt x="822" y="5"/>
                  </a:lnTo>
                  <a:lnTo>
                    <a:pt x="816" y="4"/>
                  </a:lnTo>
                  <a:lnTo>
                    <a:pt x="809" y="3"/>
                  </a:lnTo>
                  <a:lnTo>
                    <a:pt x="803" y="3"/>
                  </a:lnTo>
                  <a:lnTo>
                    <a:pt x="796" y="2"/>
                  </a:lnTo>
                  <a:lnTo>
                    <a:pt x="789" y="1"/>
                  </a:lnTo>
                  <a:lnTo>
                    <a:pt x="782" y="1"/>
                  </a:lnTo>
                  <a:lnTo>
                    <a:pt x="776" y="1"/>
                  </a:lnTo>
                  <a:lnTo>
                    <a:pt x="769" y="0"/>
                  </a:lnTo>
                  <a:lnTo>
                    <a:pt x="762" y="0"/>
                  </a:lnTo>
                  <a:lnTo>
                    <a:pt x="755" y="0"/>
                  </a:lnTo>
                  <a:lnTo>
                    <a:pt x="747" y="0"/>
                  </a:lnTo>
                  <a:lnTo>
                    <a:pt x="740" y="0"/>
                  </a:lnTo>
                  <a:lnTo>
                    <a:pt x="733" y="0"/>
                  </a:lnTo>
                  <a:lnTo>
                    <a:pt x="726" y="0"/>
                  </a:lnTo>
                  <a:lnTo>
                    <a:pt x="718" y="1"/>
                  </a:lnTo>
                  <a:lnTo>
                    <a:pt x="711" y="1"/>
                  </a:lnTo>
                  <a:lnTo>
                    <a:pt x="704" y="1"/>
                  </a:lnTo>
                  <a:lnTo>
                    <a:pt x="696" y="2"/>
                  </a:lnTo>
                  <a:lnTo>
                    <a:pt x="689" y="2"/>
                  </a:lnTo>
                  <a:lnTo>
                    <a:pt x="681" y="3"/>
                  </a:lnTo>
                  <a:lnTo>
                    <a:pt x="673" y="4"/>
                  </a:lnTo>
                  <a:lnTo>
                    <a:pt x="666" y="5"/>
                  </a:lnTo>
                  <a:lnTo>
                    <a:pt x="658" y="5"/>
                  </a:lnTo>
                  <a:lnTo>
                    <a:pt x="650" y="6"/>
                  </a:lnTo>
                  <a:lnTo>
                    <a:pt x="643" y="7"/>
                  </a:lnTo>
                  <a:lnTo>
                    <a:pt x="635" y="8"/>
                  </a:lnTo>
                  <a:lnTo>
                    <a:pt x="627" y="9"/>
                  </a:lnTo>
                  <a:lnTo>
                    <a:pt x="619" y="10"/>
                  </a:lnTo>
                  <a:lnTo>
                    <a:pt x="611" y="11"/>
                  </a:lnTo>
                  <a:lnTo>
                    <a:pt x="603" y="13"/>
                  </a:lnTo>
                  <a:lnTo>
                    <a:pt x="595" y="14"/>
                  </a:lnTo>
                  <a:lnTo>
                    <a:pt x="587" y="15"/>
                  </a:lnTo>
                  <a:lnTo>
                    <a:pt x="579" y="16"/>
                  </a:lnTo>
                  <a:lnTo>
                    <a:pt x="571" y="18"/>
                  </a:lnTo>
                  <a:lnTo>
                    <a:pt x="563" y="19"/>
                  </a:lnTo>
                  <a:lnTo>
                    <a:pt x="554" y="21"/>
                  </a:lnTo>
                  <a:lnTo>
                    <a:pt x="546" y="22"/>
                  </a:lnTo>
                  <a:lnTo>
                    <a:pt x="538" y="24"/>
                  </a:lnTo>
                  <a:lnTo>
                    <a:pt x="530" y="22"/>
                  </a:lnTo>
                  <a:lnTo>
                    <a:pt x="522" y="21"/>
                  </a:lnTo>
                  <a:lnTo>
                    <a:pt x="513" y="19"/>
                  </a:lnTo>
                  <a:lnTo>
                    <a:pt x="505" y="18"/>
                  </a:lnTo>
                  <a:lnTo>
                    <a:pt x="497" y="17"/>
                  </a:lnTo>
                  <a:lnTo>
                    <a:pt x="489" y="15"/>
                  </a:lnTo>
                  <a:lnTo>
                    <a:pt x="481" y="14"/>
                  </a:lnTo>
                  <a:lnTo>
                    <a:pt x="473" y="13"/>
                  </a:lnTo>
                  <a:lnTo>
                    <a:pt x="465" y="12"/>
                  </a:lnTo>
                  <a:lnTo>
                    <a:pt x="457" y="10"/>
                  </a:lnTo>
                  <a:lnTo>
                    <a:pt x="449" y="9"/>
                  </a:lnTo>
                  <a:lnTo>
                    <a:pt x="441" y="8"/>
                  </a:lnTo>
                  <a:lnTo>
                    <a:pt x="434" y="7"/>
                  </a:lnTo>
                  <a:lnTo>
                    <a:pt x="426" y="6"/>
                  </a:lnTo>
                  <a:lnTo>
                    <a:pt x="418" y="6"/>
                  </a:lnTo>
                  <a:lnTo>
                    <a:pt x="410" y="5"/>
                  </a:lnTo>
                  <a:lnTo>
                    <a:pt x="402" y="4"/>
                  </a:lnTo>
                  <a:lnTo>
                    <a:pt x="395" y="3"/>
                  </a:lnTo>
                  <a:lnTo>
                    <a:pt x="387" y="3"/>
                  </a:lnTo>
                  <a:lnTo>
                    <a:pt x="380" y="2"/>
                  </a:lnTo>
                  <a:lnTo>
                    <a:pt x="372" y="1"/>
                  </a:lnTo>
                  <a:lnTo>
                    <a:pt x="365" y="1"/>
                  </a:lnTo>
                  <a:lnTo>
                    <a:pt x="357" y="1"/>
                  </a:lnTo>
                  <a:lnTo>
                    <a:pt x="350" y="0"/>
                  </a:lnTo>
                  <a:lnTo>
                    <a:pt x="342" y="0"/>
                  </a:lnTo>
                  <a:lnTo>
                    <a:pt x="335" y="0"/>
                  </a:lnTo>
                  <a:lnTo>
                    <a:pt x="328" y="0"/>
                  </a:lnTo>
                  <a:lnTo>
                    <a:pt x="321" y="0"/>
                  </a:lnTo>
                  <a:lnTo>
                    <a:pt x="314" y="0"/>
                  </a:lnTo>
                  <a:lnTo>
                    <a:pt x="307" y="0"/>
                  </a:lnTo>
                  <a:lnTo>
                    <a:pt x="300" y="0"/>
                  </a:lnTo>
                  <a:lnTo>
                    <a:pt x="293" y="1"/>
                  </a:lnTo>
                  <a:lnTo>
                    <a:pt x="286" y="1"/>
                  </a:lnTo>
                  <a:lnTo>
                    <a:pt x="279" y="1"/>
                  </a:lnTo>
                  <a:lnTo>
                    <a:pt x="272" y="2"/>
                  </a:lnTo>
                  <a:lnTo>
                    <a:pt x="265" y="3"/>
                  </a:lnTo>
                  <a:lnTo>
                    <a:pt x="259" y="3"/>
                  </a:lnTo>
                  <a:lnTo>
                    <a:pt x="252" y="4"/>
                  </a:lnTo>
                  <a:lnTo>
                    <a:pt x="246" y="5"/>
                  </a:lnTo>
                  <a:lnTo>
                    <a:pt x="239" y="6"/>
                  </a:lnTo>
                  <a:lnTo>
                    <a:pt x="233" y="7"/>
                  </a:lnTo>
                  <a:lnTo>
                    <a:pt x="227" y="9"/>
                  </a:lnTo>
                  <a:lnTo>
                    <a:pt x="220" y="10"/>
                  </a:lnTo>
                  <a:lnTo>
                    <a:pt x="214" y="11"/>
                  </a:lnTo>
                  <a:lnTo>
                    <a:pt x="208" y="13"/>
                  </a:lnTo>
                  <a:lnTo>
                    <a:pt x="202" y="15"/>
                  </a:lnTo>
                  <a:lnTo>
                    <a:pt x="196" y="17"/>
                  </a:lnTo>
                  <a:lnTo>
                    <a:pt x="191" y="18"/>
                  </a:lnTo>
                  <a:lnTo>
                    <a:pt x="185" y="20"/>
                  </a:lnTo>
                  <a:lnTo>
                    <a:pt x="179" y="23"/>
                  </a:lnTo>
                  <a:lnTo>
                    <a:pt x="174" y="25"/>
                  </a:lnTo>
                  <a:lnTo>
                    <a:pt x="168" y="27"/>
                  </a:lnTo>
                  <a:lnTo>
                    <a:pt x="163" y="30"/>
                  </a:lnTo>
                  <a:lnTo>
                    <a:pt x="157" y="32"/>
                  </a:lnTo>
                  <a:lnTo>
                    <a:pt x="151" y="36"/>
                  </a:lnTo>
                  <a:lnTo>
                    <a:pt x="145" y="39"/>
                  </a:lnTo>
                  <a:lnTo>
                    <a:pt x="139" y="42"/>
                  </a:lnTo>
                  <a:lnTo>
                    <a:pt x="134" y="46"/>
                  </a:lnTo>
                  <a:lnTo>
                    <a:pt x="128" y="50"/>
                  </a:lnTo>
                  <a:lnTo>
                    <a:pt x="123" y="54"/>
                  </a:lnTo>
                  <a:lnTo>
                    <a:pt x="117" y="58"/>
                  </a:lnTo>
                  <a:lnTo>
                    <a:pt x="112" y="62"/>
                  </a:lnTo>
                  <a:lnTo>
                    <a:pt x="107" y="66"/>
                  </a:lnTo>
                  <a:lnTo>
                    <a:pt x="102" y="71"/>
                  </a:lnTo>
                  <a:lnTo>
                    <a:pt x="97" y="75"/>
                  </a:lnTo>
                  <a:lnTo>
                    <a:pt x="92" y="80"/>
                  </a:lnTo>
                  <a:lnTo>
                    <a:pt x="87" y="85"/>
                  </a:lnTo>
                  <a:lnTo>
                    <a:pt x="82" y="90"/>
                  </a:lnTo>
                  <a:lnTo>
                    <a:pt x="78" y="95"/>
                  </a:lnTo>
                  <a:lnTo>
                    <a:pt x="74" y="100"/>
                  </a:lnTo>
                  <a:lnTo>
                    <a:pt x="69" y="105"/>
                  </a:lnTo>
                  <a:lnTo>
                    <a:pt x="65" y="110"/>
                  </a:lnTo>
                  <a:lnTo>
                    <a:pt x="61" y="116"/>
                  </a:lnTo>
                  <a:lnTo>
                    <a:pt x="57" y="121"/>
                  </a:lnTo>
                  <a:lnTo>
                    <a:pt x="53" y="127"/>
                  </a:lnTo>
                  <a:lnTo>
                    <a:pt x="50" y="133"/>
                  </a:lnTo>
                  <a:lnTo>
                    <a:pt x="46" y="139"/>
                  </a:lnTo>
                  <a:lnTo>
                    <a:pt x="43" y="145"/>
                  </a:lnTo>
                  <a:lnTo>
                    <a:pt x="40" y="151"/>
                  </a:lnTo>
                  <a:lnTo>
                    <a:pt x="37" y="157"/>
                  </a:lnTo>
                  <a:lnTo>
                    <a:pt x="33" y="163"/>
                  </a:lnTo>
                  <a:lnTo>
                    <a:pt x="31" y="169"/>
                  </a:lnTo>
                  <a:lnTo>
                    <a:pt x="28" y="175"/>
                  </a:lnTo>
                  <a:lnTo>
                    <a:pt x="25" y="182"/>
                  </a:lnTo>
                  <a:lnTo>
                    <a:pt x="23" y="188"/>
                  </a:lnTo>
                  <a:lnTo>
                    <a:pt x="20" y="195"/>
                  </a:lnTo>
                  <a:lnTo>
                    <a:pt x="18" y="202"/>
                  </a:lnTo>
                  <a:lnTo>
                    <a:pt x="16" y="208"/>
                  </a:lnTo>
                  <a:lnTo>
                    <a:pt x="14" y="215"/>
                  </a:lnTo>
                  <a:lnTo>
                    <a:pt x="12" y="222"/>
                  </a:lnTo>
                  <a:lnTo>
                    <a:pt x="10" y="229"/>
                  </a:lnTo>
                  <a:lnTo>
                    <a:pt x="9" y="236"/>
                  </a:lnTo>
                  <a:lnTo>
                    <a:pt x="7" y="243"/>
                  </a:lnTo>
                  <a:lnTo>
                    <a:pt x="6" y="250"/>
                  </a:lnTo>
                  <a:lnTo>
                    <a:pt x="5" y="257"/>
                  </a:lnTo>
                  <a:lnTo>
                    <a:pt x="4" y="264"/>
                  </a:lnTo>
                  <a:lnTo>
                    <a:pt x="3" y="271"/>
                  </a:lnTo>
                  <a:lnTo>
                    <a:pt x="2" y="278"/>
                  </a:lnTo>
                  <a:lnTo>
                    <a:pt x="1" y="285"/>
                  </a:lnTo>
                  <a:lnTo>
                    <a:pt x="1" y="293"/>
                  </a:lnTo>
                  <a:lnTo>
                    <a:pt x="1" y="300"/>
                  </a:lnTo>
                  <a:lnTo>
                    <a:pt x="0" y="307"/>
                  </a:lnTo>
                  <a:lnTo>
                    <a:pt x="0" y="315"/>
                  </a:lnTo>
                  <a:lnTo>
                    <a:pt x="0" y="322"/>
                  </a:lnTo>
                  <a:lnTo>
                    <a:pt x="1" y="329"/>
                  </a:lnTo>
                  <a:lnTo>
                    <a:pt x="1" y="336"/>
                  </a:lnTo>
                  <a:lnTo>
                    <a:pt x="1" y="343"/>
                  </a:lnTo>
                  <a:lnTo>
                    <a:pt x="2" y="350"/>
                  </a:lnTo>
                  <a:lnTo>
                    <a:pt x="3" y="357"/>
                  </a:lnTo>
                  <a:lnTo>
                    <a:pt x="4" y="364"/>
                  </a:lnTo>
                  <a:lnTo>
                    <a:pt x="5" y="371"/>
                  </a:lnTo>
                  <a:lnTo>
                    <a:pt x="6" y="378"/>
                  </a:lnTo>
                  <a:lnTo>
                    <a:pt x="7" y="384"/>
                  </a:lnTo>
                  <a:lnTo>
                    <a:pt x="8" y="391"/>
                  </a:lnTo>
                  <a:lnTo>
                    <a:pt x="10" y="398"/>
                  </a:lnTo>
                  <a:lnTo>
                    <a:pt x="12" y="405"/>
                  </a:lnTo>
                  <a:lnTo>
                    <a:pt x="13" y="412"/>
                  </a:lnTo>
                  <a:lnTo>
                    <a:pt x="15" y="418"/>
                  </a:lnTo>
                  <a:lnTo>
                    <a:pt x="17" y="425"/>
                  </a:lnTo>
                  <a:lnTo>
                    <a:pt x="19" y="432"/>
                  </a:lnTo>
                  <a:lnTo>
                    <a:pt x="22" y="438"/>
                  </a:lnTo>
                  <a:lnTo>
                    <a:pt x="24" y="445"/>
                  </a:lnTo>
                  <a:lnTo>
                    <a:pt x="26" y="451"/>
                  </a:lnTo>
                  <a:lnTo>
                    <a:pt x="29" y="458"/>
                  </a:lnTo>
                  <a:lnTo>
                    <a:pt x="32" y="464"/>
                  </a:lnTo>
                  <a:lnTo>
                    <a:pt x="35" y="471"/>
                  </a:lnTo>
                  <a:lnTo>
                    <a:pt x="37" y="477"/>
                  </a:lnTo>
                  <a:lnTo>
                    <a:pt x="41" y="483"/>
                  </a:lnTo>
                  <a:lnTo>
                    <a:pt x="44" y="489"/>
                  </a:lnTo>
                  <a:lnTo>
                    <a:pt x="47" y="496"/>
                  </a:lnTo>
                  <a:lnTo>
                    <a:pt x="50" y="502"/>
                  </a:lnTo>
                  <a:lnTo>
                    <a:pt x="54" y="508"/>
                  </a:lnTo>
                  <a:lnTo>
                    <a:pt x="57" y="514"/>
                  </a:lnTo>
                  <a:lnTo>
                    <a:pt x="61" y="520"/>
                  </a:lnTo>
                  <a:lnTo>
                    <a:pt x="65" y="526"/>
                  </a:lnTo>
                  <a:lnTo>
                    <a:pt x="69" y="532"/>
                  </a:lnTo>
                  <a:lnTo>
                    <a:pt x="73" y="538"/>
                  </a:lnTo>
                  <a:lnTo>
                    <a:pt x="77" y="543"/>
                  </a:lnTo>
                  <a:lnTo>
                    <a:pt x="81" y="549"/>
                  </a:lnTo>
                  <a:lnTo>
                    <a:pt x="86" y="555"/>
                  </a:lnTo>
                  <a:lnTo>
                    <a:pt x="90" y="561"/>
                  </a:lnTo>
                  <a:lnTo>
                    <a:pt x="95" y="566"/>
                  </a:lnTo>
                  <a:lnTo>
                    <a:pt x="99" y="572"/>
                  </a:lnTo>
                  <a:lnTo>
                    <a:pt x="104" y="577"/>
                  </a:lnTo>
                  <a:lnTo>
                    <a:pt x="109" y="582"/>
                  </a:lnTo>
                  <a:lnTo>
                    <a:pt x="114" y="588"/>
                  </a:lnTo>
                  <a:lnTo>
                    <a:pt x="119" y="593"/>
                  </a:lnTo>
                  <a:lnTo>
                    <a:pt x="124" y="598"/>
                  </a:lnTo>
                  <a:lnTo>
                    <a:pt x="129" y="603"/>
                  </a:lnTo>
                  <a:lnTo>
                    <a:pt x="135" y="609"/>
                  </a:lnTo>
                  <a:lnTo>
                    <a:pt x="140" y="614"/>
                  </a:lnTo>
                  <a:lnTo>
                    <a:pt x="146" y="618"/>
                  </a:lnTo>
                  <a:lnTo>
                    <a:pt x="151" y="623"/>
                  </a:lnTo>
                  <a:lnTo>
                    <a:pt x="157" y="628"/>
                  </a:lnTo>
                  <a:lnTo>
                    <a:pt x="162" y="632"/>
                  </a:lnTo>
                  <a:lnTo>
                    <a:pt x="167" y="637"/>
                  </a:lnTo>
                  <a:lnTo>
                    <a:pt x="173" y="641"/>
                  </a:lnTo>
                  <a:lnTo>
                    <a:pt x="178" y="645"/>
                  </a:lnTo>
                  <a:lnTo>
                    <a:pt x="183" y="649"/>
                  </a:lnTo>
                  <a:lnTo>
                    <a:pt x="189" y="652"/>
                  </a:lnTo>
                  <a:lnTo>
                    <a:pt x="194" y="656"/>
                  </a:lnTo>
                  <a:lnTo>
                    <a:pt x="200" y="660"/>
                  </a:lnTo>
                  <a:lnTo>
                    <a:pt x="206" y="664"/>
                  </a:lnTo>
                  <a:lnTo>
                    <a:pt x="211" y="667"/>
                  </a:lnTo>
                  <a:lnTo>
                    <a:pt x="217" y="671"/>
                  </a:lnTo>
                  <a:lnTo>
                    <a:pt x="223" y="674"/>
                  </a:lnTo>
                  <a:lnTo>
                    <a:pt x="229" y="678"/>
                  </a:lnTo>
                  <a:lnTo>
                    <a:pt x="235" y="681"/>
                  </a:lnTo>
                  <a:lnTo>
                    <a:pt x="241" y="684"/>
                  </a:lnTo>
                  <a:lnTo>
                    <a:pt x="247" y="687"/>
                  </a:lnTo>
                  <a:lnTo>
                    <a:pt x="254" y="690"/>
                  </a:lnTo>
                  <a:lnTo>
                    <a:pt x="260" y="693"/>
                  </a:lnTo>
                  <a:lnTo>
                    <a:pt x="266" y="696"/>
                  </a:lnTo>
                  <a:lnTo>
                    <a:pt x="273" y="699"/>
                  </a:lnTo>
                  <a:lnTo>
                    <a:pt x="279" y="702"/>
                  </a:lnTo>
                  <a:lnTo>
                    <a:pt x="286" y="705"/>
                  </a:lnTo>
                  <a:lnTo>
                    <a:pt x="292" y="707"/>
                  </a:lnTo>
                  <a:lnTo>
                    <a:pt x="299" y="710"/>
                  </a:lnTo>
                  <a:lnTo>
                    <a:pt x="305" y="713"/>
                  </a:lnTo>
                  <a:lnTo>
                    <a:pt x="312" y="715"/>
                  </a:lnTo>
                  <a:lnTo>
                    <a:pt x="319" y="717"/>
                  </a:lnTo>
                  <a:lnTo>
                    <a:pt x="326" y="720"/>
                  </a:lnTo>
                  <a:lnTo>
                    <a:pt x="332" y="722"/>
                  </a:lnTo>
                  <a:lnTo>
                    <a:pt x="339" y="724"/>
                  </a:lnTo>
                  <a:lnTo>
                    <a:pt x="346" y="726"/>
                  </a:lnTo>
                  <a:lnTo>
                    <a:pt x="353" y="728"/>
                  </a:lnTo>
                  <a:lnTo>
                    <a:pt x="360" y="730"/>
                  </a:lnTo>
                  <a:lnTo>
                    <a:pt x="367" y="732"/>
                  </a:lnTo>
                  <a:lnTo>
                    <a:pt x="375" y="734"/>
                  </a:lnTo>
                  <a:lnTo>
                    <a:pt x="382" y="735"/>
                  </a:lnTo>
                  <a:lnTo>
                    <a:pt x="389" y="737"/>
                  </a:lnTo>
                  <a:lnTo>
                    <a:pt x="396" y="738"/>
                  </a:lnTo>
                  <a:lnTo>
                    <a:pt x="403" y="740"/>
                  </a:lnTo>
                  <a:lnTo>
                    <a:pt x="411" y="741"/>
                  </a:lnTo>
                  <a:lnTo>
                    <a:pt x="418" y="743"/>
                  </a:lnTo>
                  <a:lnTo>
                    <a:pt x="426" y="744"/>
                  </a:lnTo>
                  <a:lnTo>
                    <a:pt x="433" y="745"/>
                  </a:lnTo>
                  <a:lnTo>
                    <a:pt x="440" y="746"/>
                  </a:lnTo>
                  <a:lnTo>
                    <a:pt x="448" y="747"/>
                  </a:lnTo>
                  <a:lnTo>
                    <a:pt x="455" y="748"/>
                  </a:lnTo>
                  <a:lnTo>
                    <a:pt x="463" y="749"/>
                  </a:lnTo>
                  <a:lnTo>
                    <a:pt x="471" y="749"/>
                  </a:lnTo>
                  <a:lnTo>
                    <a:pt x="478" y="750"/>
                  </a:lnTo>
                  <a:lnTo>
                    <a:pt x="486" y="750"/>
                  </a:lnTo>
                  <a:lnTo>
                    <a:pt x="494" y="751"/>
                  </a:lnTo>
                  <a:lnTo>
                    <a:pt x="501" y="751"/>
                  </a:lnTo>
                  <a:lnTo>
                    <a:pt x="509" y="752"/>
                  </a:lnTo>
                  <a:lnTo>
                    <a:pt x="517" y="752"/>
                  </a:lnTo>
                  <a:lnTo>
                    <a:pt x="525" y="752"/>
                  </a:lnTo>
                  <a:lnTo>
                    <a:pt x="532" y="752"/>
                  </a:lnTo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28" name="Freeform 17">
              <a:extLst>
                <a:ext uri="{FF2B5EF4-FFF2-40B4-BE49-F238E27FC236}">
                  <a16:creationId xmlns:a16="http://schemas.microsoft.com/office/drawing/2014/main" id="{18AF7043-356F-41DD-BF55-757D88AAC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5939" y="4389842"/>
              <a:ext cx="1378955" cy="973245"/>
            </a:xfrm>
            <a:custGeom>
              <a:avLst/>
              <a:gdLst>
                <a:gd name="T0" fmla="*/ 2147483646 w 1066"/>
                <a:gd name="T1" fmla="*/ 2147483646 h 753"/>
                <a:gd name="T2" fmla="*/ 2147483646 w 1066"/>
                <a:gd name="T3" fmla="*/ 2147483646 h 753"/>
                <a:gd name="T4" fmla="*/ 2147483646 w 1066"/>
                <a:gd name="T5" fmla="*/ 2147483646 h 753"/>
                <a:gd name="T6" fmla="*/ 2147483646 w 1066"/>
                <a:gd name="T7" fmla="*/ 2147483646 h 753"/>
                <a:gd name="T8" fmla="*/ 2147483646 w 1066"/>
                <a:gd name="T9" fmla="*/ 2147483646 h 753"/>
                <a:gd name="T10" fmla="*/ 2147483646 w 1066"/>
                <a:gd name="T11" fmla="*/ 2147483646 h 753"/>
                <a:gd name="T12" fmla="*/ 2147483646 w 1066"/>
                <a:gd name="T13" fmla="*/ 2147483646 h 753"/>
                <a:gd name="T14" fmla="*/ 2147483646 w 1066"/>
                <a:gd name="T15" fmla="*/ 2147483646 h 753"/>
                <a:gd name="T16" fmla="*/ 2147483646 w 1066"/>
                <a:gd name="T17" fmla="*/ 2147483646 h 753"/>
                <a:gd name="T18" fmla="*/ 2147483646 w 1066"/>
                <a:gd name="T19" fmla="*/ 2147483646 h 753"/>
                <a:gd name="T20" fmla="*/ 2147483646 w 1066"/>
                <a:gd name="T21" fmla="*/ 2147483646 h 753"/>
                <a:gd name="T22" fmla="*/ 2147483646 w 1066"/>
                <a:gd name="T23" fmla="*/ 2147483646 h 753"/>
                <a:gd name="T24" fmla="*/ 2147483646 w 1066"/>
                <a:gd name="T25" fmla="*/ 2147483646 h 753"/>
                <a:gd name="T26" fmla="*/ 2147483646 w 1066"/>
                <a:gd name="T27" fmla="*/ 2147483646 h 753"/>
                <a:gd name="T28" fmla="*/ 2147483646 w 1066"/>
                <a:gd name="T29" fmla="*/ 2147483646 h 753"/>
                <a:gd name="T30" fmla="*/ 2147483646 w 1066"/>
                <a:gd name="T31" fmla="*/ 2147483646 h 753"/>
                <a:gd name="T32" fmla="*/ 2147483646 w 1066"/>
                <a:gd name="T33" fmla="*/ 2147483646 h 753"/>
                <a:gd name="T34" fmla="*/ 2147483646 w 1066"/>
                <a:gd name="T35" fmla="*/ 2147483646 h 753"/>
                <a:gd name="T36" fmla="*/ 2147483646 w 1066"/>
                <a:gd name="T37" fmla="*/ 2147483646 h 753"/>
                <a:gd name="T38" fmla="*/ 2147483646 w 1066"/>
                <a:gd name="T39" fmla="*/ 2147483646 h 753"/>
                <a:gd name="T40" fmla="*/ 2147483646 w 1066"/>
                <a:gd name="T41" fmla="*/ 2147483646 h 753"/>
                <a:gd name="T42" fmla="*/ 2147483646 w 1066"/>
                <a:gd name="T43" fmla="*/ 2147483646 h 753"/>
                <a:gd name="T44" fmla="*/ 2147483646 w 1066"/>
                <a:gd name="T45" fmla="*/ 2147483646 h 753"/>
                <a:gd name="T46" fmla="*/ 2147483646 w 1066"/>
                <a:gd name="T47" fmla="*/ 2147483646 h 753"/>
                <a:gd name="T48" fmla="*/ 2147483646 w 1066"/>
                <a:gd name="T49" fmla="*/ 2147483646 h 753"/>
                <a:gd name="T50" fmla="*/ 2147483646 w 1066"/>
                <a:gd name="T51" fmla="*/ 2147483646 h 753"/>
                <a:gd name="T52" fmla="*/ 2147483646 w 1066"/>
                <a:gd name="T53" fmla="*/ 0 h 753"/>
                <a:gd name="T54" fmla="*/ 2147483646 w 1066"/>
                <a:gd name="T55" fmla="*/ 2147483646 h 753"/>
                <a:gd name="T56" fmla="*/ 2147483646 w 1066"/>
                <a:gd name="T57" fmla="*/ 2147483646 h 753"/>
                <a:gd name="T58" fmla="*/ 2147483646 w 1066"/>
                <a:gd name="T59" fmla="*/ 2147483646 h 753"/>
                <a:gd name="T60" fmla="*/ 2147483646 w 1066"/>
                <a:gd name="T61" fmla="*/ 2147483646 h 753"/>
                <a:gd name="T62" fmla="*/ 2147483646 w 1066"/>
                <a:gd name="T63" fmla="*/ 2147483646 h 753"/>
                <a:gd name="T64" fmla="*/ 2147483646 w 1066"/>
                <a:gd name="T65" fmla="*/ 2147483646 h 753"/>
                <a:gd name="T66" fmla="*/ 2147483646 w 1066"/>
                <a:gd name="T67" fmla="*/ 2147483646 h 753"/>
                <a:gd name="T68" fmla="*/ 2147483646 w 1066"/>
                <a:gd name="T69" fmla="*/ 0 h 753"/>
                <a:gd name="T70" fmla="*/ 2147483646 w 1066"/>
                <a:gd name="T71" fmla="*/ 2147483646 h 753"/>
                <a:gd name="T72" fmla="*/ 2147483646 w 1066"/>
                <a:gd name="T73" fmla="*/ 2147483646 h 753"/>
                <a:gd name="T74" fmla="*/ 2147483646 w 1066"/>
                <a:gd name="T75" fmla="*/ 2147483646 h 753"/>
                <a:gd name="T76" fmla="*/ 2147483646 w 1066"/>
                <a:gd name="T77" fmla="*/ 2147483646 h 753"/>
                <a:gd name="T78" fmla="*/ 2147483646 w 1066"/>
                <a:gd name="T79" fmla="*/ 2147483646 h 753"/>
                <a:gd name="T80" fmla="*/ 2147483646 w 1066"/>
                <a:gd name="T81" fmla="*/ 2147483646 h 753"/>
                <a:gd name="T82" fmla="*/ 2147483646 w 1066"/>
                <a:gd name="T83" fmla="*/ 2147483646 h 753"/>
                <a:gd name="T84" fmla="*/ 2147483646 w 1066"/>
                <a:gd name="T85" fmla="*/ 2147483646 h 753"/>
                <a:gd name="T86" fmla="*/ 2147483646 w 1066"/>
                <a:gd name="T87" fmla="*/ 2147483646 h 753"/>
                <a:gd name="T88" fmla="*/ 2147483646 w 1066"/>
                <a:gd name="T89" fmla="*/ 2147483646 h 753"/>
                <a:gd name="T90" fmla="*/ 2147483646 w 1066"/>
                <a:gd name="T91" fmla="*/ 2147483646 h 753"/>
                <a:gd name="T92" fmla="*/ 2147483646 w 1066"/>
                <a:gd name="T93" fmla="*/ 2147483646 h 753"/>
                <a:gd name="T94" fmla="*/ 2147483646 w 1066"/>
                <a:gd name="T95" fmla="*/ 2147483646 h 753"/>
                <a:gd name="T96" fmla="*/ 2147483646 w 1066"/>
                <a:gd name="T97" fmla="*/ 2147483646 h 753"/>
                <a:gd name="T98" fmla="*/ 2147483646 w 1066"/>
                <a:gd name="T99" fmla="*/ 2147483646 h 753"/>
                <a:gd name="T100" fmla="*/ 2147483646 w 1066"/>
                <a:gd name="T101" fmla="*/ 2147483646 h 753"/>
                <a:gd name="T102" fmla="*/ 2147483646 w 1066"/>
                <a:gd name="T103" fmla="*/ 2147483646 h 753"/>
                <a:gd name="T104" fmla="*/ 2147483646 w 1066"/>
                <a:gd name="T105" fmla="*/ 2147483646 h 753"/>
                <a:gd name="T106" fmla="*/ 2147483646 w 1066"/>
                <a:gd name="T107" fmla="*/ 2147483646 h 753"/>
                <a:gd name="T108" fmla="*/ 2147483646 w 1066"/>
                <a:gd name="T109" fmla="*/ 2147483646 h 753"/>
                <a:gd name="T110" fmla="*/ 2147483646 w 1066"/>
                <a:gd name="T111" fmla="*/ 2147483646 h 753"/>
                <a:gd name="T112" fmla="*/ 2147483646 w 1066"/>
                <a:gd name="T113" fmla="*/ 2147483646 h 753"/>
                <a:gd name="T114" fmla="*/ 2147483646 w 1066"/>
                <a:gd name="T115" fmla="*/ 2147483646 h 753"/>
                <a:gd name="T116" fmla="*/ 2147483646 w 1066"/>
                <a:gd name="T117" fmla="*/ 2147483646 h 753"/>
                <a:gd name="T118" fmla="*/ 2147483646 w 1066"/>
                <a:gd name="T119" fmla="*/ 2147483646 h 753"/>
                <a:gd name="T120" fmla="*/ 2147483646 w 1066"/>
                <a:gd name="T121" fmla="*/ 2147483646 h 7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66"/>
                <a:gd name="T184" fmla="*/ 0 h 753"/>
                <a:gd name="T185" fmla="*/ 1066 w 1066"/>
                <a:gd name="T186" fmla="*/ 753 h 7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66" h="753">
                  <a:moveTo>
                    <a:pt x="532" y="752"/>
                  </a:moveTo>
                  <a:lnTo>
                    <a:pt x="540" y="752"/>
                  </a:lnTo>
                  <a:lnTo>
                    <a:pt x="548" y="752"/>
                  </a:lnTo>
                  <a:lnTo>
                    <a:pt x="556" y="752"/>
                  </a:lnTo>
                  <a:lnTo>
                    <a:pt x="563" y="751"/>
                  </a:lnTo>
                  <a:lnTo>
                    <a:pt x="571" y="751"/>
                  </a:lnTo>
                  <a:lnTo>
                    <a:pt x="578" y="751"/>
                  </a:lnTo>
                  <a:lnTo>
                    <a:pt x="586" y="750"/>
                  </a:lnTo>
                  <a:lnTo>
                    <a:pt x="594" y="749"/>
                  </a:lnTo>
                  <a:lnTo>
                    <a:pt x="601" y="749"/>
                  </a:lnTo>
                  <a:lnTo>
                    <a:pt x="609" y="748"/>
                  </a:lnTo>
                  <a:lnTo>
                    <a:pt x="616" y="747"/>
                  </a:lnTo>
                  <a:lnTo>
                    <a:pt x="623" y="746"/>
                  </a:lnTo>
                  <a:lnTo>
                    <a:pt x="631" y="745"/>
                  </a:lnTo>
                  <a:lnTo>
                    <a:pt x="638" y="744"/>
                  </a:lnTo>
                  <a:lnTo>
                    <a:pt x="645" y="743"/>
                  </a:lnTo>
                  <a:lnTo>
                    <a:pt x="653" y="742"/>
                  </a:lnTo>
                  <a:lnTo>
                    <a:pt x="660" y="740"/>
                  </a:lnTo>
                  <a:lnTo>
                    <a:pt x="667" y="739"/>
                  </a:lnTo>
                  <a:lnTo>
                    <a:pt x="674" y="738"/>
                  </a:lnTo>
                  <a:lnTo>
                    <a:pt x="681" y="736"/>
                  </a:lnTo>
                  <a:lnTo>
                    <a:pt x="688" y="734"/>
                  </a:lnTo>
                  <a:lnTo>
                    <a:pt x="695" y="733"/>
                  </a:lnTo>
                  <a:lnTo>
                    <a:pt x="702" y="731"/>
                  </a:lnTo>
                  <a:lnTo>
                    <a:pt x="709" y="729"/>
                  </a:lnTo>
                  <a:lnTo>
                    <a:pt x="716" y="727"/>
                  </a:lnTo>
                  <a:lnTo>
                    <a:pt x="723" y="725"/>
                  </a:lnTo>
                  <a:lnTo>
                    <a:pt x="730" y="723"/>
                  </a:lnTo>
                  <a:lnTo>
                    <a:pt x="737" y="721"/>
                  </a:lnTo>
                  <a:lnTo>
                    <a:pt x="743" y="719"/>
                  </a:lnTo>
                  <a:lnTo>
                    <a:pt x="750" y="717"/>
                  </a:lnTo>
                  <a:lnTo>
                    <a:pt x="757" y="714"/>
                  </a:lnTo>
                  <a:lnTo>
                    <a:pt x="763" y="712"/>
                  </a:lnTo>
                  <a:lnTo>
                    <a:pt x="770" y="709"/>
                  </a:lnTo>
                  <a:lnTo>
                    <a:pt x="776" y="707"/>
                  </a:lnTo>
                  <a:lnTo>
                    <a:pt x="782" y="704"/>
                  </a:lnTo>
                  <a:lnTo>
                    <a:pt x="789" y="701"/>
                  </a:lnTo>
                  <a:lnTo>
                    <a:pt x="795" y="699"/>
                  </a:lnTo>
                  <a:lnTo>
                    <a:pt x="801" y="696"/>
                  </a:lnTo>
                  <a:lnTo>
                    <a:pt x="807" y="693"/>
                  </a:lnTo>
                  <a:lnTo>
                    <a:pt x="814" y="690"/>
                  </a:lnTo>
                  <a:lnTo>
                    <a:pt x="820" y="687"/>
                  </a:lnTo>
                  <a:lnTo>
                    <a:pt x="826" y="684"/>
                  </a:lnTo>
                  <a:lnTo>
                    <a:pt x="832" y="680"/>
                  </a:lnTo>
                  <a:lnTo>
                    <a:pt x="838" y="677"/>
                  </a:lnTo>
                  <a:lnTo>
                    <a:pt x="843" y="674"/>
                  </a:lnTo>
                  <a:lnTo>
                    <a:pt x="849" y="670"/>
                  </a:lnTo>
                  <a:lnTo>
                    <a:pt x="855" y="667"/>
                  </a:lnTo>
                  <a:lnTo>
                    <a:pt x="860" y="663"/>
                  </a:lnTo>
                  <a:lnTo>
                    <a:pt x="866" y="660"/>
                  </a:lnTo>
                  <a:lnTo>
                    <a:pt x="872" y="656"/>
                  </a:lnTo>
                  <a:lnTo>
                    <a:pt x="877" y="652"/>
                  </a:lnTo>
                  <a:lnTo>
                    <a:pt x="882" y="648"/>
                  </a:lnTo>
                  <a:lnTo>
                    <a:pt x="888" y="644"/>
                  </a:lnTo>
                  <a:lnTo>
                    <a:pt x="893" y="640"/>
                  </a:lnTo>
                  <a:lnTo>
                    <a:pt x="898" y="636"/>
                  </a:lnTo>
                  <a:lnTo>
                    <a:pt x="903" y="632"/>
                  </a:lnTo>
                  <a:lnTo>
                    <a:pt x="908" y="628"/>
                  </a:lnTo>
                  <a:lnTo>
                    <a:pt x="914" y="623"/>
                  </a:lnTo>
                  <a:lnTo>
                    <a:pt x="920" y="618"/>
                  </a:lnTo>
                  <a:lnTo>
                    <a:pt x="925" y="614"/>
                  </a:lnTo>
                  <a:lnTo>
                    <a:pt x="931" y="609"/>
                  </a:lnTo>
                  <a:lnTo>
                    <a:pt x="936" y="603"/>
                  </a:lnTo>
                  <a:lnTo>
                    <a:pt x="941" y="598"/>
                  </a:lnTo>
                  <a:lnTo>
                    <a:pt x="946" y="593"/>
                  </a:lnTo>
                  <a:lnTo>
                    <a:pt x="951" y="588"/>
                  </a:lnTo>
                  <a:lnTo>
                    <a:pt x="956" y="582"/>
                  </a:lnTo>
                  <a:lnTo>
                    <a:pt x="961" y="577"/>
                  </a:lnTo>
                  <a:lnTo>
                    <a:pt x="966" y="572"/>
                  </a:lnTo>
                  <a:lnTo>
                    <a:pt x="970" y="566"/>
                  </a:lnTo>
                  <a:lnTo>
                    <a:pt x="975" y="561"/>
                  </a:lnTo>
                  <a:lnTo>
                    <a:pt x="979" y="555"/>
                  </a:lnTo>
                  <a:lnTo>
                    <a:pt x="984" y="549"/>
                  </a:lnTo>
                  <a:lnTo>
                    <a:pt x="988" y="543"/>
                  </a:lnTo>
                  <a:lnTo>
                    <a:pt x="992" y="538"/>
                  </a:lnTo>
                  <a:lnTo>
                    <a:pt x="996" y="532"/>
                  </a:lnTo>
                  <a:lnTo>
                    <a:pt x="1000" y="526"/>
                  </a:lnTo>
                  <a:lnTo>
                    <a:pt x="1004" y="520"/>
                  </a:lnTo>
                  <a:lnTo>
                    <a:pt x="1008" y="514"/>
                  </a:lnTo>
                  <a:lnTo>
                    <a:pt x="1011" y="508"/>
                  </a:lnTo>
                  <a:lnTo>
                    <a:pt x="1015" y="502"/>
                  </a:lnTo>
                  <a:lnTo>
                    <a:pt x="1018" y="496"/>
                  </a:lnTo>
                  <a:lnTo>
                    <a:pt x="1022" y="489"/>
                  </a:lnTo>
                  <a:lnTo>
                    <a:pt x="1025" y="483"/>
                  </a:lnTo>
                  <a:lnTo>
                    <a:pt x="1028" y="477"/>
                  </a:lnTo>
                  <a:lnTo>
                    <a:pt x="1031" y="471"/>
                  </a:lnTo>
                  <a:lnTo>
                    <a:pt x="1034" y="464"/>
                  </a:lnTo>
                  <a:lnTo>
                    <a:pt x="1036" y="458"/>
                  </a:lnTo>
                  <a:lnTo>
                    <a:pt x="1039" y="451"/>
                  </a:lnTo>
                  <a:lnTo>
                    <a:pt x="1041" y="445"/>
                  </a:lnTo>
                  <a:lnTo>
                    <a:pt x="1044" y="438"/>
                  </a:lnTo>
                  <a:lnTo>
                    <a:pt x="1046" y="432"/>
                  </a:lnTo>
                  <a:lnTo>
                    <a:pt x="1048" y="425"/>
                  </a:lnTo>
                  <a:lnTo>
                    <a:pt x="1050" y="418"/>
                  </a:lnTo>
                  <a:lnTo>
                    <a:pt x="1052" y="412"/>
                  </a:lnTo>
                  <a:lnTo>
                    <a:pt x="1054" y="405"/>
                  </a:lnTo>
                  <a:lnTo>
                    <a:pt x="1055" y="398"/>
                  </a:lnTo>
                  <a:lnTo>
                    <a:pt x="1057" y="391"/>
                  </a:lnTo>
                  <a:lnTo>
                    <a:pt x="1058" y="384"/>
                  </a:lnTo>
                  <a:lnTo>
                    <a:pt x="1059" y="378"/>
                  </a:lnTo>
                  <a:lnTo>
                    <a:pt x="1061" y="371"/>
                  </a:lnTo>
                  <a:lnTo>
                    <a:pt x="1062" y="364"/>
                  </a:lnTo>
                  <a:lnTo>
                    <a:pt x="1062" y="357"/>
                  </a:lnTo>
                  <a:lnTo>
                    <a:pt x="1063" y="350"/>
                  </a:lnTo>
                  <a:lnTo>
                    <a:pt x="1064" y="343"/>
                  </a:lnTo>
                  <a:lnTo>
                    <a:pt x="1064" y="336"/>
                  </a:lnTo>
                  <a:lnTo>
                    <a:pt x="1065" y="329"/>
                  </a:lnTo>
                  <a:lnTo>
                    <a:pt x="1065" y="322"/>
                  </a:lnTo>
                  <a:lnTo>
                    <a:pt x="1065" y="315"/>
                  </a:lnTo>
                  <a:lnTo>
                    <a:pt x="1065" y="307"/>
                  </a:lnTo>
                  <a:lnTo>
                    <a:pt x="1065" y="300"/>
                  </a:lnTo>
                  <a:lnTo>
                    <a:pt x="1064" y="293"/>
                  </a:lnTo>
                  <a:lnTo>
                    <a:pt x="1064" y="285"/>
                  </a:lnTo>
                  <a:lnTo>
                    <a:pt x="1063" y="278"/>
                  </a:lnTo>
                  <a:lnTo>
                    <a:pt x="1062" y="271"/>
                  </a:lnTo>
                  <a:lnTo>
                    <a:pt x="1061" y="264"/>
                  </a:lnTo>
                  <a:lnTo>
                    <a:pt x="1060" y="257"/>
                  </a:lnTo>
                  <a:lnTo>
                    <a:pt x="1059" y="250"/>
                  </a:lnTo>
                  <a:lnTo>
                    <a:pt x="1058" y="243"/>
                  </a:lnTo>
                  <a:lnTo>
                    <a:pt x="1056" y="236"/>
                  </a:lnTo>
                  <a:lnTo>
                    <a:pt x="1055" y="229"/>
                  </a:lnTo>
                  <a:lnTo>
                    <a:pt x="1053" y="222"/>
                  </a:lnTo>
                  <a:lnTo>
                    <a:pt x="1051" y="215"/>
                  </a:lnTo>
                  <a:lnTo>
                    <a:pt x="1049" y="208"/>
                  </a:lnTo>
                  <a:lnTo>
                    <a:pt x="1047" y="202"/>
                  </a:lnTo>
                  <a:lnTo>
                    <a:pt x="1045" y="195"/>
                  </a:lnTo>
                  <a:lnTo>
                    <a:pt x="1043" y="188"/>
                  </a:lnTo>
                  <a:lnTo>
                    <a:pt x="1040" y="182"/>
                  </a:lnTo>
                  <a:lnTo>
                    <a:pt x="1038" y="176"/>
                  </a:lnTo>
                  <a:lnTo>
                    <a:pt x="1035" y="169"/>
                  </a:lnTo>
                  <a:lnTo>
                    <a:pt x="1032" y="163"/>
                  </a:lnTo>
                  <a:lnTo>
                    <a:pt x="1029" y="157"/>
                  </a:lnTo>
                  <a:lnTo>
                    <a:pt x="1026" y="151"/>
                  </a:lnTo>
                  <a:lnTo>
                    <a:pt x="1023" y="145"/>
                  </a:lnTo>
                  <a:lnTo>
                    <a:pt x="1019" y="139"/>
                  </a:lnTo>
                  <a:lnTo>
                    <a:pt x="1016" y="133"/>
                  </a:lnTo>
                  <a:lnTo>
                    <a:pt x="1012" y="127"/>
                  </a:lnTo>
                  <a:lnTo>
                    <a:pt x="1008" y="122"/>
                  </a:lnTo>
                  <a:lnTo>
                    <a:pt x="1004" y="116"/>
                  </a:lnTo>
                  <a:lnTo>
                    <a:pt x="1001" y="111"/>
                  </a:lnTo>
                  <a:lnTo>
                    <a:pt x="996" y="105"/>
                  </a:lnTo>
                  <a:lnTo>
                    <a:pt x="992" y="100"/>
                  </a:lnTo>
                  <a:lnTo>
                    <a:pt x="988" y="95"/>
                  </a:lnTo>
                  <a:lnTo>
                    <a:pt x="983" y="90"/>
                  </a:lnTo>
                  <a:lnTo>
                    <a:pt x="979" y="85"/>
                  </a:lnTo>
                  <a:lnTo>
                    <a:pt x="974" y="80"/>
                  </a:lnTo>
                  <a:lnTo>
                    <a:pt x="969" y="75"/>
                  </a:lnTo>
                  <a:lnTo>
                    <a:pt x="965" y="71"/>
                  </a:lnTo>
                  <a:lnTo>
                    <a:pt x="960" y="66"/>
                  </a:lnTo>
                  <a:lnTo>
                    <a:pt x="954" y="62"/>
                  </a:lnTo>
                  <a:lnTo>
                    <a:pt x="949" y="58"/>
                  </a:lnTo>
                  <a:lnTo>
                    <a:pt x="944" y="54"/>
                  </a:lnTo>
                  <a:lnTo>
                    <a:pt x="938" y="50"/>
                  </a:lnTo>
                  <a:lnTo>
                    <a:pt x="933" y="46"/>
                  </a:lnTo>
                  <a:lnTo>
                    <a:pt x="927" y="42"/>
                  </a:lnTo>
                  <a:lnTo>
                    <a:pt x="922" y="39"/>
                  </a:lnTo>
                  <a:lnTo>
                    <a:pt x="916" y="36"/>
                  </a:lnTo>
                  <a:lnTo>
                    <a:pt x="910" y="32"/>
                  </a:lnTo>
                  <a:lnTo>
                    <a:pt x="904" y="30"/>
                  </a:lnTo>
                  <a:lnTo>
                    <a:pt x="899" y="27"/>
                  </a:lnTo>
                  <a:lnTo>
                    <a:pt x="894" y="25"/>
                  </a:lnTo>
                  <a:lnTo>
                    <a:pt x="888" y="23"/>
                  </a:lnTo>
                  <a:lnTo>
                    <a:pt x="883" y="20"/>
                  </a:lnTo>
                  <a:lnTo>
                    <a:pt x="877" y="18"/>
                  </a:lnTo>
                  <a:lnTo>
                    <a:pt x="871" y="16"/>
                  </a:lnTo>
                  <a:lnTo>
                    <a:pt x="865" y="15"/>
                  </a:lnTo>
                  <a:lnTo>
                    <a:pt x="859" y="13"/>
                  </a:lnTo>
                  <a:lnTo>
                    <a:pt x="853" y="11"/>
                  </a:lnTo>
                  <a:lnTo>
                    <a:pt x="847" y="10"/>
                  </a:lnTo>
                  <a:lnTo>
                    <a:pt x="841" y="9"/>
                  </a:lnTo>
                  <a:lnTo>
                    <a:pt x="835" y="7"/>
                  </a:lnTo>
                  <a:lnTo>
                    <a:pt x="829" y="6"/>
                  </a:lnTo>
                  <a:lnTo>
                    <a:pt x="822" y="5"/>
                  </a:lnTo>
                  <a:lnTo>
                    <a:pt x="816" y="4"/>
                  </a:lnTo>
                  <a:lnTo>
                    <a:pt x="809" y="3"/>
                  </a:lnTo>
                  <a:lnTo>
                    <a:pt x="803" y="3"/>
                  </a:lnTo>
                  <a:lnTo>
                    <a:pt x="796" y="2"/>
                  </a:lnTo>
                  <a:lnTo>
                    <a:pt x="789" y="1"/>
                  </a:lnTo>
                  <a:lnTo>
                    <a:pt x="782" y="1"/>
                  </a:lnTo>
                  <a:lnTo>
                    <a:pt x="776" y="1"/>
                  </a:lnTo>
                  <a:lnTo>
                    <a:pt x="769" y="0"/>
                  </a:lnTo>
                  <a:lnTo>
                    <a:pt x="762" y="0"/>
                  </a:lnTo>
                  <a:lnTo>
                    <a:pt x="755" y="0"/>
                  </a:lnTo>
                  <a:lnTo>
                    <a:pt x="747" y="0"/>
                  </a:lnTo>
                  <a:lnTo>
                    <a:pt x="740" y="0"/>
                  </a:lnTo>
                  <a:lnTo>
                    <a:pt x="733" y="0"/>
                  </a:lnTo>
                  <a:lnTo>
                    <a:pt x="726" y="0"/>
                  </a:lnTo>
                  <a:lnTo>
                    <a:pt x="718" y="1"/>
                  </a:lnTo>
                  <a:lnTo>
                    <a:pt x="711" y="1"/>
                  </a:lnTo>
                  <a:lnTo>
                    <a:pt x="704" y="1"/>
                  </a:lnTo>
                  <a:lnTo>
                    <a:pt x="696" y="2"/>
                  </a:lnTo>
                  <a:lnTo>
                    <a:pt x="689" y="2"/>
                  </a:lnTo>
                  <a:lnTo>
                    <a:pt x="681" y="3"/>
                  </a:lnTo>
                  <a:lnTo>
                    <a:pt x="673" y="4"/>
                  </a:lnTo>
                  <a:lnTo>
                    <a:pt x="666" y="5"/>
                  </a:lnTo>
                  <a:lnTo>
                    <a:pt x="658" y="5"/>
                  </a:lnTo>
                  <a:lnTo>
                    <a:pt x="650" y="6"/>
                  </a:lnTo>
                  <a:lnTo>
                    <a:pt x="643" y="7"/>
                  </a:lnTo>
                  <a:lnTo>
                    <a:pt x="635" y="8"/>
                  </a:lnTo>
                  <a:lnTo>
                    <a:pt x="627" y="9"/>
                  </a:lnTo>
                  <a:lnTo>
                    <a:pt x="619" y="10"/>
                  </a:lnTo>
                  <a:lnTo>
                    <a:pt x="611" y="11"/>
                  </a:lnTo>
                  <a:lnTo>
                    <a:pt x="603" y="13"/>
                  </a:lnTo>
                  <a:lnTo>
                    <a:pt x="595" y="14"/>
                  </a:lnTo>
                  <a:lnTo>
                    <a:pt x="587" y="15"/>
                  </a:lnTo>
                  <a:lnTo>
                    <a:pt x="579" y="16"/>
                  </a:lnTo>
                  <a:lnTo>
                    <a:pt x="571" y="18"/>
                  </a:lnTo>
                  <a:lnTo>
                    <a:pt x="563" y="19"/>
                  </a:lnTo>
                  <a:lnTo>
                    <a:pt x="554" y="21"/>
                  </a:lnTo>
                  <a:lnTo>
                    <a:pt x="546" y="22"/>
                  </a:lnTo>
                  <a:lnTo>
                    <a:pt x="538" y="24"/>
                  </a:lnTo>
                  <a:lnTo>
                    <a:pt x="530" y="22"/>
                  </a:lnTo>
                  <a:lnTo>
                    <a:pt x="522" y="21"/>
                  </a:lnTo>
                  <a:lnTo>
                    <a:pt x="513" y="19"/>
                  </a:lnTo>
                  <a:lnTo>
                    <a:pt x="505" y="18"/>
                  </a:lnTo>
                  <a:lnTo>
                    <a:pt x="497" y="17"/>
                  </a:lnTo>
                  <a:lnTo>
                    <a:pt x="489" y="15"/>
                  </a:lnTo>
                  <a:lnTo>
                    <a:pt x="481" y="14"/>
                  </a:lnTo>
                  <a:lnTo>
                    <a:pt x="473" y="13"/>
                  </a:lnTo>
                  <a:lnTo>
                    <a:pt x="465" y="12"/>
                  </a:lnTo>
                  <a:lnTo>
                    <a:pt x="457" y="10"/>
                  </a:lnTo>
                  <a:lnTo>
                    <a:pt x="449" y="9"/>
                  </a:lnTo>
                  <a:lnTo>
                    <a:pt x="441" y="8"/>
                  </a:lnTo>
                  <a:lnTo>
                    <a:pt x="434" y="7"/>
                  </a:lnTo>
                  <a:lnTo>
                    <a:pt x="426" y="6"/>
                  </a:lnTo>
                  <a:lnTo>
                    <a:pt x="418" y="6"/>
                  </a:lnTo>
                  <a:lnTo>
                    <a:pt x="410" y="5"/>
                  </a:lnTo>
                  <a:lnTo>
                    <a:pt x="402" y="4"/>
                  </a:lnTo>
                  <a:lnTo>
                    <a:pt x="395" y="3"/>
                  </a:lnTo>
                  <a:lnTo>
                    <a:pt x="387" y="3"/>
                  </a:lnTo>
                  <a:lnTo>
                    <a:pt x="380" y="2"/>
                  </a:lnTo>
                  <a:lnTo>
                    <a:pt x="372" y="1"/>
                  </a:lnTo>
                  <a:lnTo>
                    <a:pt x="365" y="1"/>
                  </a:lnTo>
                  <a:lnTo>
                    <a:pt x="357" y="1"/>
                  </a:lnTo>
                  <a:lnTo>
                    <a:pt x="350" y="0"/>
                  </a:lnTo>
                  <a:lnTo>
                    <a:pt x="342" y="0"/>
                  </a:lnTo>
                  <a:lnTo>
                    <a:pt x="335" y="0"/>
                  </a:lnTo>
                  <a:lnTo>
                    <a:pt x="328" y="0"/>
                  </a:lnTo>
                  <a:lnTo>
                    <a:pt x="321" y="0"/>
                  </a:lnTo>
                  <a:lnTo>
                    <a:pt x="314" y="0"/>
                  </a:lnTo>
                  <a:lnTo>
                    <a:pt x="307" y="0"/>
                  </a:lnTo>
                  <a:lnTo>
                    <a:pt x="300" y="0"/>
                  </a:lnTo>
                  <a:lnTo>
                    <a:pt x="293" y="1"/>
                  </a:lnTo>
                  <a:lnTo>
                    <a:pt x="286" y="1"/>
                  </a:lnTo>
                  <a:lnTo>
                    <a:pt x="279" y="1"/>
                  </a:lnTo>
                  <a:lnTo>
                    <a:pt x="272" y="2"/>
                  </a:lnTo>
                  <a:lnTo>
                    <a:pt x="265" y="3"/>
                  </a:lnTo>
                  <a:lnTo>
                    <a:pt x="259" y="3"/>
                  </a:lnTo>
                  <a:lnTo>
                    <a:pt x="252" y="4"/>
                  </a:lnTo>
                  <a:lnTo>
                    <a:pt x="246" y="5"/>
                  </a:lnTo>
                  <a:lnTo>
                    <a:pt x="239" y="6"/>
                  </a:lnTo>
                  <a:lnTo>
                    <a:pt x="233" y="7"/>
                  </a:lnTo>
                  <a:lnTo>
                    <a:pt x="227" y="9"/>
                  </a:lnTo>
                  <a:lnTo>
                    <a:pt x="220" y="10"/>
                  </a:lnTo>
                  <a:lnTo>
                    <a:pt x="214" y="11"/>
                  </a:lnTo>
                  <a:lnTo>
                    <a:pt x="208" y="13"/>
                  </a:lnTo>
                  <a:lnTo>
                    <a:pt x="202" y="15"/>
                  </a:lnTo>
                  <a:lnTo>
                    <a:pt x="196" y="17"/>
                  </a:lnTo>
                  <a:lnTo>
                    <a:pt x="191" y="18"/>
                  </a:lnTo>
                  <a:lnTo>
                    <a:pt x="185" y="20"/>
                  </a:lnTo>
                  <a:lnTo>
                    <a:pt x="179" y="23"/>
                  </a:lnTo>
                  <a:lnTo>
                    <a:pt x="174" y="25"/>
                  </a:lnTo>
                  <a:lnTo>
                    <a:pt x="168" y="27"/>
                  </a:lnTo>
                  <a:lnTo>
                    <a:pt x="163" y="30"/>
                  </a:lnTo>
                  <a:lnTo>
                    <a:pt x="157" y="32"/>
                  </a:lnTo>
                  <a:lnTo>
                    <a:pt x="151" y="36"/>
                  </a:lnTo>
                  <a:lnTo>
                    <a:pt x="145" y="39"/>
                  </a:lnTo>
                  <a:lnTo>
                    <a:pt x="139" y="42"/>
                  </a:lnTo>
                  <a:lnTo>
                    <a:pt x="134" y="46"/>
                  </a:lnTo>
                  <a:lnTo>
                    <a:pt x="128" y="50"/>
                  </a:lnTo>
                  <a:lnTo>
                    <a:pt x="123" y="54"/>
                  </a:lnTo>
                  <a:lnTo>
                    <a:pt x="117" y="58"/>
                  </a:lnTo>
                  <a:lnTo>
                    <a:pt x="112" y="62"/>
                  </a:lnTo>
                  <a:lnTo>
                    <a:pt x="107" y="66"/>
                  </a:lnTo>
                  <a:lnTo>
                    <a:pt x="102" y="71"/>
                  </a:lnTo>
                  <a:lnTo>
                    <a:pt x="97" y="75"/>
                  </a:lnTo>
                  <a:lnTo>
                    <a:pt x="92" y="80"/>
                  </a:lnTo>
                  <a:lnTo>
                    <a:pt x="87" y="85"/>
                  </a:lnTo>
                  <a:lnTo>
                    <a:pt x="82" y="90"/>
                  </a:lnTo>
                  <a:lnTo>
                    <a:pt x="78" y="95"/>
                  </a:lnTo>
                  <a:lnTo>
                    <a:pt x="74" y="100"/>
                  </a:lnTo>
                  <a:lnTo>
                    <a:pt x="69" y="105"/>
                  </a:lnTo>
                  <a:lnTo>
                    <a:pt x="65" y="110"/>
                  </a:lnTo>
                  <a:lnTo>
                    <a:pt x="61" y="116"/>
                  </a:lnTo>
                  <a:lnTo>
                    <a:pt x="57" y="121"/>
                  </a:lnTo>
                  <a:lnTo>
                    <a:pt x="53" y="127"/>
                  </a:lnTo>
                  <a:lnTo>
                    <a:pt x="50" y="133"/>
                  </a:lnTo>
                  <a:lnTo>
                    <a:pt x="46" y="139"/>
                  </a:lnTo>
                  <a:lnTo>
                    <a:pt x="43" y="145"/>
                  </a:lnTo>
                  <a:lnTo>
                    <a:pt x="40" y="151"/>
                  </a:lnTo>
                  <a:lnTo>
                    <a:pt x="37" y="157"/>
                  </a:lnTo>
                  <a:lnTo>
                    <a:pt x="33" y="163"/>
                  </a:lnTo>
                  <a:lnTo>
                    <a:pt x="31" y="169"/>
                  </a:lnTo>
                  <a:lnTo>
                    <a:pt x="28" y="175"/>
                  </a:lnTo>
                  <a:lnTo>
                    <a:pt x="25" y="182"/>
                  </a:lnTo>
                  <a:lnTo>
                    <a:pt x="23" y="188"/>
                  </a:lnTo>
                  <a:lnTo>
                    <a:pt x="20" y="195"/>
                  </a:lnTo>
                  <a:lnTo>
                    <a:pt x="18" y="202"/>
                  </a:lnTo>
                  <a:lnTo>
                    <a:pt x="16" y="208"/>
                  </a:lnTo>
                  <a:lnTo>
                    <a:pt x="14" y="215"/>
                  </a:lnTo>
                  <a:lnTo>
                    <a:pt x="12" y="222"/>
                  </a:lnTo>
                  <a:lnTo>
                    <a:pt x="10" y="229"/>
                  </a:lnTo>
                  <a:lnTo>
                    <a:pt x="9" y="236"/>
                  </a:lnTo>
                  <a:lnTo>
                    <a:pt x="7" y="243"/>
                  </a:lnTo>
                  <a:lnTo>
                    <a:pt x="6" y="250"/>
                  </a:lnTo>
                  <a:lnTo>
                    <a:pt x="5" y="257"/>
                  </a:lnTo>
                  <a:lnTo>
                    <a:pt x="4" y="264"/>
                  </a:lnTo>
                  <a:lnTo>
                    <a:pt x="3" y="271"/>
                  </a:lnTo>
                  <a:lnTo>
                    <a:pt x="2" y="278"/>
                  </a:lnTo>
                  <a:lnTo>
                    <a:pt x="1" y="285"/>
                  </a:lnTo>
                  <a:lnTo>
                    <a:pt x="1" y="293"/>
                  </a:lnTo>
                  <a:lnTo>
                    <a:pt x="1" y="300"/>
                  </a:lnTo>
                  <a:lnTo>
                    <a:pt x="0" y="307"/>
                  </a:lnTo>
                  <a:lnTo>
                    <a:pt x="0" y="315"/>
                  </a:lnTo>
                  <a:lnTo>
                    <a:pt x="0" y="322"/>
                  </a:lnTo>
                  <a:lnTo>
                    <a:pt x="1" y="329"/>
                  </a:lnTo>
                  <a:lnTo>
                    <a:pt x="1" y="336"/>
                  </a:lnTo>
                  <a:lnTo>
                    <a:pt x="1" y="343"/>
                  </a:lnTo>
                  <a:lnTo>
                    <a:pt x="2" y="350"/>
                  </a:lnTo>
                  <a:lnTo>
                    <a:pt x="3" y="357"/>
                  </a:lnTo>
                  <a:lnTo>
                    <a:pt x="4" y="364"/>
                  </a:lnTo>
                  <a:lnTo>
                    <a:pt x="5" y="371"/>
                  </a:lnTo>
                  <a:lnTo>
                    <a:pt x="6" y="378"/>
                  </a:lnTo>
                  <a:lnTo>
                    <a:pt x="7" y="384"/>
                  </a:lnTo>
                  <a:lnTo>
                    <a:pt x="8" y="391"/>
                  </a:lnTo>
                  <a:lnTo>
                    <a:pt x="10" y="398"/>
                  </a:lnTo>
                  <a:lnTo>
                    <a:pt x="12" y="405"/>
                  </a:lnTo>
                  <a:lnTo>
                    <a:pt x="13" y="412"/>
                  </a:lnTo>
                  <a:lnTo>
                    <a:pt x="15" y="418"/>
                  </a:lnTo>
                  <a:lnTo>
                    <a:pt x="17" y="425"/>
                  </a:lnTo>
                  <a:lnTo>
                    <a:pt x="19" y="432"/>
                  </a:lnTo>
                  <a:lnTo>
                    <a:pt x="22" y="438"/>
                  </a:lnTo>
                  <a:lnTo>
                    <a:pt x="24" y="445"/>
                  </a:lnTo>
                  <a:lnTo>
                    <a:pt x="26" y="451"/>
                  </a:lnTo>
                  <a:lnTo>
                    <a:pt x="29" y="458"/>
                  </a:lnTo>
                  <a:lnTo>
                    <a:pt x="32" y="464"/>
                  </a:lnTo>
                  <a:lnTo>
                    <a:pt x="35" y="471"/>
                  </a:lnTo>
                  <a:lnTo>
                    <a:pt x="37" y="477"/>
                  </a:lnTo>
                  <a:lnTo>
                    <a:pt x="41" y="483"/>
                  </a:lnTo>
                  <a:lnTo>
                    <a:pt x="44" y="489"/>
                  </a:lnTo>
                  <a:lnTo>
                    <a:pt x="47" y="496"/>
                  </a:lnTo>
                  <a:lnTo>
                    <a:pt x="50" y="502"/>
                  </a:lnTo>
                  <a:lnTo>
                    <a:pt x="54" y="508"/>
                  </a:lnTo>
                  <a:lnTo>
                    <a:pt x="57" y="514"/>
                  </a:lnTo>
                  <a:lnTo>
                    <a:pt x="61" y="520"/>
                  </a:lnTo>
                  <a:lnTo>
                    <a:pt x="65" y="526"/>
                  </a:lnTo>
                  <a:lnTo>
                    <a:pt x="69" y="532"/>
                  </a:lnTo>
                  <a:lnTo>
                    <a:pt x="73" y="538"/>
                  </a:lnTo>
                  <a:lnTo>
                    <a:pt x="77" y="543"/>
                  </a:lnTo>
                  <a:lnTo>
                    <a:pt x="81" y="549"/>
                  </a:lnTo>
                  <a:lnTo>
                    <a:pt x="86" y="555"/>
                  </a:lnTo>
                  <a:lnTo>
                    <a:pt x="90" y="561"/>
                  </a:lnTo>
                  <a:lnTo>
                    <a:pt x="95" y="566"/>
                  </a:lnTo>
                  <a:lnTo>
                    <a:pt x="99" y="572"/>
                  </a:lnTo>
                  <a:lnTo>
                    <a:pt x="104" y="577"/>
                  </a:lnTo>
                  <a:lnTo>
                    <a:pt x="109" y="582"/>
                  </a:lnTo>
                  <a:lnTo>
                    <a:pt x="114" y="588"/>
                  </a:lnTo>
                  <a:lnTo>
                    <a:pt x="119" y="593"/>
                  </a:lnTo>
                  <a:lnTo>
                    <a:pt x="124" y="598"/>
                  </a:lnTo>
                  <a:lnTo>
                    <a:pt x="129" y="603"/>
                  </a:lnTo>
                  <a:lnTo>
                    <a:pt x="135" y="609"/>
                  </a:lnTo>
                  <a:lnTo>
                    <a:pt x="140" y="614"/>
                  </a:lnTo>
                  <a:lnTo>
                    <a:pt x="146" y="618"/>
                  </a:lnTo>
                  <a:lnTo>
                    <a:pt x="151" y="623"/>
                  </a:lnTo>
                  <a:lnTo>
                    <a:pt x="157" y="628"/>
                  </a:lnTo>
                  <a:lnTo>
                    <a:pt x="162" y="632"/>
                  </a:lnTo>
                  <a:lnTo>
                    <a:pt x="167" y="637"/>
                  </a:lnTo>
                  <a:lnTo>
                    <a:pt x="173" y="641"/>
                  </a:lnTo>
                  <a:lnTo>
                    <a:pt x="178" y="645"/>
                  </a:lnTo>
                  <a:lnTo>
                    <a:pt x="183" y="649"/>
                  </a:lnTo>
                  <a:lnTo>
                    <a:pt x="189" y="652"/>
                  </a:lnTo>
                  <a:lnTo>
                    <a:pt x="194" y="656"/>
                  </a:lnTo>
                  <a:lnTo>
                    <a:pt x="200" y="660"/>
                  </a:lnTo>
                  <a:lnTo>
                    <a:pt x="206" y="664"/>
                  </a:lnTo>
                  <a:lnTo>
                    <a:pt x="211" y="667"/>
                  </a:lnTo>
                  <a:lnTo>
                    <a:pt x="217" y="671"/>
                  </a:lnTo>
                  <a:lnTo>
                    <a:pt x="223" y="674"/>
                  </a:lnTo>
                  <a:lnTo>
                    <a:pt x="229" y="678"/>
                  </a:lnTo>
                  <a:lnTo>
                    <a:pt x="235" y="681"/>
                  </a:lnTo>
                  <a:lnTo>
                    <a:pt x="241" y="684"/>
                  </a:lnTo>
                  <a:lnTo>
                    <a:pt x="247" y="687"/>
                  </a:lnTo>
                  <a:lnTo>
                    <a:pt x="254" y="690"/>
                  </a:lnTo>
                  <a:lnTo>
                    <a:pt x="260" y="693"/>
                  </a:lnTo>
                  <a:lnTo>
                    <a:pt x="266" y="696"/>
                  </a:lnTo>
                  <a:lnTo>
                    <a:pt x="273" y="699"/>
                  </a:lnTo>
                  <a:lnTo>
                    <a:pt x="279" y="702"/>
                  </a:lnTo>
                  <a:lnTo>
                    <a:pt x="286" y="705"/>
                  </a:lnTo>
                  <a:lnTo>
                    <a:pt x="292" y="707"/>
                  </a:lnTo>
                  <a:lnTo>
                    <a:pt x="299" y="710"/>
                  </a:lnTo>
                  <a:lnTo>
                    <a:pt x="305" y="713"/>
                  </a:lnTo>
                  <a:lnTo>
                    <a:pt x="312" y="715"/>
                  </a:lnTo>
                  <a:lnTo>
                    <a:pt x="319" y="717"/>
                  </a:lnTo>
                  <a:lnTo>
                    <a:pt x="326" y="720"/>
                  </a:lnTo>
                  <a:lnTo>
                    <a:pt x="332" y="722"/>
                  </a:lnTo>
                  <a:lnTo>
                    <a:pt x="339" y="724"/>
                  </a:lnTo>
                  <a:lnTo>
                    <a:pt x="346" y="726"/>
                  </a:lnTo>
                  <a:lnTo>
                    <a:pt x="353" y="728"/>
                  </a:lnTo>
                  <a:lnTo>
                    <a:pt x="360" y="730"/>
                  </a:lnTo>
                  <a:lnTo>
                    <a:pt x="367" y="732"/>
                  </a:lnTo>
                  <a:lnTo>
                    <a:pt x="375" y="734"/>
                  </a:lnTo>
                  <a:lnTo>
                    <a:pt x="382" y="735"/>
                  </a:lnTo>
                  <a:lnTo>
                    <a:pt x="389" y="737"/>
                  </a:lnTo>
                  <a:lnTo>
                    <a:pt x="396" y="738"/>
                  </a:lnTo>
                  <a:lnTo>
                    <a:pt x="403" y="740"/>
                  </a:lnTo>
                  <a:lnTo>
                    <a:pt x="411" y="741"/>
                  </a:lnTo>
                  <a:lnTo>
                    <a:pt x="418" y="743"/>
                  </a:lnTo>
                  <a:lnTo>
                    <a:pt x="426" y="744"/>
                  </a:lnTo>
                  <a:lnTo>
                    <a:pt x="433" y="745"/>
                  </a:lnTo>
                  <a:lnTo>
                    <a:pt x="440" y="746"/>
                  </a:lnTo>
                  <a:lnTo>
                    <a:pt x="448" y="747"/>
                  </a:lnTo>
                  <a:lnTo>
                    <a:pt x="455" y="748"/>
                  </a:lnTo>
                  <a:lnTo>
                    <a:pt x="463" y="749"/>
                  </a:lnTo>
                  <a:lnTo>
                    <a:pt x="471" y="749"/>
                  </a:lnTo>
                  <a:lnTo>
                    <a:pt x="478" y="750"/>
                  </a:lnTo>
                  <a:lnTo>
                    <a:pt x="486" y="750"/>
                  </a:lnTo>
                  <a:lnTo>
                    <a:pt x="494" y="751"/>
                  </a:lnTo>
                  <a:lnTo>
                    <a:pt x="501" y="751"/>
                  </a:lnTo>
                  <a:lnTo>
                    <a:pt x="509" y="752"/>
                  </a:lnTo>
                  <a:lnTo>
                    <a:pt x="517" y="752"/>
                  </a:lnTo>
                  <a:lnTo>
                    <a:pt x="525" y="752"/>
                  </a:lnTo>
                  <a:lnTo>
                    <a:pt x="532" y="752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29" name="Freeform 18">
              <a:extLst>
                <a:ext uri="{FF2B5EF4-FFF2-40B4-BE49-F238E27FC236}">
                  <a16:creationId xmlns:a16="http://schemas.microsoft.com/office/drawing/2014/main" id="{899058CE-F1BB-4561-B130-44601972C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9425" y="4457052"/>
              <a:ext cx="1169395" cy="825901"/>
            </a:xfrm>
            <a:custGeom>
              <a:avLst/>
              <a:gdLst>
                <a:gd name="T0" fmla="*/ 2147483646 w 904"/>
                <a:gd name="T1" fmla="*/ 2147483646 h 639"/>
                <a:gd name="T2" fmla="*/ 2147483646 w 904"/>
                <a:gd name="T3" fmla="*/ 2147483646 h 639"/>
                <a:gd name="T4" fmla="*/ 2147483646 w 904"/>
                <a:gd name="T5" fmla="*/ 2147483646 h 639"/>
                <a:gd name="T6" fmla="*/ 2147483646 w 904"/>
                <a:gd name="T7" fmla="*/ 2147483646 h 639"/>
                <a:gd name="T8" fmla="*/ 2147483646 w 904"/>
                <a:gd name="T9" fmla="*/ 2147483646 h 639"/>
                <a:gd name="T10" fmla="*/ 2147483646 w 904"/>
                <a:gd name="T11" fmla="*/ 2147483646 h 639"/>
                <a:gd name="T12" fmla="*/ 2147483646 w 904"/>
                <a:gd name="T13" fmla="*/ 2147483646 h 639"/>
                <a:gd name="T14" fmla="*/ 2147483646 w 904"/>
                <a:gd name="T15" fmla="*/ 2147483646 h 639"/>
                <a:gd name="T16" fmla="*/ 2147483646 w 904"/>
                <a:gd name="T17" fmla="*/ 2147483646 h 639"/>
                <a:gd name="T18" fmla="*/ 2147483646 w 904"/>
                <a:gd name="T19" fmla="*/ 2147483646 h 639"/>
                <a:gd name="T20" fmla="*/ 2147483646 w 904"/>
                <a:gd name="T21" fmla="*/ 2147483646 h 639"/>
                <a:gd name="T22" fmla="*/ 2147483646 w 904"/>
                <a:gd name="T23" fmla="*/ 2147483646 h 639"/>
                <a:gd name="T24" fmla="*/ 2147483646 w 904"/>
                <a:gd name="T25" fmla="*/ 2147483646 h 639"/>
                <a:gd name="T26" fmla="*/ 2147483646 w 904"/>
                <a:gd name="T27" fmla="*/ 2147483646 h 639"/>
                <a:gd name="T28" fmla="*/ 2147483646 w 904"/>
                <a:gd name="T29" fmla="*/ 2147483646 h 639"/>
                <a:gd name="T30" fmla="*/ 2147483646 w 904"/>
                <a:gd name="T31" fmla="*/ 2147483646 h 639"/>
                <a:gd name="T32" fmla="*/ 2147483646 w 904"/>
                <a:gd name="T33" fmla="*/ 2147483646 h 639"/>
                <a:gd name="T34" fmla="*/ 2147483646 w 904"/>
                <a:gd name="T35" fmla="*/ 2147483646 h 639"/>
                <a:gd name="T36" fmla="*/ 2147483646 w 904"/>
                <a:gd name="T37" fmla="*/ 2147483646 h 639"/>
                <a:gd name="T38" fmla="*/ 2147483646 w 904"/>
                <a:gd name="T39" fmla="*/ 2147483646 h 639"/>
                <a:gd name="T40" fmla="*/ 2147483646 w 904"/>
                <a:gd name="T41" fmla="*/ 2147483646 h 639"/>
                <a:gd name="T42" fmla="*/ 2147483646 w 904"/>
                <a:gd name="T43" fmla="*/ 2147483646 h 639"/>
                <a:gd name="T44" fmla="*/ 2147483646 w 904"/>
                <a:gd name="T45" fmla="*/ 2147483646 h 639"/>
                <a:gd name="T46" fmla="*/ 2147483646 w 904"/>
                <a:gd name="T47" fmla="*/ 2147483646 h 639"/>
                <a:gd name="T48" fmla="*/ 2147483646 w 904"/>
                <a:gd name="T49" fmla="*/ 2147483646 h 639"/>
                <a:gd name="T50" fmla="*/ 2147483646 w 904"/>
                <a:gd name="T51" fmla="*/ 0 h 639"/>
                <a:gd name="T52" fmla="*/ 2147483646 w 904"/>
                <a:gd name="T53" fmla="*/ 0 h 639"/>
                <a:gd name="T54" fmla="*/ 2147483646 w 904"/>
                <a:gd name="T55" fmla="*/ 2147483646 h 639"/>
                <a:gd name="T56" fmla="*/ 2147483646 w 904"/>
                <a:gd name="T57" fmla="*/ 2147483646 h 639"/>
                <a:gd name="T58" fmla="*/ 2147483646 w 904"/>
                <a:gd name="T59" fmla="*/ 2147483646 h 639"/>
                <a:gd name="T60" fmla="*/ 2147483646 w 904"/>
                <a:gd name="T61" fmla="*/ 2147483646 h 639"/>
                <a:gd name="T62" fmla="*/ 2147483646 w 904"/>
                <a:gd name="T63" fmla="*/ 2147483646 h 639"/>
                <a:gd name="T64" fmla="*/ 2147483646 w 904"/>
                <a:gd name="T65" fmla="*/ 2147483646 h 639"/>
                <a:gd name="T66" fmla="*/ 2147483646 w 904"/>
                <a:gd name="T67" fmla="*/ 0 h 639"/>
                <a:gd name="T68" fmla="*/ 2147483646 w 904"/>
                <a:gd name="T69" fmla="*/ 2147483646 h 639"/>
                <a:gd name="T70" fmla="*/ 2147483646 w 904"/>
                <a:gd name="T71" fmla="*/ 2147483646 h 639"/>
                <a:gd name="T72" fmla="*/ 2147483646 w 904"/>
                <a:gd name="T73" fmla="*/ 2147483646 h 639"/>
                <a:gd name="T74" fmla="*/ 2147483646 w 904"/>
                <a:gd name="T75" fmla="*/ 2147483646 h 639"/>
                <a:gd name="T76" fmla="*/ 2147483646 w 904"/>
                <a:gd name="T77" fmla="*/ 2147483646 h 639"/>
                <a:gd name="T78" fmla="*/ 2147483646 w 904"/>
                <a:gd name="T79" fmla="*/ 2147483646 h 639"/>
                <a:gd name="T80" fmla="*/ 2147483646 w 904"/>
                <a:gd name="T81" fmla="*/ 2147483646 h 639"/>
                <a:gd name="T82" fmla="*/ 2147483646 w 904"/>
                <a:gd name="T83" fmla="*/ 2147483646 h 639"/>
                <a:gd name="T84" fmla="*/ 2147483646 w 904"/>
                <a:gd name="T85" fmla="*/ 2147483646 h 639"/>
                <a:gd name="T86" fmla="*/ 2147483646 w 904"/>
                <a:gd name="T87" fmla="*/ 2147483646 h 639"/>
                <a:gd name="T88" fmla="*/ 0 w 904"/>
                <a:gd name="T89" fmla="*/ 2147483646 h 639"/>
                <a:gd name="T90" fmla="*/ 2147483646 w 904"/>
                <a:gd name="T91" fmla="*/ 2147483646 h 639"/>
                <a:gd name="T92" fmla="*/ 2147483646 w 904"/>
                <a:gd name="T93" fmla="*/ 2147483646 h 639"/>
                <a:gd name="T94" fmla="*/ 2147483646 w 904"/>
                <a:gd name="T95" fmla="*/ 2147483646 h 639"/>
                <a:gd name="T96" fmla="*/ 2147483646 w 904"/>
                <a:gd name="T97" fmla="*/ 2147483646 h 639"/>
                <a:gd name="T98" fmla="*/ 2147483646 w 904"/>
                <a:gd name="T99" fmla="*/ 2147483646 h 639"/>
                <a:gd name="T100" fmla="*/ 2147483646 w 904"/>
                <a:gd name="T101" fmla="*/ 2147483646 h 639"/>
                <a:gd name="T102" fmla="*/ 2147483646 w 904"/>
                <a:gd name="T103" fmla="*/ 2147483646 h 639"/>
                <a:gd name="T104" fmla="*/ 2147483646 w 904"/>
                <a:gd name="T105" fmla="*/ 2147483646 h 639"/>
                <a:gd name="T106" fmla="*/ 2147483646 w 904"/>
                <a:gd name="T107" fmla="*/ 2147483646 h 639"/>
                <a:gd name="T108" fmla="*/ 2147483646 w 904"/>
                <a:gd name="T109" fmla="*/ 2147483646 h 639"/>
                <a:gd name="T110" fmla="*/ 2147483646 w 904"/>
                <a:gd name="T111" fmla="*/ 2147483646 h 639"/>
                <a:gd name="T112" fmla="*/ 2147483646 w 904"/>
                <a:gd name="T113" fmla="*/ 2147483646 h 639"/>
                <a:gd name="T114" fmla="*/ 2147483646 w 904"/>
                <a:gd name="T115" fmla="*/ 2147483646 h 639"/>
                <a:gd name="T116" fmla="*/ 2147483646 w 904"/>
                <a:gd name="T117" fmla="*/ 2147483646 h 639"/>
                <a:gd name="T118" fmla="*/ 2147483646 w 904"/>
                <a:gd name="T119" fmla="*/ 2147483646 h 6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04"/>
                <a:gd name="T181" fmla="*/ 0 h 639"/>
                <a:gd name="T182" fmla="*/ 904 w 904"/>
                <a:gd name="T183" fmla="*/ 639 h 6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04" h="639">
                  <a:moveTo>
                    <a:pt x="451" y="638"/>
                  </a:moveTo>
                  <a:lnTo>
                    <a:pt x="459" y="638"/>
                  </a:lnTo>
                  <a:lnTo>
                    <a:pt x="467" y="637"/>
                  </a:lnTo>
                  <a:lnTo>
                    <a:pt x="475" y="637"/>
                  </a:lnTo>
                  <a:lnTo>
                    <a:pt x="482" y="637"/>
                  </a:lnTo>
                  <a:lnTo>
                    <a:pt x="490" y="636"/>
                  </a:lnTo>
                  <a:lnTo>
                    <a:pt x="498" y="636"/>
                  </a:lnTo>
                  <a:lnTo>
                    <a:pt x="505" y="635"/>
                  </a:lnTo>
                  <a:lnTo>
                    <a:pt x="513" y="635"/>
                  </a:lnTo>
                  <a:lnTo>
                    <a:pt x="520" y="634"/>
                  </a:lnTo>
                  <a:lnTo>
                    <a:pt x="528" y="633"/>
                  </a:lnTo>
                  <a:lnTo>
                    <a:pt x="535" y="632"/>
                  </a:lnTo>
                  <a:lnTo>
                    <a:pt x="542" y="631"/>
                  </a:lnTo>
                  <a:lnTo>
                    <a:pt x="550" y="630"/>
                  </a:lnTo>
                  <a:lnTo>
                    <a:pt x="557" y="628"/>
                  </a:lnTo>
                  <a:lnTo>
                    <a:pt x="564" y="627"/>
                  </a:lnTo>
                  <a:lnTo>
                    <a:pt x="571" y="625"/>
                  </a:lnTo>
                  <a:lnTo>
                    <a:pt x="578" y="624"/>
                  </a:lnTo>
                  <a:lnTo>
                    <a:pt x="586" y="622"/>
                  </a:lnTo>
                  <a:lnTo>
                    <a:pt x="593" y="620"/>
                  </a:lnTo>
                  <a:lnTo>
                    <a:pt x="600" y="619"/>
                  </a:lnTo>
                  <a:lnTo>
                    <a:pt x="607" y="617"/>
                  </a:lnTo>
                  <a:lnTo>
                    <a:pt x="613" y="615"/>
                  </a:lnTo>
                  <a:lnTo>
                    <a:pt x="620" y="613"/>
                  </a:lnTo>
                  <a:lnTo>
                    <a:pt x="627" y="610"/>
                  </a:lnTo>
                  <a:lnTo>
                    <a:pt x="634" y="608"/>
                  </a:lnTo>
                  <a:lnTo>
                    <a:pt x="641" y="606"/>
                  </a:lnTo>
                  <a:lnTo>
                    <a:pt x="647" y="603"/>
                  </a:lnTo>
                  <a:lnTo>
                    <a:pt x="654" y="601"/>
                  </a:lnTo>
                  <a:lnTo>
                    <a:pt x="660" y="598"/>
                  </a:lnTo>
                  <a:lnTo>
                    <a:pt x="667" y="596"/>
                  </a:lnTo>
                  <a:lnTo>
                    <a:pt x="673" y="593"/>
                  </a:lnTo>
                  <a:lnTo>
                    <a:pt x="679" y="590"/>
                  </a:lnTo>
                  <a:lnTo>
                    <a:pt x="686" y="587"/>
                  </a:lnTo>
                  <a:lnTo>
                    <a:pt x="692" y="584"/>
                  </a:lnTo>
                  <a:lnTo>
                    <a:pt x="698" y="581"/>
                  </a:lnTo>
                  <a:lnTo>
                    <a:pt x="704" y="578"/>
                  </a:lnTo>
                  <a:lnTo>
                    <a:pt x="710" y="574"/>
                  </a:lnTo>
                  <a:lnTo>
                    <a:pt x="716" y="571"/>
                  </a:lnTo>
                  <a:lnTo>
                    <a:pt x="722" y="567"/>
                  </a:lnTo>
                  <a:lnTo>
                    <a:pt x="727" y="564"/>
                  </a:lnTo>
                  <a:lnTo>
                    <a:pt x="733" y="560"/>
                  </a:lnTo>
                  <a:lnTo>
                    <a:pt x="739" y="557"/>
                  </a:lnTo>
                  <a:lnTo>
                    <a:pt x="744" y="553"/>
                  </a:lnTo>
                  <a:lnTo>
                    <a:pt x="750" y="549"/>
                  </a:lnTo>
                  <a:lnTo>
                    <a:pt x="755" y="545"/>
                  </a:lnTo>
                  <a:lnTo>
                    <a:pt x="760" y="541"/>
                  </a:lnTo>
                  <a:lnTo>
                    <a:pt x="765" y="537"/>
                  </a:lnTo>
                  <a:lnTo>
                    <a:pt x="771" y="533"/>
                  </a:lnTo>
                  <a:lnTo>
                    <a:pt x="776" y="528"/>
                  </a:lnTo>
                  <a:lnTo>
                    <a:pt x="782" y="523"/>
                  </a:lnTo>
                  <a:lnTo>
                    <a:pt x="787" y="518"/>
                  </a:lnTo>
                  <a:lnTo>
                    <a:pt x="793" y="513"/>
                  </a:lnTo>
                  <a:lnTo>
                    <a:pt x="798" y="508"/>
                  </a:lnTo>
                  <a:lnTo>
                    <a:pt x="803" y="503"/>
                  </a:lnTo>
                  <a:lnTo>
                    <a:pt x="808" y="497"/>
                  </a:lnTo>
                  <a:lnTo>
                    <a:pt x="813" y="492"/>
                  </a:lnTo>
                  <a:lnTo>
                    <a:pt x="818" y="486"/>
                  </a:lnTo>
                  <a:lnTo>
                    <a:pt x="822" y="481"/>
                  </a:lnTo>
                  <a:lnTo>
                    <a:pt x="827" y="475"/>
                  </a:lnTo>
                  <a:lnTo>
                    <a:pt x="831" y="470"/>
                  </a:lnTo>
                  <a:lnTo>
                    <a:pt x="836" y="464"/>
                  </a:lnTo>
                  <a:lnTo>
                    <a:pt x="840" y="458"/>
                  </a:lnTo>
                  <a:lnTo>
                    <a:pt x="844" y="452"/>
                  </a:lnTo>
                  <a:lnTo>
                    <a:pt x="848" y="446"/>
                  </a:lnTo>
                  <a:lnTo>
                    <a:pt x="852" y="440"/>
                  </a:lnTo>
                  <a:lnTo>
                    <a:pt x="856" y="434"/>
                  </a:lnTo>
                  <a:lnTo>
                    <a:pt x="859" y="428"/>
                  </a:lnTo>
                  <a:lnTo>
                    <a:pt x="863" y="422"/>
                  </a:lnTo>
                  <a:lnTo>
                    <a:pt x="866" y="416"/>
                  </a:lnTo>
                  <a:lnTo>
                    <a:pt x="869" y="409"/>
                  </a:lnTo>
                  <a:lnTo>
                    <a:pt x="872" y="403"/>
                  </a:lnTo>
                  <a:lnTo>
                    <a:pt x="875" y="397"/>
                  </a:lnTo>
                  <a:lnTo>
                    <a:pt x="878" y="390"/>
                  </a:lnTo>
                  <a:lnTo>
                    <a:pt x="880" y="384"/>
                  </a:lnTo>
                  <a:lnTo>
                    <a:pt x="883" y="377"/>
                  </a:lnTo>
                  <a:lnTo>
                    <a:pt x="885" y="371"/>
                  </a:lnTo>
                  <a:lnTo>
                    <a:pt x="887" y="364"/>
                  </a:lnTo>
                  <a:lnTo>
                    <a:pt x="889" y="357"/>
                  </a:lnTo>
                  <a:lnTo>
                    <a:pt x="891" y="351"/>
                  </a:lnTo>
                  <a:lnTo>
                    <a:pt x="893" y="344"/>
                  </a:lnTo>
                  <a:lnTo>
                    <a:pt x="895" y="337"/>
                  </a:lnTo>
                  <a:lnTo>
                    <a:pt x="896" y="330"/>
                  </a:lnTo>
                  <a:lnTo>
                    <a:pt x="898" y="323"/>
                  </a:lnTo>
                  <a:lnTo>
                    <a:pt x="899" y="316"/>
                  </a:lnTo>
                  <a:lnTo>
                    <a:pt x="900" y="309"/>
                  </a:lnTo>
                  <a:lnTo>
                    <a:pt x="901" y="302"/>
                  </a:lnTo>
                  <a:lnTo>
                    <a:pt x="901" y="295"/>
                  </a:lnTo>
                  <a:lnTo>
                    <a:pt x="902" y="288"/>
                  </a:lnTo>
                  <a:lnTo>
                    <a:pt x="902" y="281"/>
                  </a:lnTo>
                  <a:lnTo>
                    <a:pt x="903" y="274"/>
                  </a:lnTo>
                  <a:lnTo>
                    <a:pt x="903" y="267"/>
                  </a:lnTo>
                  <a:lnTo>
                    <a:pt x="903" y="260"/>
                  </a:lnTo>
                  <a:lnTo>
                    <a:pt x="902" y="252"/>
                  </a:lnTo>
                  <a:lnTo>
                    <a:pt x="902" y="245"/>
                  </a:lnTo>
                  <a:lnTo>
                    <a:pt x="901" y="238"/>
                  </a:lnTo>
                  <a:lnTo>
                    <a:pt x="901" y="230"/>
                  </a:lnTo>
                  <a:lnTo>
                    <a:pt x="900" y="223"/>
                  </a:lnTo>
                  <a:lnTo>
                    <a:pt x="899" y="216"/>
                  </a:lnTo>
                  <a:lnTo>
                    <a:pt x="897" y="209"/>
                  </a:lnTo>
                  <a:lnTo>
                    <a:pt x="896" y="202"/>
                  </a:lnTo>
                  <a:lnTo>
                    <a:pt x="894" y="195"/>
                  </a:lnTo>
                  <a:lnTo>
                    <a:pt x="893" y="188"/>
                  </a:lnTo>
                  <a:lnTo>
                    <a:pt x="891" y="181"/>
                  </a:lnTo>
                  <a:lnTo>
                    <a:pt x="889" y="174"/>
                  </a:lnTo>
                  <a:lnTo>
                    <a:pt x="886" y="167"/>
                  </a:lnTo>
                  <a:lnTo>
                    <a:pt x="884" y="161"/>
                  </a:lnTo>
                  <a:lnTo>
                    <a:pt x="882" y="154"/>
                  </a:lnTo>
                  <a:lnTo>
                    <a:pt x="879" y="147"/>
                  </a:lnTo>
                  <a:lnTo>
                    <a:pt x="876" y="141"/>
                  </a:lnTo>
                  <a:lnTo>
                    <a:pt x="873" y="135"/>
                  </a:lnTo>
                  <a:lnTo>
                    <a:pt x="870" y="129"/>
                  </a:lnTo>
                  <a:lnTo>
                    <a:pt x="867" y="122"/>
                  </a:lnTo>
                  <a:lnTo>
                    <a:pt x="863" y="116"/>
                  </a:lnTo>
                  <a:lnTo>
                    <a:pt x="860" y="111"/>
                  </a:lnTo>
                  <a:lnTo>
                    <a:pt x="856" y="105"/>
                  </a:lnTo>
                  <a:lnTo>
                    <a:pt x="852" y="99"/>
                  </a:lnTo>
                  <a:lnTo>
                    <a:pt x="848" y="94"/>
                  </a:lnTo>
                  <a:lnTo>
                    <a:pt x="844" y="88"/>
                  </a:lnTo>
                  <a:lnTo>
                    <a:pt x="840" y="83"/>
                  </a:lnTo>
                  <a:lnTo>
                    <a:pt x="835" y="78"/>
                  </a:lnTo>
                  <a:lnTo>
                    <a:pt x="831" y="73"/>
                  </a:lnTo>
                  <a:lnTo>
                    <a:pt x="826" y="68"/>
                  </a:lnTo>
                  <a:lnTo>
                    <a:pt x="821" y="63"/>
                  </a:lnTo>
                  <a:lnTo>
                    <a:pt x="816" y="58"/>
                  </a:lnTo>
                  <a:lnTo>
                    <a:pt x="811" y="54"/>
                  </a:lnTo>
                  <a:lnTo>
                    <a:pt x="806" y="50"/>
                  </a:lnTo>
                  <a:lnTo>
                    <a:pt x="800" y="45"/>
                  </a:lnTo>
                  <a:lnTo>
                    <a:pt x="795" y="41"/>
                  </a:lnTo>
                  <a:lnTo>
                    <a:pt x="789" y="38"/>
                  </a:lnTo>
                  <a:lnTo>
                    <a:pt x="783" y="34"/>
                  </a:lnTo>
                  <a:lnTo>
                    <a:pt x="777" y="30"/>
                  </a:lnTo>
                  <a:lnTo>
                    <a:pt x="771" y="27"/>
                  </a:lnTo>
                  <a:lnTo>
                    <a:pt x="766" y="24"/>
                  </a:lnTo>
                  <a:lnTo>
                    <a:pt x="760" y="22"/>
                  </a:lnTo>
                  <a:lnTo>
                    <a:pt x="755" y="20"/>
                  </a:lnTo>
                  <a:lnTo>
                    <a:pt x="749" y="17"/>
                  </a:lnTo>
                  <a:lnTo>
                    <a:pt x="744" y="15"/>
                  </a:lnTo>
                  <a:lnTo>
                    <a:pt x="738" y="13"/>
                  </a:lnTo>
                  <a:lnTo>
                    <a:pt x="732" y="12"/>
                  </a:lnTo>
                  <a:lnTo>
                    <a:pt x="726" y="10"/>
                  </a:lnTo>
                  <a:lnTo>
                    <a:pt x="720" y="9"/>
                  </a:lnTo>
                  <a:lnTo>
                    <a:pt x="714" y="7"/>
                  </a:lnTo>
                  <a:lnTo>
                    <a:pt x="708" y="6"/>
                  </a:lnTo>
                  <a:lnTo>
                    <a:pt x="702" y="5"/>
                  </a:lnTo>
                  <a:lnTo>
                    <a:pt x="695" y="4"/>
                  </a:lnTo>
                  <a:lnTo>
                    <a:pt x="689" y="3"/>
                  </a:lnTo>
                  <a:lnTo>
                    <a:pt x="682" y="2"/>
                  </a:lnTo>
                  <a:lnTo>
                    <a:pt x="675" y="1"/>
                  </a:lnTo>
                  <a:lnTo>
                    <a:pt x="669" y="1"/>
                  </a:lnTo>
                  <a:lnTo>
                    <a:pt x="662" y="0"/>
                  </a:lnTo>
                  <a:lnTo>
                    <a:pt x="655" y="0"/>
                  </a:lnTo>
                  <a:lnTo>
                    <a:pt x="648" y="0"/>
                  </a:lnTo>
                  <a:lnTo>
                    <a:pt x="641" y="0"/>
                  </a:lnTo>
                  <a:lnTo>
                    <a:pt x="634" y="0"/>
                  </a:lnTo>
                  <a:lnTo>
                    <a:pt x="627" y="0"/>
                  </a:lnTo>
                  <a:lnTo>
                    <a:pt x="620" y="0"/>
                  </a:lnTo>
                  <a:lnTo>
                    <a:pt x="613" y="0"/>
                  </a:lnTo>
                  <a:lnTo>
                    <a:pt x="605" y="0"/>
                  </a:lnTo>
                  <a:lnTo>
                    <a:pt x="598" y="1"/>
                  </a:lnTo>
                  <a:lnTo>
                    <a:pt x="590" y="1"/>
                  </a:lnTo>
                  <a:lnTo>
                    <a:pt x="583" y="2"/>
                  </a:lnTo>
                  <a:lnTo>
                    <a:pt x="575" y="3"/>
                  </a:lnTo>
                  <a:lnTo>
                    <a:pt x="568" y="3"/>
                  </a:lnTo>
                  <a:lnTo>
                    <a:pt x="560" y="4"/>
                  </a:lnTo>
                  <a:lnTo>
                    <a:pt x="552" y="5"/>
                  </a:lnTo>
                  <a:lnTo>
                    <a:pt x="545" y="6"/>
                  </a:lnTo>
                  <a:lnTo>
                    <a:pt x="537" y="7"/>
                  </a:lnTo>
                  <a:lnTo>
                    <a:pt x="529" y="8"/>
                  </a:lnTo>
                  <a:lnTo>
                    <a:pt x="521" y="9"/>
                  </a:lnTo>
                  <a:lnTo>
                    <a:pt x="513" y="10"/>
                  </a:lnTo>
                  <a:lnTo>
                    <a:pt x="505" y="12"/>
                  </a:lnTo>
                  <a:lnTo>
                    <a:pt x="497" y="13"/>
                  </a:lnTo>
                  <a:lnTo>
                    <a:pt x="489" y="14"/>
                  </a:lnTo>
                  <a:lnTo>
                    <a:pt x="481" y="16"/>
                  </a:lnTo>
                  <a:lnTo>
                    <a:pt x="473" y="17"/>
                  </a:lnTo>
                  <a:lnTo>
                    <a:pt x="465" y="19"/>
                  </a:lnTo>
                  <a:lnTo>
                    <a:pt x="457" y="20"/>
                  </a:lnTo>
                  <a:lnTo>
                    <a:pt x="448" y="19"/>
                  </a:lnTo>
                  <a:lnTo>
                    <a:pt x="440" y="17"/>
                  </a:lnTo>
                  <a:lnTo>
                    <a:pt x="432" y="16"/>
                  </a:lnTo>
                  <a:lnTo>
                    <a:pt x="424" y="14"/>
                  </a:lnTo>
                  <a:lnTo>
                    <a:pt x="416" y="13"/>
                  </a:lnTo>
                  <a:lnTo>
                    <a:pt x="408" y="12"/>
                  </a:lnTo>
                  <a:lnTo>
                    <a:pt x="400" y="11"/>
                  </a:lnTo>
                  <a:lnTo>
                    <a:pt x="392" y="9"/>
                  </a:lnTo>
                  <a:lnTo>
                    <a:pt x="384" y="8"/>
                  </a:lnTo>
                  <a:lnTo>
                    <a:pt x="376" y="7"/>
                  </a:lnTo>
                  <a:lnTo>
                    <a:pt x="368" y="6"/>
                  </a:lnTo>
                  <a:lnTo>
                    <a:pt x="360" y="5"/>
                  </a:lnTo>
                  <a:lnTo>
                    <a:pt x="352" y="4"/>
                  </a:lnTo>
                  <a:lnTo>
                    <a:pt x="345" y="4"/>
                  </a:lnTo>
                  <a:lnTo>
                    <a:pt x="337" y="3"/>
                  </a:lnTo>
                  <a:lnTo>
                    <a:pt x="329" y="2"/>
                  </a:lnTo>
                  <a:lnTo>
                    <a:pt x="322" y="2"/>
                  </a:lnTo>
                  <a:lnTo>
                    <a:pt x="314" y="1"/>
                  </a:lnTo>
                  <a:lnTo>
                    <a:pt x="307" y="1"/>
                  </a:lnTo>
                  <a:lnTo>
                    <a:pt x="300" y="0"/>
                  </a:lnTo>
                  <a:lnTo>
                    <a:pt x="292" y="0"/>
                  </a:lnTo>
                  <a:lnTo>
                    <a:pt x="285" y="0"/>
                  </a:lnTo>
                  <a:lnTo>
                    <a:pt x="278" y="0"/>
                  </a:lnTo>
                  <a:lnTo>
                    <a:pt x="271" y="0"/>
                  </a:lnTo>
                  <a:lnTo>
                    <a:pt x="263" y="0"/>
                  </a:lnTo>
                  <a:lnTo>
                    <a:pt x="256" y="0"/>
                  </a:lnTo>
                  <a:lnTo>
                    <a:pt x="249" y="0"/>
                  </a:lnTo>
                  <a:lnTo>
                    <a:pt x="243" y="1"/>
                  </a:lnTo>
                  <a:lnTo>
                    <a:pt x="236" y="1"/>
                  </a:lnTo>
                  <a:lnTo>
                    <a:pt x="229" y="2"/>
                  </a:lnTo>
                  <a:lnTo>
                    <a:pt x="222" y="2"/>
                  </a:lnTo>
                  <a:lnTo>
                    <a:pt x="216" y="3"/>
                  </a:lnTo>
                  <a:lnTo>
                    <a:pt x="209" y="4"/>
                  </a:lnTo>
                  <a:lnTo>
                    <a:pt x="203" y="5"/>
                  </a:lnTo>
                  <a:lnTo>
                    <a:pt x="197" y="6"/>
                  </a:lnTo>
                  <a:lnTo>
                    <a:pt x="190" y="7"/>
                  </a:lnTo>
                  <a:lnTo>
                    <a:pt x="184" y="9"/>
                  </a:lnTo>
                  <a:lnTo>
                    <a:pt x="178" y="10"/>
                  </a:lnTo>
                  <a:lnTo>
                    <a:pt x="172" y="12"/>
                  </a:lnTo>
                  <a:lnTo>
                    <a:pt x="166" y="14"/>
                  </a:lnTo>
                  <a:lnTo>
                    <a:pt x="160" y="16"/>
                  </a:lnTo>
                  <a:lnTo>
                    <a:pt x="155" y="18"/>
                  </a:lnTo>
                  <a:lnTo>
                    <a:pt x="149" y="20"/>
                  </a:lnTo>
                  <a:lnTo>
                    <a:pt x="144" y="22"/>
                  </a:lnTo>
                  <a:lnTo>
                    <a:pt x="138" y="24"/>
                  </a:lnTo>
                  <a:lnTo>
                    <a:pt x="133" y="27"/>
                  </a:lnTo>
                  <a:lnTo>
                    <a:pt x="127" y="30"/>
                  </a:lnTo>
                  <a:lnTo>
                    <a:pt x="121" y="34"/>
                  </a:lnTo>
                  <a:lnTo>
                    <a:pt x="115" y="37"/>
                  </a:lnTo>
                  <a:lnTo>
                    <a:pt x="109" y="41"/>
                  </a:lnTo>
                  <a:lnTo>
                    <a:pt x="104" y="45"/>
                  </a:lnTo>
                  <a:lnTo>
                    <a:pt x="98" y="49"/>
                  </a:lnTo>
                  <a:lnTo>
                    <a:pt x="93" y="54"/>
                  </a:lnTo>
                  <a:lnTo>
                    <a:pt x="88" y="58"/>
                  </a:lnTo>
                  <a:lnTo>
                    <a:pt x="82" y="63"/>
                  </a:lnTo>
                  <a:lnTo>
                    <a:pt x="78" y="67"/>
                  </a:lnTo>
                  <a:lnTo>
                    <a:pt x="73" y="72"/>
                  </a:lnTo>
                  <a:lnTo>
                    <a:pt x="68" y="77"/>
                  </a:lnTo>
                  <a:lnTo>
                    <a:pt x="64" y="82"/>
                  </a:lnTo>
                  <a:lnTo>
                    <a:pt x="59" y="88"/>
                  </a:lnTo>
                  <a:lnTo>
                    <a:pt x="55" y="93"/>
                  </a:lnTo>
                  <a:lnTo>
                    <a:pt x="51" y="99"/>
                  </a:lnTo>
                  <a:lnTo>
                    <a:pt x="47" y="104"/>
                  </a:lnTo>
                  <a:lnTo>
                    <a:pt x="43" y="110"/>
                  </a:lnTo>
                  <a:lnTo>
                    <a:pt x="40" y="116"/>
                  </a:lnTo>
                  <a:lnTo>
                    <a:pt x="36" y="122"/>
                  </a:lnTo>
                  <a:lnTo>
                    <a:pt x="33" y="128"/>
                  </a:lnTo>
                  <a:lnTo>
                    <a:pt x="30" y="134"/>
                  </a:lnTo>
                  <a:lnTo>
                    <a:pt x="27" y="141"/>
                  </a:lnTo>
                  <a:lnTo>
                    <a:pt x="24" y="147"/>
                  </a:lnTo>
                  <a:lnTo>
                    <a:pt x="21" y="154"/>
                  </a:lnTo>
                  <a:lnTo>
                    <a:pt x="19" y="160"/>
                  </a:lnTo>
                  <a:lnTo>
                    <a:pt x="16" y="167"/>
                  </a:lnTo>
                  <a:lnTo>
                    <a:pt x="14" y="174"/>
                  </a:lnTo>
                  <a:lnTo>
                    <a:pt x="12" y="181"/>
                  </a:lnTo>
                  <a:lnTo>
                    <a:pt x="10" y="188"/>
                  </a:lnTo>
                  <a:lnTo>
                    <a:pt x="8" y="194"/>
                  </a:lnTo>
                  <a:lnTo>
                    <a:pt x="7" y="202"/>
                  </a:lnTo>
                  <a:lnTo>
                    <a:pt x="5" y="209"/>
                  </a:lnTo>
                  <a:lnTo>
                    <a:pt x="4" y="216"/>
                  </a:lnTo>
                  <a:lnTo>
                    <a:pt x="3" y="223"/>
                  </a:lnTo>
                  <a:lnTo>
                    <a:pt x="2" y="230"/>
                  </a:lnTo>
                  <a:lnTo>
                    <a:pt x="1" y="238"/>
                  </a:lnTo>
                  <a:lnTo>
                    <a:pt x="1" y="245"/>
                  </a:lnTo>
                  <a:lnTo>
                    <a:pt x="0" y="252"/>
                  </a:lnTo>
                  <a:lnTo>
                    <a:pt x="0" y="260"/>
                  </a:lnTo>
                  <a:lnTo>
                    <a:pt x="0" y="267"/>
                  </a:lnTo>
                  <a:lnTo>
                    <a:pt x="0" y="274"/>
                  </a:lnTo>
                  <a:lnTo>
                    <a:pt x="0" y="281"/>
                  </a:lnTo>
                  <a:lnTo>
                    <a:pt x="1" y="288"/>
                  </a:lnTo>
                  <a:lnTo>
                    <a:pt x="1" y="295"/>
                  </a:lnTo>
                  <a:lnTo>
                    <a:pt x="2" y="302"/>
                  </a:lnTo>
                  <a:lnTo>
                    <a:pt x="3" y="309"/>
                  </a:lnTo>
                  <a:lnTo>
                    <a:pt x="4" y="316"/>
                  </a:lnTo>
                  <a:lnTo>
                    <a:pt x="5" y="323"/>
                  </a:lnTo>
                  <a:lnTo>
                    <a:pt x="6" y="330"/>
                  </a:lnTo>
                  <a:lnTo>
                    <a:pt x="8" y="337"/>
                  </a:lnTo>
                  <a:lnTo>
                    <a:pt x="9" y="344"/>
                  </a:lnTo>
                  <a:lnTo>
                    <a:pt x="11" y="351"/>
                  </a:lnTo>
                  <a:lnTo>
                    <a:pt x="13" y="357"/>
                  </a:lnTo>
                  <a:lnTo>
                    <a:pt x="15" y="364"/>
                  </a:lnTo>
                  <a:lnTo>
                    <a:pt x="17" y="371"/>
                  </a:lnTo>
                  <a:lnTo>
                    <a:pt x="20" y="377"/>
                  </a:lnTo>
                  <a:lnTo>
                    <a:pt x="22" y="384"/>
                  </a:lnTo>
                  <a:lnTo>
                    <a:pt x="25" y="390"/>
                  </a:lnTo>
                  <a:lnTo>
                    <a:pt x="28" y="397"/>
                  </a:lnTo>
                  <a:lnTo>
                    <a:pt x="31" y="403"/>
                  </a:lnTo>
                  <a:lnTo>
                    <a:pt x="34" y="409"/>
                  </a:lnTo>
                  <a:lnTo>
                    <a:pt x="37" y="416"/>
                  </a:lnTo>
                  <a:lnTo>
                    <a:pt x="40" y="422"/>
                  </a:lnTo>
                  <a:lnTo>
                    <a:pt x="44" y="428"/>
                  </a:lnTo>
                  <a:lnTo>
                    <a:pt x="47" y="434"/>
                  </a:lnTo>
                  <a:lnTo>
                    <a:pt x="51" y="440"/>
                  </a:lnTo>
                  <a:lnTo>
                    <a:pt x="55" y="446"/>
                  </a:lnTo>
                  <a:lnTo>
                    <a:pt x="59" y="452"/>
                  </a:lnTo>
                  <a:lnTo>
                    <a:pt x="63" y="458"/>
                  </a:lnTo>
                  <a:lnTo>
                    <a:pt x="67" y="464"/>
                  </a:lnTo>
                  <a:lnTo>
                    <a:pt x="71" y="470"/>
                  </a:lnTo>
                  <a:lnTo>
                    <a:pt x="76" y="475"/>
                  </a:lnTo>
                  <a:lnTo>
                    <a:pt x="80" y="481"/>
                  </a:lnTo>
                  <a:lnTo>
                    <a:pt x="85" y="486"/>
                  </a:lnTo>
                  <a:lnTo>
                    <a:pt x="90" y="492"/>
                  </a:lnTo>
                  <a:lnTo>
                    <a:pt x="95" y="497"/>
                  </a:lnTo>
                  <a:lnTo>
                    <a:pt x="100" y="503"/>
                  </a:lnTo>
                  <a:lnTo>
                    <a:pt x="105" y="508"/>
                  </a:lnTo>
                  <a:lnTo>
                    <a:pt x="110" y="513"/>
                  </a:lnTo>
                  <a:lnTo>
                    <a:pt x="116" y="518"/>
                  </a:lnTo>
                  <a:lnTo>
                    <a:pt x="121" y="523"/>
                  </a:lnTo>
                  <a:lnTo>
                    <a:pt x="127" y="528"/>
                  </a:lnTo>
                  <a:lnTo>
                    <a:pt x="132" y="533"/>
                  </a:lnTo>
                  <a:lnTo>
                    <a:pt x="137" y="537"/>
                  </a:lnTo>
                  <a:lnTo>
                    <a:pt x="143" y="541"/>
                  </a:lnTo>
                  <a:lnTo>
                    <a:pt x="148" y="545"/>
                  </a:lnTo>
                  <a:lnTo>
                    <a:pt x="153" y="549"/>
                  </a:lnTo>
                  <a:lnTo>
                    <a:pt x="159" y="553"/>
                  </a:lnTo>
                  <a:lnTo>
                    <a:pt x="164" y="557"/>
                  </a:lnTo>
                  <a:lnTo>
                    <a:pt x="170" y="560"/>
                  </a:lnTo>
                  <a:lnTo>
                    <a:pt x="175" y="564"/>
                  </a:lnTo>
                  <a:lnTo>
                    <a:pt x="181" y="567"/>
                  </a:lnTo>
                  <a:lnTo>
                    <a:pt x="187" y="571"/>
                  </a:lnTo>
                  <a:lnTo>
                    <a:pt x="193" y="574"/>
                  </a:lnTo>
                  <a:lnTo>
                    <a:pt x="199" y="578"/>
                  </a:lnTo>
                  <a:lnTo>
                    <a:pt x="205" y="581"/>
                  </a:lnTo>
                  <a:lnTo>
                    <a:pt x="211" y="584"/>
                  </a:lnTo>
                  <a:lnTo>
                    <a:pt x="217" y="587"/>
                  </a:lnTo>
                  <a:lnTo>
                    <a:pt x="223" y="590"/>
                  </a:lnTo>
                  <a:lnTo>
                    <a:pt x="230" y="593"/>
                  </a:lnTo>
                  <a:lnTo>
                    <a:pt x="236" y="596"/>
                  </a:lnTo>
                  <a:lnTo>
                    <a:pt x="243" y="598"/>
                  </a:lnTo>
                  <a:lnTo>
                    <a:pt x="249" y="601"/>
                  </a:lnTo>
                  <a:lnTo>
                    <a:pt x="256" y="603"/>
                  </a:lnTo>
                  <a:lnTo>
                    <a:pt x="262" y="606"/>
                  </a:lnTo>
                  <a:lnTo>
                    <a:pt x="269" y="608"/>
                  </a:lnTo>
                  <a:lnTo>
                    <a:pt x="276" y="610"/>
                  </a:lnTo>
                  <a:lnTo>
                    <a:pt x="282" y="613"/>
                  </a:lnTo>
                  <a:lnTo>
                    <a:pt x="289" y="615"/>
                  </a:lnTo>
                  <a:lnTo>
                    <a:pt x="296" y="617"/>
                  </a:lnTo>
                  <a:lnTo>
                    <a:pt x="303" y="619"/>
                  </a:lnTo>
                  <a:lnTo>
                    <a:pt x="310" y="620"/>
                  </a:lnTo>
                  <a:lnTo>
                    <a:pt x="317" y="622"/>
                  </a:lnTo>
                  <a:lnTo>
                    <a:pt x="324" y="624"/>
                  </a:lnTo>
                  <a:lnTo>
                    <a:pt x="331" y="625"/>
                  </a:lnTo>
                  <a:lnTo>
                    <a:pt x="339" y="627"/>
                  </a:lnTo>
                  <a:lnTo>
                    <a:pt x="346" y="628"/>
                  </a:lnTo>
                  <a:lnTo>
                    <a:pt x="353" y="630"/>
                  </a:lnTo>
                  <a:lnTo>
                    <a:pt x="361" y="631"/>
                  </a:lnTo>
                  <a:lnTo>
                    <a:pt x="368" y="632"/>
                  </a:lnTo>
                  <a:lnTo>
                    <a:pt x="375" y="633"/>
                  </a:lnTo>
                  <a:lnTo>
                    <a:pt x="383" y="634"/>
                  </a:lnTo>
                  <a:lnTo>
                    <a:pt x="390" y="635"/>
                  </a:lnTo>
                  <a:lnTo>
                    <a:pt x="398" y="635"/>
                  </a:lnTo>
                  <a:lnTo>
                    <a:pt x="405" y="636"/>
                  </a:lnTo>
                  <a:lnTo>
                    <a:pt x="413" y="636"/>
                  </a:lnTo>
                  <a:lnTo>
                    <a:pt x="421" y="637"/>
                  </a:lnTo>
                  <a:lnTo>
                    <a:pt x="428" y="637"/>
                  </a:lnTo>
                  <a:lnTo>
                    <a:pt x="436" y="637"/>
                  </a:lnTo>
                  <a:lnTo>
                    <a:pt x="444" y="638"/>
                  </a:lnTo>
                  <a:lnTo>
                    <a:pt x="451" y="638"/>
                  </a:lnTo>
                </a:path>
              </a:pathLst>
            </a:custGeom>
            <a:solidFill>
              <a:srgbClr val="999999"/>
            </a:solidFill>
            <a:ln w="952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7430" name="Freeform 19">
              <a:extLst>
                <a:ext uri="{FF2B5EF4-FFF2-40B4-BE49-F238E27FC236}">
                  <a16:creationId xmlns:a16="http://schemas.microsoft.com/office/drawing/2014/main" id="{157E6D45-B9D1-456E-8970-6F47A458F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9425" y="4457052"/>
              <a:ext cx="1169395" cy="825901"/>
            </a:xfrm>
            <a:custGeom>
              <a:avLst/>
              <a:gdLst>
                <a:gd name="T0" fmla="*/ 2147483646 w 904"/>
                <a:gd name="T1" fmla="*/ 2147483646 h 639"/>
                <a:gd name="T2" fmla="*/ 2147483646 w 904"/>
                <a:gd name="T3" fmla="*/ 2147483646 h 639"/>
                <a:gd name="T4" fmla="*/ 2147483646 w 904"/>
                <a:gd name="T5" fmla="*/ 2147483646 h 639"/>
                <a:gd name="T6" fmla="*/ 2147483646 w 904"/>
                <a:gd name="T7" fmla="*/ 2147483646 h 639"/>
                <a:gd name="T8" fmla="*/ 2147483646 w 904"/>
                <a:gd name="T9" fmla="*/ 2147483646 h 639"/>
                <a:gd name="T10" fmla="*/ 2147483646 w 904"/>
                <a:gd name="T11" fmla="*/ 2147483646 h 639"/>
                <a:gd name="T12" fmla="*/ 2147483646 w 904"/>
                <a:gd name="T13" fmla="*/ 2147483646 h 639"/>
                <a:gd name="T14" fmla="*/ 2147483646 w 904"/>
                <a:gd name="T15" fmla="*/ 2147483646 h 639"/>
                <a:gd name="T16" fmla="*/ 2147483646 w 904"/>
                <a:gd name="T17" fmla="*/ 2147483646 h 639"/>
                <a:gd name="T18" fmla="*/ 2147483646 w 904"/>
                <a:gd name="T19" fmla="*/ 2147483646 h 639"/>
                <a:gd name="T20" fmla="*/ 2147483646 w 904"/>
                <a:gd name="T21" fmla="*/ 2147483646 h 639"/>
                <a:gd name="T22" fmla="*/ 2147483646 w 904"/>
                <a:gd name="T23" fmla="*/ 2147483646 h 639"/>
                <a:gd name="T24" fmla="*/ 2147483646 w 904"/>
                <a:gd name="T25" fmla="*/ 2147483646 h 639"/>
                <a:gd name="T26" fmla="*/ 2147483646 w 904"/>
                <a:gd name="T27" fmla="*/ 2147483646 h 639"/>
                <a:gd name="T28" fmla="*/ 2147483646 w 904"/>
                <a:gd name="T29" fmla="*/ 2147483646 h 639"/>
                <a:gd name="T30" fmla="*/ 2147483646 w 904"/>
                <a:gd name="T31" fmla="*/ 2147483646 h 639"/>
                <a:gd name="T32" fmla="*/ 2147483646 w 904"/>
                <a:gd name="T33" fmla="*/ 2147483646 h 639"/>
                <a:gd name="T34" fmla="*/ 2147483646 w 904"/>
                <a:gd name="T35" fmla="*/ 2147483646 h 639"/>
                <a:gd name="T36" fmla="*/ 2147483646 w 904"/>
                <a:gd name="T37" fmla="*/ 2147483646 h 639"/>
                <a:gd name="T38" fmla="*/ 2147483646 w 904"/>
                <a:gd name="T39" fmla="*/ 2147483646 h 639"/>
                <a:gd name="T40" fmla="*/ 2147483646 w 904"/>
                <a:gd name="T41" fmla="*/ 2147483646 h 639"/>
                <a:gd name="T42" fmla="*/ 2147483646 w 904"/>
                <a:gd name="T43" fmla="*/ 2147483646 h 639"/>
                <a:gd name="T44" fmla="*/ 2147483646 w 904"/>
                <a:gd name="T45" fmla="*/ 2147483646 h 639"/>
                <a:gd name="T46" fmla="*/ 2147483646 w 904"/>
                <a:gd name="T47" fmla="*/ 2147483646 h 639"/>
                <a:gd name="T48" fmla="*/ 2147483646 w 904"/>
                <a:gd name="T49" fmla="*/ 2147483646 h 639"/>
                <a:gd name="T50" fmla="*/ 2147483646 w 904"/>
                <a:gd name="T51" fmla="*/ 0 h 639"/>
                <a:gd name="T52" fmla="*/ 2147483646 w 904"/>
                <a:gd name="T53" fmla="*/ 0 h 639"/>
                <a:gd name="T54" fmla="*/ 2147483646 w 904"/>
                <a:gd name="T55" fmla="*/ 2147483646 h 639"/>
                <a:gd name="T56" fmla="*/ 2147483646 w 904"/>
                <a:gd name="T57" fmla="*/ 2147483646 h 639"/>
                <a:gd name="T58" fmla="*/ 2147483646 w 904"/>
                <a:gd name="T59" fmla="*/ 2147483646 h 639"/>
                <a:gd name="T60" fmla="*/ 2147483646 w 904"/>
                <a:gd name="T61" fmla="*/ 2147483646 h 639"/>
                <a:gd name="T62" fmla="*/ 2147483646 w 904"/>
                <a:gd name="T63" fmla="*/ 2147483646 h 639"/>
                <a:gd name="T64" fmla="*/ 2147483646 w 904"/>
                <a:gd name="T65" fmla="*/ 2147483646 h 639"/>
                <a:gd name="T66" fmla="*/ 2147483646 w 904"/>
                <a:gd name="T67" fmla="*/ 0 h 639"/>
                <a:gd name="T68" fmla="*/ 2147483646 w 904"/>
                <a:gd name="T69" fmla="*/ 2147483646 h 639"/>
                <a:gd name="T70" fmla="*/ 2147483646 w 904"/>
                <a:gd name="T71" fmla="*/ 2147483646 h 639"/>
                <a:gd name="T72" fmla="*/ 2147483646 w 904"/>
                <a:gd name="T73" fmla="*/ 2147483646 h 639"/>
                <a:gd name="T74" fmla="*/ 2147483646 w 904"/>
                <a:gd name="T75" fmla="*/ 2147483646 h 639"/>
                <a:gd name="T76" fmla="*/ 2147483646 w 904"/>
                <a:gd name="T77" fmla="*/ 2147483646 h 639"/>
                <a:gd name="T78" fmla="*/ 2147483646 w 904"/>
                <a:gd name="T79" fmla="*/ 2147483646 h 639"/>
                <a:gd name="T80" fmla="*/ 2147483646 w 904"/>
                <a:gd name="T81" fmla="*/ 2147483646 h 639"/>
                <a:gd name="T82" fmla="*/ 2147483646 w 904"/>
                <a:gd name="T83" fmla="*/ 2147483646 h 639"/>
                <a:gd name="T84" fmla="*/ 2147483646 w 904"/>
                <a:gd name="T85" fmla="*/ 2147483646 h 639"/>
                <a:gd name="T86" fmla="*/ 2147483646 w 904"/>
                <a:gd name="T87" fmla="*/ 2147483646 h 639"/>
                <a:gd name="T88" fmla="*/ 0 w 904"/>
                <a:gd name="T89" fmla="*/ 2147483646 h 639"/>
                <a:gd name="T90" fmla="*/ 2147483646 w 904"/>
                <a:gd name="T91" fmla="*/ 2147483646 h 639"/>
                <a:gd name="T92" fmla="*/ 2147483646 w 904"/>
                <a:gd name="T93" fmla="*/ 2147483646 h 639"/>
                <a:gd name="T94" fmla="*/ 2147483646 w 904"/>
                <a:gd name="T95" fmla="*/ 2147483646 h 639"/>
                <a:gd name="T96" fmla="*/ 2147483646 w 904"/>
                <a:gd name="T97" fmla="*/ 2147483646 h 639"/>
                <a:gd name="T98" fmla="*/ 2147483646 w 904"/>
                <a:gd name="T99" fmla="*/ 2147483646 h 639"/>
                <a:gd name="T100" fmla="*/ 2147483646 w 904"/>
                <a:gd name="T101" fmla="*/ 2147483646 h 639"/>
                <a:gd name="T102" fmla="*/ 2147483646 w 904"/>
                <a:gd name="T103" fmla="*/ 2147483646 h 639"/>
                <a:gd name="T104" fmla="*/ 2147483646 w 904"/>
                <a:gd name="T105" fmla="*/ 2147483646 h 639"/>
                <a:gd name="T106" fmla="*/ 2147483646 w 904"/>
                <a:gd name="T107" fmla="*/ 2147483646 h 639"/>
                <a:gd name="T108" fmla="*/ 2147483646 w 904"/>
                <a:gd name="T109" fmla="*/ 2147483646 h 639"/>
                <a:gd name="T110" fmla="*/ 2147483646 w 904"/>
                <a:gd name="T111" fmla="*/ 2147483646 h 639"/>
                <a:gd name="T112" fmla="*/ 2147483646 w 904"/>
                <a:gd name="T113" fmla="*/ 2147483646 h 639"/>
                <a:gd name="T114" fmla="*/ 2147483646 w 904"/>
                <a:gd name="T115" fmla="*/ 2147483646 h 639"/>
                <a:gd name="T116" fmla="*/ 2147483646 w 904"/>
                <a:gd name="T117" fmla="*/ 2147483646 h 639"/>
                <a:gd name="T118" fmla="*/ 2147483646 w 904"/>
                <a:gd name="T119" fmla="*/ 2147483646 h 6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04"/>
                <a:gd name="T181" fmla="*/ 0 h 639"/>
                <a:gd name="T182" fmla="*/ 904 w 904"/>
                <a:gd name="T183" fmla="*/ 639 h 6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04" h="639">
                  <a:moveTo>
                    <a:pt x="451" y="638"/>
                  </a:moveTo>
                  <a:lnTo>
                    <a:pt x="459" y="638"/>
                  </a:lnTo>
                  <a:lnTo>
                    <a:pt x="467" y="637"/>
                  </a:lnTo>
                  <a:lnTo>
                    <a:pt x="475" y="637"/>
                  </a:lnTo>
                  <a:lnTo>
                    <a:pt x="482" y="637"/>
                  </a:lnTo>
                  <a:lnTo>
                    <a:pt x="490" y="636"/>
                  </a:lnTo>
                  <a:lnTo>
                    <a:pt x="498" y="636"/>
                  </a:lnTo>
                  <a:lnTo>
                    <a:pt x="505" y="635"/>
                  </a:lnTo>
                  <a:lnTo>
                    <a:pt x="513" y="635"/>
                  </a:lnTo>
                  <a:lnTo>
                    <a:pt x="520" y="634"/>
                  </a:lnTo>
                  <a:lnTo>
                    <a:pt x="528" y="633"/>
                  </a:lnTo>
                  <a:lnTo>
                    <a:pt x="535" y="632"/>
                  </a:lnTo>
                  <a:lnTo>
                    <a:pt x="542" y="631"/>
                  </a:lnTo>
                  <a:lnTo>
                    <a:pt x="550" y="630"/>
                  </a:lnTo>
                  <a:lnTo>
                    <a:pt x="557" y="628"/>
                  </a:lnTo>
                  <a:lnTo>
                    <a:pt x="564" y="627"/>
                  </a:lnTo>
                  <a:lnTo>
                    <a:pt x="571" y="625"/>
                  </a:lnTo>
                  <a:lnTo>
                    <a:pt x="578" y="624"/>
                  </a:lnTo>
                  <a:lnTo>
                    <a:pt x="586" y="622"/>
                  </a:lnTo>
                  <a:lnTo>
                    <a:pt x="593" y="620"/>
                  </a:lnTo>
                  <a:lnTo>
                    <a:pt x="600" y="619"/>
                  </a:lnTo>
                  <a:lnTo>
                    <a:pt x="607" y="617"/>
                  </a:lnTo>
                  <a:lnTo>
                    <a:pt x="613" y="615"/>
                  </a:lnTo>
                  <a:lnTo>
                    <a:pt x="620" y="613"/>
                  </a:lnTo>
                  <a:lnTo>
                    <a:pt x="627" y="610"/>
                  </a:lnTo>
                  <a:lnTo>
                    <a:pt x="634" y="608"/>
                  </a:lnTo>
                  <a:lnTo>
                    <a:pt x="641" y="606"/>
                  </a:lnTo>
                  <a:lnTo>
                    <a:pt x="647" y="603"/>
                  </a:lnTo>
                  <a:lnTo>
                    <a:pt x="654" y="601"/>
                  </a:lnTo>
                  <a:lnTo>
                    <a:pt x="660" y="598"/>
                  </a:lnTo>
                  <a:lnTo>
                    <a:pt x="667" y="596"/>
                  </a:lnTo>
                  <a:lnTo>
                    <a:pt x="673" y="593"/>
                  </a:lnTo>
                  <a:lnTo>
                    <a:pt x="679" y="590"/>
                  </a:lnTo>
                  <a:lnTo>
                    <a:pt x="686" y="587"/>
                  </a:lnTo>
                  <a:lnTo>
                    <a:pt x="692" y="584"/>
                  </a:lnTo>
                  <a:lnTo>
                    <a:pt x="698" y="581"/>
                  </a:lnTo>
                  <a:lnTo>
                    <a:pt x="704" y="578"/>
                  </a:lnTo>
                  <a:lnTo>
                    <a:pt x="710" y="574"/>
                  </a:lnTo>
                  <a:lnTo>
                    <a:pt x="716" y="571"/>
                  </a:lnTo>
                  <a:lnTo>
                    <a:pt x="722" y="567"/>
                  </a:lnTo>
                  <a:lnTo>
                    <a:pt x="727" y="564"/>
                  </a:lnTo>
                  <a:lnTo>
                    <a:pt x="733" y="560"/>
                  </a:lnTo>
                  <a:lnTo>
                    <a:pt x="739" y="557"/>
                  </a:lnTo>
                  <a:lnTo>
                    <a:pt x="744" y="553"/>
                  </a:lnTo>
                  <a:lnTo>
                    <a:pt x="750" y="549"/>
                  </a:lnTo>
                  <a:lnTo>
                    <a:pt x="755" y="545"/>
                  </a:lnTo>
                  <a:lnTo>
                    <a:pt x="760" y="541"/>
                  </a:lnTo>
                  <a:lnTo>
                    <a:pt x="765" y="537"/>
                  </a:lnTo>
                  <a:lnTo>
                    <a:pt x="771" y="533"/>
                  </a:lnTo>
                  <a:lnTo>
                    <a:pt x="776" y="528"/>
                  </a:lnTo>
                  <a:lnTo>
                    <a:pt x="782" y="523"/>
                  </a:lnTo>
                  <a:lnTo>
                    <a:pt x="787" y="518"/>
                  </a:lnTo>
                  <a:lnTo>
                    <a:pt x="793" y="513"/>
                  </a:lnTo>
                  <a:lnTo>
                    <a:pt x="798" y="508"/>
                  </a:lnTo>
                  <a:lnTo>
                    <a:pt x="803" y="503"/>
                  </a:lnTo>
                  <a:lnTo>
                    <a:pt x="808" y="497"/>
                  </a:lnTo>
                  <a:lnTo>
                    <a:pt x="813" y="492"/>
                  </a:lnTo>
                  <a:lnTo>
                    <a:pt x="818" y="486"/>
                  </a:lnTo>
                  <a:lnTo>
                    <a:pt x="822" y="481"/>
                  </a:lnTo>
                  <a:lnTo>
                    <a:pt x="827" y="475"/>
                  </a:lnTo>
                  <a:lnTo>
                    <a:pt x="831" y="470"/>
                  </a:lnTo>
                  <a:lnTo>
                    <a:pt x="836" y="464"/>
                  </a:lnTo>
                  <a:lnTo>
                    <a:pt x="840" y="458"/>
                  </a:lnTo>
                  <a:lnTo>
                    <a:pt x="844" y="452"/>
                  </a:lnTo>
                  <a:lnTo>
                    <a:pt x="848" y="446"/>
                  </a:lnTo>
                  <a:lnTo>
                    <a:pt x="852" y="440"/>
                  </a:lnTo>
                  <a:lnTo>
                    <a:pt x="856" y="434"/>
                  </a:lnTo>
                  <a:lnTo>
                    <a:pt x="859" y="428"/>
                  </a:lnTo>
                  <a:lnTo>
                    <a:pt x="863" y="422"/>
                  </a:lnTo>
                  <a:lnTo>
                    <a:pt x="866" y="416"/>
                  </a:lnTo>
                  <a:lnTo>
                    <a:pt x="869" y="409"/>
                  </a:lnTo>
                  <a:lnTo>
                    <a:pt x="872" y="403"/>
                  </a:lnTo>
                  <a:lnTo>
                    <a:pt x="875" y="397"/>
                  </a:lnTo>
                  <a:lnTo>
                    <a:pt x="878" y="390"/>
                  </a:lnTo>
                  <a:lnTo>
                    <a:pt x="880" y="384"/>
                  </a:lnTo>
                  <a:lnTo>
                    <a:pt x="883" y="377"/>
                  </a:lnTo>
                  <a:lnTo>
                    <a:pt x="885" y="371"/>
                  </a:lnTo>
                  <a:lnTo>
                    <a:pt x="887" y="364"/>
                  </a:lnTo>
                  <a:lnTo>
                    <a:pt x="889" y="357"/>
                  </a:lnTo>
                  <a:lnTo>
                    <a:pt x="891" y="351"/>
                  </a:lnTo>
                  <a:lnTo>
                    <a:pt x="893" y="344"/>
                  </a:lnTo>
                  <a:lnTo>
                    <a:pt x="895" y="337"/>
                  </a:lnTo>
                  <a:lnTo>
                    <a:pt x="896" y="330"/>
                  </a:lnTo>
                  <a:lnTo>
                    <a:pt x="898" y="323"/>
                  </a:lnTo>
                  <a:lnTo>
                    <a:pt x="899" y="316"/>
                  </a:lnTo>
                  <a:lnTo>
                    <a:pt x="900" y="309"/>
                  </a:lnTo>
                  <a:lnTo>
                    <a:pt x="901" y="302"/>
                  </a:lnTo>
                  <a:lnTo>
                    <a:pt x="901" y="295"/>
                  </a:lnTo>
                  <a:lnTo>
                    <a:pt x="902" y="288"/>
                  </a:lnTo>
                  <a:lnTo>
                    <a:pt x="902" y="281"/>
                  </a:lnTo>
                  <a:lnTo>
                    <a:pt x="903" y="274"/>
                  </a:lnTo>
                  <a:lnTo>
                    <a:pt x="903" y="267"/>
                  </a:lnTo>
                  <a:lnTo>
                    <a:pt x="903" y="260"/>
                  </a:lnTo>
                  <a:lnTo>
                    <a:pt x="902" y="252"/>
                  </a:lnTo>
                  <a:lnTo>
                    <a:pt x="902" y="245"/>
                  </a:lnTo>
                  <a:lnTo>
                    <a:pt x="901" y="238"/>
                  </a:lnTo>
                  <a:lnTo>
                    <a:pt x="901" y="230"/>
                  </a:lnTo>
                  <a:lnTo>
                    <a:pt x="900" y="223"/>
                  </a:lnTo>
                  <a:lnTo>
                    <a:pt x="899" y="216"/>
                  </a:lnTo>
                  <a:lnTo>
                    <a:pt x="897" y="209"/>
                  </a:lnTo>
                  <a:lnTo>
                    <a:pt x="896" y="202"/>
                  </a:lnTo>
                  <a:lnTo>
                    <a:pt x="894" y="195"/>
                  </a:lnTo>
                  <a:lnTo>
                    <a:pt x="893" y="188"/>
                  </a:lnTo>
                  <a:lnTo>
                    <a:pt x="891" y="181"/>
                  </a:lnTo>
                  <a:lnTo>
                    <a:pt x="889" y="174"/>
                  </a:lnTo>
                  <a:lnTo>
                    <a:pt x="886" y="167"/>
                  </a:lnTo>
                  <a:lnTo>
                    <a:pt x="884" y="161"/>
                  </a:lnTo>
                  <a:lnTo>
                    <a:pt x="882" y="154"/>
                  </a:lnTo>
                  <a:lnTo>
                    <a:pt x="879" y="147"/>
                  </a:lnTo>
                  <a:lnTo>
                    <a:pt x="876" y="141"/>
                  </a:lnTo>
                  <a:lnTo>
                    <a:pt x="873" y="135"/>
                  </a:lnTo>
                  <a:lnTo>
                    <a:pt x="870" y="129"/>
                  </a:lnTo>
                  <a:lnTo>
                    <a:pt x="867" y="122"/>
                  </a:lnTo>
                  <a:lnTo>
                    <a:pt x="863" y="116"/>
                  </a:lnTo>
                  <a:lnTo>
                    <a:pt x="860" y="111"/>
                  </a:lnTo>
                  <a:lnTo>
                    <a:pt x="856" y="105"/>
                  </a:lnTo>
                  <a:lnTo>
                    <a:pt x="852" y="99"/>
                  </a:lnTo>
                  <a:lnTo>
                    <a:pt x="848" y="94"/>
                  </a:lnTo>
                  <a:lnTo>
                    <a:pt x="844" y="88"/>
                  </a:lnTo>
                  <a:lnTo>
                    <a:pt x="840" y="83"/>
                  </a:lnTo>
                  <a:lnTo>
                    <a:pt x="835" y="78"/>
                  </a:lnTo>
                  <a:lnTo>
                    <a:pt x="831" y="73"/>
                  </a:lnTo>
                  <a:lnTo>
                    <a:pt x="826" y="68"/>
                  </a:lnTo>
                  <a:lnTo>
                    <a:pt x="821" y="63"/>
                  </a:lnTo>
                  <a:lnTo>
                    <a:pt x="816" y="58"/>
                  </a:lnTo>
                  <a:lnTo>
                    <a:pt x="811" y="54"/>
                  </a:lnTo>
                  <a:lnTo>
                    <a:pt x="806" y="50"/>
                  </a:lnTo>
                  <a:lnTo>
                    <a:pt x="800" y="45"/>
                  </a:lnTo>
                  <a:lnTo>
                    <a:pt x="795" y="41"/>
                  </a:lnTo>
                  <a:lnTo>
                    <a:pt x="789" y="38"/>
                  </a:lnTo>
                  <a:lnTo>
                    <a:pt x="783" y="34"/>
                  </a:lnTo>
                  <a:lnTo>
                    <a:pt x="777" y="30"/>
                  </a:lnTo>
                  <a:lnTo>
                    <a:pt x="771" y="27"/>
                  </a:lnTo>
                  <a:lnTo>
                    <a:pt x="766" y="24"/>
                  </a:lnTo>
                  <a:lnTo>
                    <a:pt x="760" y="22"/>
                  </a:lnTo>
                  <a:lnTo>
                    <a:pt x="755" y="20"/>
                  </a:lnTo>
                  <a:lnTo>
                    <a:pt x="749" y="17"/>
                  </a:lnTo>
                  <a:lnTo>
                    <a:pt x="744" y="15"/>
                  </a:lnTo>
                  <a:lnTo>
                    <a:pt x="738" y="13"/>
                  </a:lnTo>
                  <a:lnTo>
                    <a:pt x="732" y="12"/>
                  </a:lnTo>
                  <a:lnTo>
                    <a:pt x="726" y="10"/>
                  </a:lnTo>
                  <a:lnTo>
                    <a:pt x="720" y="9"/>
                  </a:lnTo>
                  <a:lnTo>
                    <a:pt x="714" y="7"/>
                  </a:lnTo>
                  <a:lnTo>
                    <a:pt x="708" y="6"/>
                  </a:lnTo>
                  <a:lnTo>
                    <a:pt x="702" y="5"/>
                  </a:lnTo>
                  <a:lnTo>
                    <a:pt x="695" y="4"/>
                  </a:lnTo>
                  <a:lnTo>
                    <a:pt x="689" y="3"/>
                  </a:lnTo>
                  <a:lnTo>
                    <a:pt x="682" y="2"/>
                  </a:lnTo>
                  <a:lnTo>
                    <a:pt x="675" y="1"/>
                  </a:lnTo>
                  <a:lnTo>
                    <a:pt x="669" y="1"/>
                  </a:lnTo>
                  <a:lnTo>
                    <a:pt x="662" y="0"/>
                  </a:lnTo>
                  <a:lnTo>
                    <a:pt x="655" y="0"/>
                  </a:lnTo>
                  <a:lnTo>
                    <a:pt x="648" y="0"/>
                  </a:lnTo>
                  <a:lnTo>
                    <a:pt x="641" y="0"/>
                  </a:lnTo>
                  <a:lnTo>
                    <a:pt x="634" y="0"/>
                  </a:lnTo>
                  <a:lnTo>
                    <a:pt x="627" y="0"/>
                  </a:lnTo>
                  <a:lnTo>
                    <a:pt x="620" y="0"/>
                  </a:lnTo>
                  <a:lnTo>
                    <a:pt x="613" y="0"/>
                  </a:lnTo>
                  <a:lnTo>
                    <a:pt x="605" y="0"/>
                  </a:lnTo>
                  <a:lnTo>
                    <a:pt x="598" y="1"/>
                  </a:lnTo>
                  <a:lnTo>
                    <a:pt x="590" y="1"/>
                  </a:lnTo>
                  <a:lnTo>
                    <a:pt x="583" y="2"/>
                  </a:lnTo>
                  <a:lnTo>
                    <a:pt x="575" y="3"/>
                  </a:lnTo>
                  <a:lnTo>
                    <a:pt x="568" y="3"/>
                  </a:lnTo>
                  <a:lnTo>
                    <a:pt x="560" y="4"/>
                  </a:lnTo>
                  <a:lnTo>
                    <a:pt x="552" y="5"/>
                  </a:lnTo>
                  <a:lnTo>
                    <a:pt x="545" y="6"/>
                  </a:lnTo>
                  <a:lnTo>
                    <a:pt x="537" y="7"/>
                  </a:lnTo>
                  <a:lnTo>
                    <a:pt x="529" y="8"/>
                  </a:lnTo>
                  <a:lnTo>
                    <a:pt x="521" y="9"/>
                  </a:lnTo>
                  <a:lnTo>
                    <a:pt x="513" y="10"/>
                  </a:lnTo>
                  <a:lnTo>
                    <a:pt x="505" y="12"/>
                  </a:lnTo>
                  <a:lnTo>
                    <a:pt x="497" y="13"/>
                  </a:lnTo>
                  <a:lnTo>
                    <a:pt x="489" y="14"/>
                  </a:lnTo>
                  <a:lnTo>
                    <a:pt x="481" y="16"/>
                  </a:lnTo>
                  <a:lnTo>
                    <a:pt x="473" y="17"/>
                  </a:lnTo>
                  <a:lnTo>
                    <a:pt x="465" y="19"/>
                  </a:lnTo>
                  <a:lnTo>
                    <a:pt x="457" y="20"/>
                  </a:lnTo>
                  <a:lnTo>
                    <a:pt x="448" y="19"/>
                  </a:lnTo>
                  <a:lnTo>
                    <a:pt x="440" y="17"/>
                  </a:lnTo>
                  <a:lnTo>
                    <a:pt x="432" y="16"/>
                  </a:lnTo>
                  <a:lnTo>
                    <a:pt x="424" y="14"/>
                  </a:lnTo>
                  <a:lnTo>
                    <a:pt x="416" y="13"/>
                  </a:lnTo>
                  <a:lnTo>
                    <a:pt x="408" y="12"/>
                  </a:lnTo>
                  <a:lnTo>
                    <a:pt x="400" y="11"/>
                  </a:lnTo>
                  <a:lnTo>
                    <a:pt x="392" y="9"/>
                  </a:lnTo>
                  <a:lnTo>
                    <a:pt x="384" y="8"/>
                  </a:lnTo>
                  <a:lnTo>
                    <a:pt x="376" y="7"/>
                  </a:lnTo>
                  <a:lnTo>
                    <a:pt x="368" y="6"/>
                  </a:lnTo>
                  <a:lnTo>
                    <a:pt x="360" y="5"/>
                  </a:lnTo>
                  <a:lnTo>
                    <a:pt x="352" y="4"/>
                  </a:lnTo>
                  <a:lnTo>
                    <a:pt x="345" y="4"/>
                  </a:lnTo>
                  <a:lnTo>
                    <a:pt x="337" y="3"/>
                  </a:lnTo>
                  <a:lnTo>
                    <a:pt x="329" y="2"/>
                  </a:lnTo>
                  <a:lnTo>
                    <a:pt x="322" y="2"/>
                  </a:lnTo>
                  <a:lnTo>
                    <a:pt x="314" y="1"/>
                  </a:lnTo>
                  <a:lnTo>
                    <a:pt x="307" y="1"/>
                  </a:lnTo>
                  <a:lnTo>
                    <a:pt x="300" y="0"/>
                  </a:lnTo>
                  <a:lnTo>
                    <a:pt x="292" y="0"/>
                  </a:lnTo>
                  <a:lnTo>
                    <a:pt x="285" y="0"/>
                  </a:lnTo>
                  <a:lnTo>
                    <a:pt x="278" y="0"/>
                  </a:lnTo>
                  <a:lnTo>
                    <a:pt x="271" y="0"/>
                  </a:lnTo>
                  <a:lnTo>
                    <a:pt x="263" y="0"/>
                  </a:lnTo>
                  <a:lnTo>
                    <a:pt x="256" y="0"/>
                  </a:lnTo>
                  <a:lnTo>
                    <a:pt x="249" y="0"/>
                  </a:lnTo>
                  <a:lnTo>
                    <a:pt x="243" y="1"/>
                  </a:lnTo>
                  <a:lnTo>
                    <a:pt x="236" y="1"/>
                  </a:lnTo>
                  <a:lnTo>
                    <a:pt x="229" y="2"/>
                  </a:lnTo>
                  <a:lnTo>
                    <a:pt x="222" y="2"/>
                  </a:lnTo>
                  <a:lnTo>
                    <a:pt x="216" y="3"/>
                  </a:lnTo>
                  <a:lnTo>
                    <a:pt x="209" y="4"/>
                  </a:lnTo>
                  <a:lnTo>
                    <a:pt x="203" y="5"/>
                  </a:lnTo>
                  <a:lnTo>
                    <a:pt x="197" y="6"/>
                  </a:lnTo>
                  <a:lnTo>
                    <a:pt x="190" y="7"/>
                  </a:lnTo>
                  <a:lnTo>
                    <a:pt x="184" y="9"/>
                  </a:lnTo>
                  <a:lnTo>
                    <a:pt x="178" y="10"/>
                  </a:lnTo>
                  <a:lnTo>
                    <a:pt x="172" y="12"/>
                  </a:lnTo>
                  <a:lnTo>
                    <a:pt x="166" y="14"/>
                  </a:lnTo>
                  <a:lnTo>
                    <a:pt x="160" y="16"/>
                  </a:lnTo>
                  <a:lnTo>
                    <a:pt x="155" y="18"/>
                  </a:lnTo>
                  <a:lnTo>
                    <a:pt x="149" y="20"/>
                  </a:lnTo>
                  <a:lnTo>
                    <a:pt x="144" y="22"/>
                  </a:lnTo>
                  <a:lnTo>
                    <a:pt x="138" y="24"/>
                  </a:lnTo>
                  <a:lnTo>
                    <a:pt x="133" y="27"/>
                  </a:lnTo>
                  <a:lnTo>
                    <a:pt x="127" y="30"/>
                  </a:lnTo>
                  <a:lnTo>
                    <a:pt x="121" y="34"/>
                  </a:lnTo>
                  <a:lnTo>
                    <a:pt x="115" y="37"/>
                  </a:lnTo>
                  <a:lnTo>
                    <a:pt x="109" y="41"/>
                  </a:lnTo>
                  <a:lnTo>
                    <a:pt x="104" y="45"/>
                  </a:lnTo>
                  <a:lnTo>
                    <a:pt x="98" y="49"/>
                  </a:lnTo>
                  <a:lnTo>
                    <a:pt x="93" y="54"/>
                  </a:lnTo>
                  <a:lnTo>
                    <a:pt x="88" y="58"/>
                  </a:lnTo>
                  <a:lnTo>
                    <a:pt x="82" y="63"/>
                  </a:lnTo>
                  <a:lnTo>
                    <a:pt x="78" y="67"/>
                  </a:lnTo>
                  <a:lnTo>
                    <a:pt x="73" y="72"/>
                  </a:lnTo>
                  <a:lnTo>
                    <a:pt x="68" y="77"/>
                  </a:lnTo>
                  <a:lnTo>
                    <a:pt x="64" y="82"/>
                  </a:lnTo>
                  <a:lnTo>
                    <a:pt x="59" y="88"/>
                  </a:lnTo>
                  <a:lnTo>
                    <a:pt x="55" y="93"/>
                  </a:lnTo>
                  <a:lnTo>
                    <a:pt x="51" y="99"/>
                  </a:lnTo>
                  <a:lnTo>
                    <a:pt x="47" y="104"/>
                  </a:lnTo>
                  <a:lnTo>
                    <a:pt x="43" y="110"/>
                  </a:lnTo>
                  <a:lnTo>
                    <a:pt x="40" y="116"/>
                  </a:lnTo>
                  <a:lnTo>
                    <a:pt x="36" y="122"/>
                  </a:lnTo>
                  <a:lnTo>
                    <a:pt x="33" y="128"/>
                  </a:lnTo>
                  <a:lnTo>
                    <a:pt x="30" y="134"/>
                  </a:lnTo>
                  <a:lnTo>
                    <a:pt x="27" y="141"/>
                  </a:lnTo>
                  <a:lnTo>
                    <a:pt x="24" y="147"/>
                  </a:lnTo>
                  <a:lnTo>
                    <a:pt x="21" y="154"/>
                  </a:lnTo>
                  <a:lnTo>
                    <a:pt x="19" y="160"/>
                  </a:lnTo>
                  <a:lnTo>
                    <a:pt x="16" y="167"/>
                  </a:lnTo>
                  <a:lnTo>
                    <a:pt x="14" y="174"/>
                  </a:lnTo>
                  <a:lnTo>
                    <a:pt x="12" y="181"/>
                  </a:lnTo>
                  <a:lnTo>
                    <a:pt x="10" y="188"/>
                  </a:lnTo>
                  <a:lnTo>
                    <a:pt x="8" y="194"/>
                  </a:lnTo>
                  <a:lnTo>
                    <a:pt x="7" y="202"/>
                  </a:lnTo>
                  <a:lnTo>
                    <a:pt x="5" y="209"/>
                  </a:lnTo>
                  <a:lnTo>
                    <a:pt x="4" y="216"/>
                  </a:lnTo>
                  <a:lnTo>
                    <a:pt x="3" y="223"/>
                  </a:lnTo>
                  <a:lnTo>
                    <a:pt x="2" y="230"/>
                  </a:lnTo>
                  <a:lnTo>
                    <a:pt x="1" y="238"/>
                  </a:lnTo>
                  <a:lnTo>
                    <a:pt x="1" y="245"/>
                  </a:lnTo>
                  <a:lnTo>
                    <a:pt x="0" y="252"/>
                  </a:lnTo>
                  <a:lnTo>
                    <a:pt x="0" y="260"/>
                  </a:lnTo>
                  <a:lnTo>
                    <a:pt x="0" y="267"/>
                  </a:lnTo>
                  <a:lnTo>
                    <a:pt x="0" y="274"/>
                  </a:lnTo>
                  <a:lnTo>
                    <a:pt x="0" y="281"/>
                  </a:lnTo>
                  <a:lnTo>
                    <a:pt x="1" y="288"/>
                  </a:lnTo>
                  <a:lnTo>
                    <a:pt x="1" y="295"/>
                  </a:lnTo>
                  <a:lnTo>
                    <a:pt x="2" y="302"/>
                  </a:lnTo>
                  <a:lnTo>
                    <a:pt x="3" y="309"/>
                  </a:lnTo>
                  <a:lnTo>
                    <a:pt x="4" y="316"/>
                  </a:lnTo>
                  <a:lnTo>
                    <a:pt x="5" y="323"/>
                  </a:lnTo>
                  <a:lnTo>
                    <a:pt x="6" y="330"/>
                  </a:lnTo>
                  <a:lnTo>
                    <a:pt x="8" y="337"/>
                  </a:lnTo>
                  <a:lnTo>
                    <a:pt x="9" y="344"/>
                  </a:lnTo>
                  <a:lnTo>
                    <a:pt x="11" y="351"/>
                  </a:lnTo>
                  <a:lnTo>
                    <a:pt x="13" y="357"/>
                  </a:lnTo>
                  <a:lnTo>
                    <a:pt x="15" y="364"/>
                  </a:lnTo>
                  <a:lnTo>
                    <a:pt x="17" y="371"/>
                  </a:lnTo>
                  <a:lnTo>
                    <a:pt x="20" y="377"/>
                  </a:lnTo>
                  <a:lnTo>
                    <a:pt x="22" y="384"/>
                  </a:lnTo>
                  <a:lnTo>
                    <a:pt x="25" y="390"/>
                  </a:lnTo>
                  <a:lnTo>
                    <a:pt x="28" y="397"/>
                  </a:lnTo>
                  <a:lnTo>
                    <a:pt x="31" y="403"/>
                  </a:lnTo>
                  <a:lnTo>
                    <a:pt x="34" y="409"/>
                  </a:lnTo>
                  <a:lnTo>
                    <a:pt x="37" y="416"/>
                  </a:lnTo>
                  <a:lnTo>
                    <a:pt x="40" y="422"/>
                  </a:lnTo>
                  <a:lnTo>
                    <a:pt x="44" y="428"/>
                  </a:lnTo>
                  <a:lnTo>
                    <a:pt x="47" y="434"/>
                  </a:lnTo>
                  <a:lnTo>
                    <a:pt x="51" y="440"/>
                  </a:lnTo>
                  <a:lnTo>
                    <a:pt x="55" y="446"/>
                  </a:lnTo>
                  <a:lnTo>
                    <a:pt x="59" y="452"/>
                  </a:lnTo>
                  <a:lnTo>
                    <a:pt x="63" y="458"/>
                  </a:lnTo>
                  <a:lnTo>
                    <a:pt x="67" y="464"/>
                  </a:lnTo>
                  <a:lnTo>
                    <a:pt x="71" y="470"/>
                  </a:lnTo>
                  <a:lnTo>
                    <a:pt x="76" y="475"/>
                  </a:lnTo>
                  <a:lnTo>
                    <a:pt x="80" y="481"/>
                  </a:lnTo>
                  <a:lnTo>
                    <a:pt x="85" y="486"/>
                  </a:lnTo>
                  <a:lnTo>
                    <a:pt x="90" y="492"/>
                  </a:lnTo>
                  <a:lnTo>
                    <a:pt x="95" y="497"/>
                  </a:lnTo>
                  <a:lnTo>
                    <a:pt x="100" y="503"/>
                  </a:lnTo>
                  <a:lnTo>
                    <a:pt x="105" y="508"/>
                  </a:lnTo>
                  <a:lnTo>
                    <a:pt x="110" y="513"/>
                  </a:lnTo>
                  <a:lnTo>
                    <a:pt x="116" y="518"/>
                  </a:lnTo>
                  <a:lnTo>
                    <a:pt x="121" y="523"/>
                  </a:lnTo>
                  <a:lnTo>
                    <a:pt x="127" y="528"/>
                  </a:lnTo>
                  <a:lnTo>
                    <a:pt x="132" y="533"/>
                  </a:lnTo>
                  <a:lnTo>
                    <a:pt x="137" y="537"/>
                  </a:lnTo>
                  <a:lnTo>
                    <a:pt x="143" y="541"/>
                  </a:lnTo>
                  <a:lnTo>
                    <a:pt x="148" y="545"/>
                  </a:lnTo>
                  <a:lnTo>
                    <a:pt x="153" y="549"/>
                  </a:lnTo>
                  <a:lnTo>
                    <a:pt x="159" y="553"/>
                  </a:lnTo>
                  <a:lnTo>
                    <a:pt x="164" y="557"/>
                  </a:lnTo>
                  <a:lnTo>
                    <a:pt x="170" y="560"/>
                  </a:lnTo>
                  <a:lnTo>
                    <a:pt x="175" y="564"/>
                  </a:lnTo>
                  <a:lnTo>
                    <a:pt x="181" y="567"/>
                  </a:lnTo>
                  <a:lnTo>
                    <a:pt x="187" y="571"/>
                  </a:lnTo>
                  <a:lnTo>
                    <a:pt x="193" y="574"/>
                  </a:lnTo>
                  <a:lnTo>
                    <a:pt x="199" y="578"/>
                  </a:lnTo>
                  <a:lnTo>
                    <a:pt x="205" y="581"/>
                  </a:lnTo>
                  <a:lnTo>
                    <a:pt x="211" y="584"/>
                  </a:lnTo>
                  <a:lnTo>
                    <a:pt x="217" y="587"/>
                  </a:lnTo>
                  <a:lnTo>
                    <a:pt x="223" y="590"/>
                  </a:lnTo>
                  <a:lnTo>
                    <a:pt x="230" y="593"/>
                  </a:lnTo>
                  <a:lnTo>
                    <a:pt x="236" y="596"/>
                  </a:lnTo>
                  <a:lnTo>
                    <a:pt x="243" y="598"/>
                  </a:lnTo>
                  <a:lnTo>
                    <a:pt x="249" y="601"/>
                  </a:lnTo>
                  <a:lnTo>
                    <a:pt x="256" y="603"/>
                  </a:lnTo>
                  <a:lnTo>
                    <a:pt x="262" y="606"/>
                  </a:lnTo>
                  <a:lnTo>
                    <a:pt x="269" y="608"/>
                  </a:lnTo>
                  <a:lnTo>
                    <a:pt x="276" y="610"/>
                  </a:lnTo>
                  <a:lnTo>
                    <a:pt x="282" y="613"/>
                  </a:lnTo>
                  <a:lnTo>
                    <a:pt x="289" y="615"/>
                  </a:lnTo>
                  <a:lnTo>
                    <a:pt x="296" y="617"/>
                  </a:lnTo>
                  <a:lnTo>
                    <a:pt x="303" y="619"/>
                  </a:lnTo>
                  <a:lnTo>
                    <a:pt x="310" y="620"/>
                  </a:lnTo>
                  <a:lnTo>
                    <a:pt x="317" y="622"/>
                  </a:lnTo>
                  <a:lnTo>
                    <a:pt x="324" y="624"/>
                  </a:lnTo>
                  <a:lnTo>
                    <a:pt x="331" y="625"/>
                  </a:lnTo>
                  <a:lnTo>
                    <a:pt x="339" y="627"/>
                  </a:lnTo>
                  <a:lnTo>
                    <a:pt x="346" y="628"/>
                  </a:lnTo>
                  <a:lnTo>
                    <a:pt x="353" y="630"/>
                  </a:lnTo>
                  <a:lnTo>
                    <a:pt x="361" y="631"/>
                  </a:lnTo>
                  <a:lnTo>
                    <a:pt x="368" y="632"/>
                  </a:lnTo>
                  <a:lnTo>
                    <a:pt x="375" y="633"/>
                  </a:lnTo>
                  <a:lnTo>
                    <a:pt x="383" y="634"/>
                  </a:lnTo>
                  <a:lnTo>
                    <a:pt x="390" y="635"/>
                  </a:lnTo>
                  <a:lnTo>
                    <a:pt x="398" y="635"/>
                  </a:lnTo>
                  <a:lnTo>
                    <a:pt x="405" y="636"/>
                  </a:lnTo>
                  <a:lnTo>
                    <a:pt x="413" y="636"/>
                  </a:lnTo>
                  <a:lnTo>
                    <a:pt x="421" y="637"/>
                  </a:lnTo>
                  <a:lnTo>
                    <a:pt x="428" y="637"/>
                  </a:lnTo>
                  <a:lnTo>
                    <a:pt x="436" y="637"/>
                  </a:lnTo>
                  <a:lnTo>
                    <a:pt x="444" y="638"/>
                  </a:lnTo>
                  <a:lnTo>
                    <a:pt x="451" y="638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31" name="Freeform 20">
              <a:extLst>
                <a:ext uri="{FF2B5EF4-FFF2-40B4-BE49-F238E27FC236}">
                  <a16:creationId xmlns:a16="http://schemas.microsoft.com/office/drawing/2014/main" id="{80E9937C-DA31-4B58-8A5B-D6FD0FB75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5370" y="4154609"/>
              <a:ext cx="161697" cy="281763"/>
            </a:xfrm>
            <a:custGeom>
              <a:avLst/>
              <a:gdLst>
                <a:gd name="T0" fmla="*/ 2147483646 w 125"/>
                <a:gd name="T1" fmla="*/ 2147483646 h 218"/>
                <a:gd name="T2" fmla="*/ 2147483646 w 125"/>
                <a:gd name="T3" fmla="*/ 2147483646 h 218"/>
                <a:gd name="T4" fmla="*/ 2147483646 w 125"/>
                <a:gd name="T5" fmla="*/ 2147483646 h 218"/>
                <a:gd name="T6" fmla="*/ 2147483646 w 125"/>
                <a:gd name="T7" fmla="*/ 2147483646 h 218"/>
                <a:gd name="T8" fmla="*/ 2147483646 w 125"/>
                <a:gd name="T9" fmla="*/ 2147483646 h 218"/>
                <a:gd name="T10" fmla="*/ 2147483646 w 125"/>
                <a:gd name="T11" fmla="*/ 2147483646 h 218"/>
                <a:gd name="T12" fmla="*/ 2147483646 w 125"/>
                <a:gd name="T13" fmla="*/ 2147483646 h 218"/>
                <a:gd name="T14" fmla="*/ 2147483646 w 125"/>
                <a:gd name="T15" fmla="*/ 2147483646 h 218"/>
                <a:gd name="T16" fmla="*/ 2147483646 w 125"/>
                <a:gd name="T17" fmla="*/ 2147483646 h 218"/>
                <a:gd name="T18" fmla="*/ 2147483646 w 125"/>
                <a:gd name="T19" fmla="*/ 2147483646 h 218"/>
                <a:gd name="T20" fmla="*/ 2147483646 w 125"/>
                <a:gd name="T21" fmla="*/ 2147483646 h 218"/>
                <a:gd name="T22" fmla="*/ 2147483646 w 125"/>
                <a:gd name="T23" fmla="*/ 2147483646 h 218"/>
                <a:gd name="T24" fmla="*/ 2147483646 w 125"/>
                <a:gd name="T25" fmla="*/ 2147483646 h 218"/>
                <a:gd name="T26" fmla="*/ 2147483646 w 125"/>
                <a:gd name="T27" fmla="*/ 2147483646 h 218"/>
                <a:gd name="T28" fmla="*/ 2147483646 w 125"/>
                <a:gd name="T29" fmla="*/ 2147483646 h 218"/>
                <a:gd name="T30" fmla="*/ 2147483646 w 125"/>
                <a:gd name="T31" fmla="*/ 2147483646 h 218"/>
                <a:gd name="T32" fmla="*/ 2147483646 w 125"/>
                <a:gd name="T33" fmla="*/ 2147483646 h 218"/>
                <a:gd name="T34" fmla="*/ 2147483646 w 125"/>
                <a:gd name="T35" fmla="*/ 2147483646 h 218"/>
                <a:gd name="T36" fmla="*/ 2147483646 w 125"/>
                <a:gd name="T37" fmla="*/ 2147483646 h 218"/>
                <a:gd name="T38" fmla="*/ 2147483646 w 125"/>
                <a:gd name="T39" fmla="*/ 2147483646 h 218"/>
                <a:gd name="T40" fmla="*/ 2147483646 w 125"/>
                <a:gd name="T41" fmla="*/ 2147483646 h 218"/>
                <a:gd name="T42" fmla="*/ 2147483646 w 125"/>
                <a:gd name="T43" fmla="*/ 2147483646 h 218"/>
                <a:gd name="T44" fmla="*/ 2147483646 w 125"/>
                <a:gd name="T45" fmla="*/ 2147483646 h 218"/>
                <a:gd name="T46" fmla="*/ 2147483646 w 125"/>
                <a:gd name="T47" fmla="*/ 2147483646 h 218"/>
                <a:gd name="T48" fmla="*/ 2147483646 w 125"/>
                <a:gd name="T49" fmla="*/ 2147483646 h 218"/>
                <a:gd name="T50" fmla="*/ 2147483646 w 125"/>
                <a:gd name="T51" fmla="*/ 2147483646 h 218"/>
                <a:gd name="T52" fmla="*/ 2147483646 w 125"/>
                <a:gd name="T53" fmla="*/ 2147483646 h 218"/>
                <a:gd name="T54" fmla="*/ 2147483646 w 125"/>
                <a:gd name="T55" fmla="*/ 2147483646 h 218"/>
                <a:gd name="T56" fmla="*/ 2147483646 w 125"/>
                <a:gd name="T57" fmla="*/ 2147483646 h 218"/>
                <a:gd name="T58" fmla="*/ 2147483646 w 125"/>
                <a:gd name="T59" fmla="*/ 2147483646 h 218"/>
                <a:gd name="T60" fmla="*/ 2147483646 w 125"/>
                <a:gd name="T61" fmla="*/ 2147483646 h 218"/>
                <a:gd name="T62" fmla="*/ 2147483646 w 125"/>
                <a:gd name="T63" fmla="*/ 2147483646 h 218"/>
                <a:gd name="T64" fmla="*/ 2147483646 w 125"/>
                <a:gd name="T65" fmla="*/ 2147483646 h 218"/>
                <a:gd name="T66" fmla="*/ 2147483646 w 125"/>
                <a:gd name="T67" fmla="*/ 2147483646 h 218"/>
                <a:gd name="T68" fmla="*/ 2147483646 w 125"/>
                <a:gd name="T69" fmla="*/ 2147483646 h 218"/>
                <a:gd name="T70" fmla="*/ 2147483646 w 125"/>
                <a:gd name="T71" fmla="*/ 2147483646 h 218"/>
                <a:gd name="T72" fmla="*/ 0 w 125"/>
                <a:gd name="T73" fmla="*/ 0 h 21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5"/>
                <a:gd name="T112" fmla="*/ 0 h 218"/>
                <a:gd name="T113" fmla="*/ 125 w 125"/>
                <a:gd name="T114" fmla="*/ 218 h 21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5" h="218">
                  <a:moveTo>
                    <a:pt x="124" y="217"/>
                  </a:moveTo>
                  <a:lnTo>
                    <a:pt x="122" y="208"/>
                  </a:lnTo>
                  <a:lnTo>
                    <a:pt x="120" y="200"/>
                  </a:lnTo>
                  <a:lnTo>
                    <a:pt x="117" y="192"/>
                  </a:lnTo>
                  <a:lnTo>
                    <a:pt x="115" y="184"/>
                  </a:lnTo>
                  <a:lnTo>
                    <a:pt x="113" y="176"/>
                  </a:lnTo>
                  <a:lnTo>
                    <a:pt x="111" y="169"/>
                  </a:lnTo>
                  <a:lnTo>
                    <a:pt x="109" y="162"/>
                  </a:lnTo>
                  <a:lnTo>
                    <a:pt x="107" y="155"/>
                  </a:lnTo>
                  <a:lnTo>
                    <a:pt x="105" y="148"/>
                  </a:lnTo>
                  <a:lnTo>
                    <a:pt x="103" y="141"/>
                  </a:lnTo>
                  <a:lnTo>
                    <a:pt x="101" y="135"/>
                  </a:lnTo>
                  <a:lnTo>
                    <a:pt x="98" y="128"/>
                  </a:lnTo>
                  <a:lnTo>
                    <a:pt x="96" y="122"/>
                  </a:lnTo>
                  <a:lnTo>
                    <a:pt x="94" y="116"/>
                  </a:lnTo>
                  <a:lnTo>
                    <a:pt x="91" y="110"/>
                  </a:lnTo>
                  <a:lnTo>
                    <a:pt x="89" y="104"/>
                  </a:lnTo>
                  <a:lnTo>
                    <a:pt x="86" y="98"/>
                  </a:lnTo>
                  <a:lnTo>
                    <a:pt x="84" y="93"/>
                  </a:lnTo>
                  <a:lnTo>
                    <a:pt x="81" y="87"/>
                  </a:lnTo>
                  <a:lnTo>
                    <a:pt x="78" y="82"/>
                  </a:lnTo>
                  <a:lnTo>
                    <a:pt x="75" y="76"/>
                  </a:lnTo>
                  <a:lnTo>
                    <a:pt x="71" y="71"/>
                  </a:lnTo>
                  <a:lnTo>
                    <a:pt x="68" y="66"/>
                  </a:lnTo>
                  <a:lnTo>
                    <a:pt x="64" y="61"/>
                  </a:lnTo>
                  <a:lnTo>
                    <a:pt x="60" y="56"/>
                  </a:lnTo>
                  <a:lnTo>
                    <a:pt x="56" y="50"/>
                  </a:lnTo>
                  <a:lnTo>
                    <a:pt x="52" y="45"/>
                  </a:lnTo>
                  <a:lnTo>
                    <a:pt x="47" y="40"/>
                  </a:lnTo>
                  <a:lnTo>
                    <a:pt x="42" y="35"/>
                  </a:lnTo>
                  <a:lnTo>
                    <a:pt x="37" y="30"/>
                  </a:lnTo>
                  <a:lnTo>
                    <a:pt x="32" y="25"/>
                  </a:lnTo>
                  <a:lnTo>
                    <a:pt x="26" y="20"/>
                  </a:lnTo>
                  <a:lnTo>
                    <a:pt x="20" y="15"/>
                  </a:lnTo>
                  <a:lnTo>
                    <a:pt x="14" y="10"/>
                  </a:lnTo>
                  <a:lnTo>
                    <a:pt x="7" y="5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32" name="Freeform 21">
              <a:extLst>
                <a:ext uri="{FF2B5EF4-FFF2-40B4-BE49-F238E27FC236}">
                  <a16:creationId xmlns:a16="http://schemas.microsoft.com/office/drawing/2014/main" id="{6C654323-F6EB-43A3-9C86-ACF0444CD0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388" y="4074474"/>
              <a:ext cx="891275" cy="81427"/>
            </a:xfrm>
            <a:custGeom>
              <a:avLst/>
              <a:gdLst>
                <a:gd name="T0" fmla="*/ 2147483646 w 689"/>
                <a:gd name="T1" fmla="*/ 2147483646 h 63"/>
                <a:gd name="T2" fmla="*/ 2147483646 w 689"/>
                <a:gd name="T3" fmla="*/ 2147483646 h 63"/>
                <a:gd name="T4" fmla="*/ 2147483646 w 689"/>
                <a:gd name="T5" fmla="*/ 2147483646 h 63"/>
                <a:gd name="T6" fmla="*/ 2147483646 w 689"/>
                <a:gd name="T7" fmla="*/ 2147483646 h 63"/>
                <a:gd name="T8" fmla="*/ 2147483646 w 689"/>
                <a:gd name="T9" fmla="*/ 2147483646 h 63"/>
                <a:gd name="T10" fmla="*/ 2147483646 w 689"/>
                <a:gd name="T11" fmla="*/ 2147483646 h 63"/>
                <a:gd name="T12" fmla="*/ 2147483646 w 689"/>
                <a:gd name="T13" fmla="*/ 2147483646 h 63"/>
                <a:gd name="T14" fmla="*/ 2147483646 w 689"/>
                <a:gd name="T15" fmla="*/ 2147483646 h 63"/>
                <a:gd name="T16" fmla="*/ 2147483646 w 689"/>
                <a:gd name="T17" fmla="*/ 2147483646 h 63"/>
                <a:gd name="T18" fmla="*/ 2147483646 w 689"/>
                <a:gd name="T19" fmla="*/ 2147483646 h 63"/>
                <a:gd name="T20" fmla="*/ 2147483646 w 689"/>
                <a:gd name="T21" fmla="*/ 2147483646 h 63"/>
                <a:gd name="T22" fmla="*/ 2147483646 w 689"/>
                <a:gd name="T23" fmla="*/ 2147483646 h 63"/>
                <a:gd name="T24" fmla="*/ 2147483646 w 689"/>
                <a:gd name="T25" fmla="*/ 2147483646 h 63"/>
                <a:gd name="T26" fmla="*/ 2147483646 w 689"/>
                <a:gd name="T27" fmla="*/ 2147483646 h 63"/>
                <a:gd name="T28" fmla="*/ 2147483646 w 689"/>
                <a:gd name="T29" fmla="*/ 2147483646 h 63"/>
                <a:gd name="T30" fmla="*/ 2147483646 w 689"/>
                <a:gd name="T31" fmla="*/ 2147483646 h 63"/>
                <a:gd name="T32" fmla="*/ 2147483646 w 689"/>
                <a:gd name="T33" fmla="*/ 2147483646 h 63"/>
                <a:gd name="T34" fmla="*/ 2147483646 w 689"/>
                <a:gd name="T35" fmla="*/ 2147483646 h 63"/>
                <a:gd name="T36" fmla="*/ 2147483646 w 689"/>
                <a:gd name="T37" fmla="*/ 2147483646 h 63"/>
                <a:gd name="T38" fmla="*/ 2147483646 w 689"/>
                <a:gd name="T39" fmla="*/ 2147483646 h 63"/>
                <a:gd name="T40" fmla="*/ 2147483646 w 689"/>
                <a:gd name="T41" fmla="*/ 2147483646 h 63"/>
                <a:gd name="T42" fmla="*/ 2147483646 w 689"/>
                <a:gd name="T43" fmla="*/ 2147483646 h 63"/>
                <a:gd name="T44" fmla="*/ 2147483646 w 689"/>
                <a:gd name="T45" fmla="*/ 2147483646 h 63"/>
                <a:gd name="T46" fmla="*/ 2147483646 w 689"/>
                <a:gd name="T47" fmla="*/ 2147483646 h 63"/>
                <a:gd name="T48" fmla="*/ 2147483646 w 689"/>
                <a:gd name="T49" fmla="*/ 2147483646 h 63"/>
                <a:gd name="T50" fmla="*/ 2147483646 w 689"/>
                <a:gd name="T51" fmla="*/ 2147483646 h 63"/>
                <a:gd name="T52" fmla="*/ 2147483646 w 689"/>
                <a:gd name="T53" fmla="*/ 2147483646 h 63"/>
                <a:gd name="T54" fmla="*/ 2147483646 w 689"/>
                <a:gd name="T55" fmla="*/ 2147483646 h 63"/>
                <a:gd name="T56" fmla="*/ 2147483646 w 689"/>
                <a:gd name="T57" fmla="*/ 2147483646 h 63"/>
                <a:gd name="T58" fmla="*/ 2147483646 w 689"/>
                <a:gd name="T59" fmla="*/ 2147483646 h 63"/>
                <a:gd name="T60" fmla="*/ 2147483646 w 689"/>
                <a:gd name="T61" fmla="*/ 2147483646 h 63"/>
                <a:gd name="T62" fmla="*/ 2147483646 w 689"/>
                <a:gd name="T63" fmla="*/ 2147483646 h 63"/>
                <a:gd name="T64" fmla="*/ 2147483646 w 689"/>
                <a:gd name="T65" fmla="*/ 2147483646 h 63"/>
                <a:gd name="T66" fmla="*/ 2147483646 w 689"/>
                <a:gd name="T67" fmla="*/ 2147483646 h 63"/>
                <a:gd name="T68" fmla="*/ 2147483646 w 689"/>
                <a:gd name="T69" fmla="*/ 2147483646 h 63"/>
                <a:gd name="T70" fmla="*/ 2147483646 w 689"/>
                <a:gd name="T71" fmla="*/ 2147483646 h 63"/>
                <a:gd name="T72" fmla="*/ 2147483646 w 689"/>
                <a:gd name="T73" fmla="*/ 2147483646 h 63"/>
                <a:gd name="T74" fmla="*/ 2147483646 w 689"/>
                <a:gd name="T75" fmla="*/ 2147483646 h 63"/>
                <a:gd name="T76" fmla="*/ 2147483646 w 689"/>
                <a:gd name="T77" fmla="*/ 2147483646 h 63"/>
                <a:gd name="T78" fmla="*/ 2147483646 w 689"/>
                <a:gd name="T79" fmla="*/ 2147483646 h 63"/>
                <a:gd name="T80" fmla="*/ 2147483646 w 689"/>
                <a:gd name="T81" fmla="*/ 2147483646 h 63"/>
                <a:gd name="T82" fmla="*/ 2147483646 w 689"/>
                <a:gd name="T83" fmla="*/ 2147483646 h 63"/>
                <a:gd name="T84" fmla="*/ 2147483646 w 689"/>
                <a:gd name="T85" fmla="*/ 2147483646 h 63"/>
                <a:gd name="T86" fmla="*/ 2147483646 w 689"/>
                <a:gd name="T87" fmla="*/ 2147483646 h 63"/>
                <a:gd name="T88" fmla="*/ 2147483646 w 689"/>
                <a:gd name="T89" fmla="*/ 2147483646 h 63"/>
                <a:gd name="T90" fmla="*/ 2147483646 w 689"/>
                <a:gd name="T91" fmla="*/ 2147483646 h 63"/>
                <a:gd name="T92" fmla="*/ 2147483646 w 689"/>
                <a:gd name="T93" fmla="*/ 2147483646 h 63"/>
                <a:gd name="T94" fmla="*/ 2147483646 w 689"/>
                <a:gd name="T95" fmla="*/ 2147483646 h 63"/>
                <a:gd name="T96" fmla="*/ 2147483646 w 689"/>
                <a:gd name="T97" fmla="*/ 2147483646 h 63"/>
                <a:gd name="T98" fmla="*/ 2147483646 w 689"/>
                <a:gd name="T99" fmla="*/ 2147483646 h 63"/>
                <a:gd name="T100" fmla="*/ 2147483646 w 689"/>
                <a:gd name="T101" fmla="*/ 2147483646 h 63"/>
                <a:gd name="T102" fmla="*/ 2147483646 w 689"/>
                <a:gd name="T103" fmla="*/ 2147483646 h 63"/>
                <a:gd name="T104" fmla="*/ 0 w 689"/>
                <a:gd name="T105" fmla="*/ 0 h 6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89"/>
                <a:gd name="T160" fmla="*/ 0 h 63"/>
                <a:gd name="T161" fmla="*/ 689 w 689"/>
                <a:gd name="T162" fmla="*/ 63 h 6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89" h="63">
                  <a:moveTo>
                    <a:pt x="688" y="62"/>
                  </a:moveTo>
                  <a:lnTo>
                    <a:pt x="681" y="60"/>
                  </a:lnTo>
                  <a:lnTo>
                    <a:pt x="675" y="58"/>
                  </a:lnTo>
                  <a:lnTo>
                    <a:pt x="668" y="57"/>
                  </a:lnTo>
                  <a:lnTo>
                    <a:pt x="661" y="55"/>
                  </a:lnTo>
                  <a:lnTo>
                    <a:pt x="654" y="54"/>
                  </a:lnTo>
                  <a:lnTo>
                    <a:pt x="647" y="52"/>
                  </a:lnTo>
                  <a:lnTo>
                    <a:pt x="640" y="51"/>
                  </a:lnTo>
                  <a:lnTo>
                    <a:pt x="633" y="50"/>
                  </a:lnTo>
                  <a:lnTo>
                    <a:pt x="625" y="49"/>
                  </a:lnTo>
                  <a:lnTo>
                    <a:pt x="618" y="48"/>
                  </a:lnTo>
                  <a:lnTo>
                    <a:pt x="611" y="47"/>
                  </a:lnTo>
                  <a:lnTo>
                    <a:pt x="603" y="46"/>
                  </a:lnTo>
                  <a:lnTo>
                    <a:pt x="596" y="45"/>
                  </a:lnTo>
                  <a:lnTo>
                    <a:pt x="588" y="44"/>
                  </a:lnTo>
                  <a:lnTo>
                    <a:pt x="581" y="44"/>
                  </a:lnTo>
                  <a:lnTo>
                    <a:pt x="573" y="43"/>
                  </a:lnTo>
                  <a:lnTo>
                    <a:pt x="565" y="42"/>
                  </a:lnTo>
                  <a:lnTo>
                    <a:pt x="557" y="42"/>
                  </a:lnTo>
                  <a:lnTo>
                    <a:pt x="550" y="41"/>
                  </a:lnTo>
                  <a:lnTo>
                    <a:pt x="542" y="41"/>
                  </a:lnTo>
                  <a:lnTo>
                    <a:pt x="534" y="40"/>
                  </a:lnTo>
                  <a:lnTo>
                    <a:pt x="526" y="40"/>
                  </a:lnTo>
                  <a:lnTo>
                    <a:pt x="518" y="40"/>
                  </a:lnTo>
                  <a:lnTo>
                    <a:pt x="510" y="39"/>
                  </a:lnTo>
                  <a:lnTo>
                    <a:pt x="502" y="39"/>
                  </a:lnTo>
                  <a:lnTo>
                    <a:pt x="494" y="39"/>
                  </a:lnTo>
                  <a:lnTo>
                    <a:pt x="486" y="39"/>
                  </a:lnTo>
                  <a:lnTo>
                    <a:pt x="478" y="39"/>
                  </a:lnTo>
                  <a:lnTo>
                    <a:pt x="469" y="39"/>
                  </a:lnTo>
                  <a:lnTo>
                    <a:pt x="461" y="38"/>
                  </a:lnTo>
                  <a:lnTo>
                    <a:pt x="453" y="38"/>
                  </a:lnTo>
                  <a:lnTo>
                    <a:pt x="445" y="38"/>
                  </a:lnTo>
                  <a:lnTo>
                    <a:pt x="437" y="38"/>
                  </a:lnTo>
                  <a:lnTo>
                    <a:pt x="429" y="39"/>
                  </a:lnTo>
                  <a:lnTo>
                    <a:pt x="420" y="39"/>
                  </a:lnTo>
                  <a:lnTo>
                    <a:pt x="412" y="39"/>
                  </a:lnTo>
                  <a:lnTo>
                    <a:pt x="404" y="39"/>
                  </a:lnTo>
                  <a:lnTo>
                    <a:pt x="396" y="39"/>
                  </a:lnTo>
                  <a:lnTo>
                    <a:pt x="388" y="39"/>
                  </a:lnTo>
                  <a:lnTo>
                    <a:pt x="380" y="39"/>
                  </a:lnTo>
                  <a:lnTo>
                    <a:pt x="371" y="40"/>
                  </a:lnTo>
                  <a:lnTo>
                    <a:pt x="363" y="40"/>
                  </a:lnTo>
                  <a:lnTo>
                    <a:pt x="355" y="40"/>
                  </a:lnTo>
                  <a:lnTo>
                    <a:pt x="347" y="40"/>
                  </a:lnTo>
                  <a:lnTo>
                    <a:pt x="339" y="40"/>
                  </a:lnTo>
                  <a:lnTo>
                    <a:pt x="331" y="41"/>
                  </a:lnTo>
                  <a:lnTo>
                    <a:pt x="323" y="41"/>
                  </a:lnTo>
                  <a:lnTo>
                    <a:pt x="315" y="41"/>
                  </a:lnTo>
                  <a:lnTo>
                    <a:pt x="307" y="41"/>
                  </a:lnTo>
                  <a:lnTo>
                    <a:pt x="299" y="42"/>
                  </a:lnTo>
                  <a:lnTo>
                    <a:pt x="291" y="42"/>
                  </a:lnTo>
                  <a:lnTo>
                    <a:pt x="283" y="42"/>
                  </a:lnTo>
                  <a:lnTo>
                    <a:pt x="276" y="42"/>
                  </a:lnTo>
                  <a:lnTo>
                    <a:pt x="268" y="42"/>
                  </a:lnTo>
                  <a:lnTo>
                    <a:pt x="260" y="43"/>
                  </a:lnTo>
                  <a:lnTo>
                    <a:pt x="253" y="43"/>
                  </a:lnTo>
                  <a:lnTo>
                    <a:pt x="245" y="43"/>
                  </a:lnTo>
                  <a:lnTo>
                    <a:pt x="238" y="43"/>
                  </a:lnTo>
                  <a:lnTo>
                    <a:pt x="230" y="43"/>
                  </a:lnTo>
                  <a:lnTo>
                    <a:pt x="223" y="43"/>
                  </a:lnTo>
                  <a:lnTo>
                    <a:pt x="215" y="44"/>
                  </a:lnTo>
                  <a:lnTo>
                    <a:pt x="208" y="44"/>
                  </a:lnTo>
                  <a:lnTo>
                    <a:pt x="201" y="44"/>
                  </a:lnTo>
                  <a:lnTo>
                    <a:pt x="194" y="44"/>
                  </a:lnTo>
                  <a:lnTo>
                    <a:pt x="187" y="44"/>
                  </a:lnTo>
                  <a:lnTo>
                    <a:pt x="180" y="44"/>
                  </a:lnTo>
                  <a:lnTo>
                    <a:pt x="173" y="44"/>
                  </a:lnTo>
                  <a:lnTo>
                    <a:pt x="166" y="43"/>
                  </a:lnTo>
                  <a:lnTo>
                    <a:pt x="160" y="43"/>
                  </a:lnTo>
                  <a:lnTo>
                    <a:pt x="153" y="43"/>
                  </a:lnTo>
                  <a:lnTo>
                    <a:pt x="147" y="43"/>
                  </a:lnTo>
                  <a:lnTo>
                    <a:pt x="140" y="43"/>
                  </a:lnTo>
                  <a:lnTo>
                    <a:pt x="134" y="42"/>
                  </a:lnTo>
                  <a:lnTo>
                    <a:pt x="128" y="42"/>
                  </a:lnTo>
                  <a:lnTo>
                    <a:pt x="122" y="42"/>
                  </a:lnTo>
                  <a:lnTo>
                    <a:pt x="116" y="41"/>
                  </a:lnTo>
                  <a:lnTo>
                    <a:pt x="110" y="41"/>
                  </a:lnTo>
                  <a:lnTo>
                    <a:pt x="104" y="40"/>
                  </a:lnTo>
                  <a:lnTo>
                    <a:pt x="98" y="40"/>
                  </a:lnTo>
                  <a:lnTo>
                    <a:pt x="93" y="39"/>
                  </a:lnTo>
                  <a:lnTo>
                    <a:pt x="87" y="38"/>
                  </a:lnTo>
                  <a:lnTo>
                    <a:pt x="82" y="37"/>
                  </a:lnTo>
                  <a:lnTo>
                    <a:pt x="77" y="37"/>
                  </a:lnTo>
                  <a:lnTo>
                    <a:pt x="72" y="36"/>
                  </a:lnTo>
                  <a:lnTo>
                    <a:pt x="67" y="35"/>
                  </a:lnTo>
                  <a:lnTo>
                    <a:pt x="62" y="34"/>
                  </a:lnTo>
                  <a:lnTo>
                    <a:pt x="57" y="33"/>
                  </a:lnTo>
                  <a:lnTo>
                    <a:pt x="53" y="32"/>
                  </a:lnTo>
                  <a:lnTo>
                    <a:pt x="49" y="30"/>
                  </a:lnTo>
                  <a:lnTo>
                    <a:pt x="44" y="29"/>
                  </a:lnTo>
                  <a:lnTo>
                    <a:pt x="40" y="28"/>
                  </a:lnTo>
                  <a:lnTo>
                    <a:pt x="36" y="26"/>
                  </a:lnTo>
                  <a:lnTo>
                    <a:pt x="33" y="25"/>
                  </a:lnTo>
                  <a:lnTo>
                    <a:pt x="29" y="23"/>
                  </a:lnTo>
                  <a:lnTo>
                    <a:pt x="26" y="21"/>
                  </a:lnTo>
                  <a:lnTo>
                    <a:pt x="22" y="20"/>
                  </a:lnTo>
                  <a:lnTo>
                    <a:pt x="19" y="18"/>
                  </a:lnTo>
                  <a:lnTo>
                    <a:pt x="16" y="16"/>
                  </a:lnTo>
                  <a:lnTo>
                    <a:pt x="13" y="14"/>
                  </a:lnTo>
                  <a:lnTo>
                    <a:pt x="11" y="12"/>
                  </a:lnTo>
                  <a:lnTo>
                    <a:pt x="8" y="10"/>
                  </a:lnTo>
                  <a:lnTo>
                    <a:pt x="6" y="7"/>
                  </a:lnTo>
                  <a:lnTo>
                    <a:pt x="4" y="5"/>
                  </a:lnTo>
                  <a:lnTo>
                    <a:pt x="2" y="2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33" name="Freeform 22">
              <a:extLst>
                <a:ext uri="{FF2B5EF4-FFF2-40B4-BE49-F238E27FC236}">
                  <a16:creationId xmlns:a16="http://schemas.microsoft.com/office/drawing/2014/main" id="{9DD8E05A-8FA3-4C24-B777-CF15A8ACE7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388" y="3566526"/>
              <a:ext cx="755450" cy="509241"/>
            </a:xfrm>
            <a:custGeom>
              <a:avLst/>
              <a:gdLst>
                <a:gd name="T0" fmla="*/ 0 w 584"/>
                <a:gd name="T1" fmla="*/ 2147483646 h 394"/>
                <a:gd name="T2" fmla="*/ 2147483646 w 584"/>
                <a:gd name="T3" fmla="*/ 2147483646 h 394"/>
                <a:gd name="T4" fmla="*/ 2147483646 w 584"/>
                <a:gd name="T5" fmla="*/ 2147483646 h 394"/>
                <a:gd name="T6" fmla="*/ 2147483646 w 584"/>
                <a:gd name="T7" fmla="*/ 2147483646 h 394"/>
                <a:gd name="T8" fmla="*/ 2147483646 w 584"/>
                <a:gd name="T9" fmla="*/ 2147483646 h 394"/>
                <a:gd name="T10" fmla="*/ 2147483646 w 584"/>
                <a:gd name="T11" fmla="*/ 2147483646 h 394"/>
                <a:gd name="T12" fmla="*/ 2147483646 w 584"/>
                <a:gd name="T13" fmla="*/ 2147483646 h 394"/>
                <a:gd name="T14" fmla="*/ 2147483646 w 584"/>
                <a:gd name="T15" fmla="*/ 2147483646 h 394"/>
                <a:gd name="T16" fmla="*/ 2147483646 w 584"/>
                <a:gd name="T17" fmla="*/ 2147483646 h 394"/>
                <a:gd name="T18" fmla="*/ 2147483646 w 584"/>
                <a:gd name="T19" fmla="*/ 2147483646 h 394"/>
                <a:gd name="T20" fmla="*/ 2147483646 w 584"/>
                <a:gd name="T21" fmla="*/ 2147483646 h 394"/>
                <a:gd name="T22" fmla="*/ 2147483646 w 584"/>
                <a:gd name="T23" fmla="*/ 2147483646 h 394"/>
                <a:gd name="T24" fmla="*/ 2147483646 w 584"/>
                <a:gd name="T25" fmla="*/ 2147483646 h 394"/>
                <a:gd name="T26" fmla="*/ 2147483646 w 584"/>
                <a:gd name="T27" fmla="*/ 2147483646 h 394"/>
                <a:gd name="T28" fmla="*/ 2147483646 w 584"/>
                <a:gd name="T29" fmla="*/ 2147483646 h 394"/>
                <a:gd name="T30" fmla="*/ 2147483646 w 584"/>
                <a:gd name="T31" fmla="*/ 2147483646 h 394"/>
                <a:gd name="T32" fmla="*/ 2147483646 w 584"/>
                <a:gd name="T33" fmla="*/ 2147483646 h 394"/>
                <a:gd name="T34" fmla="*/ 2147483646 w 584"/>
                <a:gd name="T35" fmla="*/ 2147483646 h 394"/>
                <a:gd name="T36" fmla="*/ 2147483646 w 584"/>
                <a:gd name="T37" fmla="*/ 2147483646 h 394"/>
                <a:gd name="T38" fmla="*/ 2147483646 w 584"/>
                <a:gd name="T39" fmla="*/ 2147483646 h 394"/>
                <a:gd name="T40" fmla="*/ 2147483646 w 584"/>
                <a:gd name="T41" fmla="*/ 2147483646 h 394"/>
                <a:gd name="T42" fmla="*/ 2147483646 w 584"/>
                <a:gd name="T43" fmla="*/ 2147483646 h 394"/>
                <a:gd name="T44" fmla="*/ 2147483646 w 584"/>
                <a:gd name="T45" fmla="*/ 2147483646 h 394"/>
                <a:gd name="T46" fmla="*/ 2147483646 w 584"/>
                <a:gd name="T47" fmla="*/ 2147483646 h 394"/>
                <a:gd name="T48" fmla="*/ 2147483646 w 584"/>
                <a:gd name="T49" fmla="*/ 2147483646 h 394"/>
                <a:gd name="T50" fmla="*/ 2147483646 w 584"/>
                <a:gd name="T51" fmla="*/ 2147483646 h 394"/>
                <a:gd name="T52" fmla="*/ 2147483646 w 584"/>
                <a:gd name="T53" fmla="*/ 2147483646 h 394"/>
                <a:gd name="T54" fmla="*/ 2147483646 w 584"/>
                <a:gd name="T55" fmla="*/ 2147483646 h 394"/>
                <a:gd name="T56" fmla="*/ 2147483646 w 584"/>
                <a:gd name="T57" fmla="*/ 2147483646 h 394"/>
                <a:gd name="T58" fmla="*/ 2147483646 w 584"/>
                <a:gd name="T59" fmla="*/ 2147483646 h 394"/>
                <a:gd name="T60" fmla="*/ 2147483646 w 584"/>
                <a:gd name="T61" fmla="*/ 2147483646 h 394"/>
                <a:gd name="T62" fmla="*/ 2147483646 w 584"/>
                <a:gd name="T63" fmla="*/ 2147483646 h 394"/>
                <a:gd name="T64" fmla="*/ 2147483646 w 584"/>
                <a:gd name="T65" fmla="*/ 2147483646 h 394"/>
                <a:gd name="T66" fmla="*/ 2147483646 w 584"/>
                <a:gd name="T67" fmla="*/ 2147483646 h 394"/>
                <a:gd name="T68" fmla="*/ 2147483646 w 584"/>
                <a:gd name="T69" fmla="*/ 2147483646 h 394"/>
                <a:gd name="T70" fmla="*/ 2147483646 w 584"/>
                <a:gd name="T71" fmla="*/ 2147483646 h 394"/>
                <a:gd name="T72" fmla="*/ 2147483646 w 584"/>
                <a:gd name="T73" fmla="*/ 2147483646 h 394"/>
                <a:gd name="T74" fmla="*/ 2147483646 w 584"/>
                <a:gd name="T75" fmla="*/ 2147483646 h 394"/>
                <a:gd name="T76" fmla="*/ 2147483646 w 584"/>
                <a:gd name="T77" fmla="*/ 2147483646 h 394"/>
                <a:gd name="T78" fmla="*/ 2147483646 w 584"/>
                <a:gd name="T79" fmla="*/ 2147483646 h 394"/>
                <a:gd name="T80" fmla="*/ 2147483646 w 584"/>
                <a:gd name="T81" fmla="*/ 2147483646 h 394"/>
                <a:gd name="T82" fmla="*/ 2147483646 w 584"/>
                <a:gd name="T83" fmla="*/ 2147483646 h 394"/>
                <a:gd name="T84" fmla="*/ 2147483646 w 584"/>
                <a:gd name="T85" fmla="*/ 2147483646 h 394"/>
                <a:gd name="T86" fmla="*/ 2147483646 w 584"/>
                <a:gd name="T87" fmla="*/ 2147483646 h 394"/>
                <a:gd name="T88" fmla="*/ 2147483646 w 584"/>
                <a:gd name="T89" fmla="*/ 2147483646 h 394"/>
                <a:gd name="T90" fmla="*/ 2147483646 w 584"/>
                <a:gd name="T91" fmla="*/ 2147483646 h 394"/>
                <a:gd name="T92" fmla="*/ 2147483646 w 584"/>
                <a:gd name="T93" fmla="*/ 2147483646 h 394"/>
                <a:gd name="T94" fmla="*/ 2147483646 w 584"/>
                <a:gd name="T95" fmla="*/ 2147483646 h 394"/>
                <a:gd name="T96" fmla="*/ 2147483646 w 584"/>
                <a:gd name="T97" fmla="*/ 2147483646 h 394"/>
                <a:gd name="T98" fmla="*/ 2147483646 w 584"/>
                <a:gd name="T99" fmla="*/ 0 h 39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84"/>
                <a:gd name="T151" fmla="*/ 0 h 394"/>
                <a:gd name="T152" fmla="*/ 584 w 584"/>
                <a:gd name="T153" fmla="*/ 394 h 39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84" h="394">
                  <a:moveTo>
                    <a:pt x="0" y="393"/>
                  </a:moveTo>
                  <a:lnTo>
                    <a:pt x="0" y="384"/>
                  </a:lnTo>
                  <a:lnTo>
                    <a:pt x="0" y="376"/>
                  </a:lnTo>
                  <a:lnTo>
                    <a:pt x="0" y="368"/>
                  </a:lnTo>
                  <a:lnTo>
                    <a:pt x="0" y="360"/>
                  </a:lnTo>
                  <a:lnTo>
                    <a:pt x="1" y="352"/>
                  </a:lnTo>
                  <a:lnTo>
                    <a:pt x="1" y="344"/>
                  </a:lnTo>
                  <a:lnTo>
                    <a:pt x="2" y="337"/>
                  </a:lnTo>
                  <a:lnTo>
                    <a:pt x="2" y="329"/>
                  </a:lnTo>
                  <a:lnTo>
                    <a:pt x="3" y="322"/>
                  </a:lnTo>
                  <a:lnTo>
                    <a:pt x="4" y="315"/>
                  </a:lnTo>
                  <a:lnTo>
                    <a:pt x="5" y="308"/>
                  </a:lnTo>
                  <a:lnTo>
                    <a:pt x="6" y="301"/>
                  </a:lnTo>
                  <a:lnTo>
                    <a:pt x="7" y="294"/>
                  </a:lnTo>
                  <a:lnTo>
                    <a:pt x="9" y="288"/>
                  </a:lnTo>
                  <a:lnTo>
                    <a:pt x="10" y="281"/>
                  </a:lnTo>
                  <a:lnTo>
                    <a:pt x="12" y="275"/>
                  </a:lnTo>
                  <a:lnTo>
                    <a:pt x="13" y="269"/>
                  </a:lnTo>
                  <a:lnTo>
                    <a:pt x="15" y="262"/>
                  </a:lnTo>
                  <a:lnTo>
                    <a:pt x="17" y="256"/>
                  </a:lnTo>
                  <a:lnTo>
                    <a:pt x="19" y="251"/>
                  </a:lnTo>
                  <a:lnTo>
                    <a:pt x="21" y="245"/>
                  </a:lnTo>
                  <a:lnTo>
                    <a:pt x="23" y="239"/>
                  </a:lnTo>
                  <a:lnTo>
                    <a:pt x="25" y="234"/>
                  </a:lnTo>
                  <a:lnTo>
                    <a:pt x="27" y="228"/>
                  </a:lnTo>
                  <a:lnTo>
                    <a:pt x="30" y="223"/>
                  </a:lnTo>
                  <a:lnTo>
                    <a:pt x="32" y="218"/>
                  </a:lnTo>
                  <a:lnTo>
                    <a:pt x="35" y="213"/>
                  </a:lnTo>
                  <a:lnTo>
                    <a:pt x="37" y="208"/>
                  </a:lnTo>
                  <a:lnTo>
                    <a:pt x="40" y="203"/>
                  </a:lnTo>
                  <a:lnTo>
                    <a:pt x="43" y="199"/>
                  </a:lnTo>
                  <a:lnTo>
                    <a:pt x="46" y="194"/>
                  </a:lnTo>
                  <a:lnTo>
                    <a:pt x="49" y="190"/>
                  </a:lnTo>
                  <a:lnTo>
                    <a:pt x="52" y="185"/>
                  </a:lnTo>
                  <a:lnTo>
                    <a:pt x="55" y="181"/>
                  </a:lnTo>
                  <a:lnTo>
                    <a:pt x="58" y="177"/>
                  </a:lnTo>
                  <a:lnTo>
                    <a:pt x="61" y="173"/>
                  </a:lnTo>
                  <a:lnTo>
                    <a:pt x="65" y="169"/>
                  </a:lnTo>
                  <a:lnTo>
                    <a:pt x="68" y="165"/>
                  </a:lnTo>
                  <a:lnTo>
                    <a:pt x="72" y="161"/>
                  </a:lnTo>
                  <a:lnTo>
                    <a:pt x="75" y="157"/>
                  </a:lnTo>
                  <a:lnTo>
                    <a:pt x="79" y="154"/>
                  </a:lnTo>
                  <a:lnTo>
                    <a:pt x="83" y="150"/>
                  </a:lnTo>
                  <a:lnTo>
                    <a:pt x="86" y="147"/>
                  </a:lnTo>
                  <a:lnTo>
                    <a:pt x="90" y="144"/>
                  </a:lnTo>
                  <a:lnTo>
                    <a:pt x="94" y="140"/>
                  </a:lnTo>
                  <a:lnTo>
                    <a:pt x="98" y="137"/>
                  </a:lnTo>
                  <a:lnTo>
                    <a:pt x="102" y="134"/>
                  </a:lnTo>
                  <a:lnTo>
                    <a:pt x="106" y="131"/>
                  </a:lnTo>
                  <a:lnTo>
                    <a:pt x="110" y="128"/>
                  </a:lnTo>
                  <a:lnTo>
                    <a:pt x="114" y="126"/>
                  </a:lnTo>
                  <a:lnTo>
                    <a:pt x="119" y="123"/>
                  </a:lnTo>
                  <a:lnTo>
                    <a:pt x="123" y="120"/>
                  </a:lnTo>
                  <a:lnTo>
                    <a:pt x="127" y="118"/>
                  </a:lnTo>
                  <a:lnTo>
                    <a:pt x="132" y="115"/>
                  </a:lnTo>
                  <a:lnTo>
                    <a:pt x="136" y="113"/>
                  </a:lnTo>
                  <a:lnTo>
                    <a:pt x="140" y="110"/>
                  </a:lnTo>
                  <a:lnTo>
                    <a:pt x="145" y="108"/>
                  </a:lnTo>
                  <a:lnTo>
                    <a:pt x="150" y="106"/>
                  </a:lnTo>
                  <a:lnTo>
                    <a:pt x="154" y="104"/>
                  </a:lnTo>
                  <a:lnTo>
                    <a:pt x="159" y="102"/>
                  </a:lnTo>
                  <a:lnTo>
                    <a:pt x="164" y="100"/>
                  </a:lnTo>
                  <a:lnTo>
                    <a:pt x="168" y="98"/>
                  </a:lnTo>
                  <a:lnTo>
                    <a:pt x="173" y="96"/>
                  </a:lnTo>
                  <a:lnTo>
                    <a:pt x="178" y="94"/>
                  </a:lnTo>
                  <a:lnTo>
                    <a:pt x="183" y="92"/>
                  </a:lnTo>
                  <a:lnTo>
                    <a:pt x="188" y="90"/>
                  </a:lnTo>
                  <a:lnTo>
                    <a:pt x="193" y="89"/>
                  </a:lnTo>
                  <a:lnTo>
                    <a:pt x="198" y="87"/>
                  </a:lnTo>
                  <a:lnTo>
                    <a:pt x="203" y="85"/>
                  </a:lnTo>
                  <a:lnTo>
                    <a:pt x="208" y="84"/>
                  </a:lnTo>
                  <a:lnTo>
                    <a:pt x="213" y="82"/>
                  </a:lnTo>
                  <a:lnTo>
                    <a:pt x="218" y="81"/>
                  </a:lnTo>
                  <a:lnTo>
                    <a:pt x="223" y="80"/>
                  </a:lnTo>
                  <a:lnTo>
                    <a:pt x="228" y="78"/>
                  </a:lnTo>
                  <a:lnTo>
                    <a:pt x="233" y="77"/>
                  </a:lnTo>
                  <a:lnTo>
                    <a:pt x="238" y="76"/>
                  </a:lnTo>
                  <a:lnTo>
                    <a:pt x="243" y="75"/>
                  </a:lnTo>
                  <a:lnTo>
                    <a:pt x="249" y="73"/>
                  </a:lnTo>
                  <a:lnTo>
                    <a:pt x="254" y="72"/>
                  </a:lnTo>
                  <a:lnTo>
                    <a:pt x="259" y="71"/>
                  </a:lnTo>
                  <a:lnTo>
                    <a:pt x="264" y="70"/>
                  </a:lnTo>
                  <a:lnTo>
                    <a:pt x="270" y="69"/>
                  </a:lnTo>
                  <a:lnTo>
                    <a:pt x="275" y="68"/>
                  </a:lnTo>
                  <a:lnTo>
                    <a:pt x="280" y="67"/>
                  </a:lnTo>
                  <a:lnTo>
                    <a:pt x="286" y="66"/>
                  </a:lnTo>
                  <a:lnTo>
                    <a:pt x="291" y="65"/>
                  </a:lnTo>
                  <a:lnTo>
                    <a:pt x="296" y="65"/>
                  </a:lnTo>
                  <a:lnTo>
                    <a:pt x="301" y="64"/>
                  </a:lnTo>
                  <a:lnTo>
                    <a:pt x="307" y="63"/>
                  </a:lnTo>
                  <a:lnTo>
                    <a:pt x="312" y="62"/>
                  </a:lnTo>
                  <a:lnTo>
                    <a:pt x="317" y="61"/>
                  </a:lnTo>
                  <a:lnTo>
                    <a:pt x="323" y="60"/>
                  </a:lnTo>
                  <a:lnTo>
                    <a:pt x="328" y="60"/>
                  </a:lnTo>
                  <a:lnTo>
                    <a:pt x="333" y="59"/>
                  </a:lnTo>
                  <a:lnTo>
                    <a:pt x="339" y="58"/>
                  </a:lnTo>
                  <a:lnTo>
                    <a:pt x="344" y="58"/>
                  </a:lnTo>
                  <a:lnTo>
                    <a:pt x="349" y="57"/>
                  </a:lnTo>
                  <a:lnTo>
                    <a:pt x="355" y="56"/>
                  </a:lnTo>
                  <a:lnTo>
                    <a:pt x="360" y="56"/>
                  </a:lnTo>
                  <a:lnTo>
                    <a:pt x="365" y="55"/>
                  </a:lnTo>
                  <a:lnTo>
                    <a:pt x="370" y="54"/>
                  </a:lnTo>
                  <a:lnTo>
                    <a:pt x="376" y="54"/>
                  </a:lnTo>
                  <a:lnTo>
                    <a:pt x="381" y="53"/>
                  </a:lnTo>
                  <a:lnTo>
                    <a:pt x="386" y="52"/>
                  </a:lnTo>
                  <a:lnTo>
                    <a:pt x="391" y="52"/>
                  </a:lnTo>
                  <a:lnTo>
                    <a:pt x="397" y="51"/>
                  </a:lnTo>
                  <a:lnTo>
                    <a:pt x="402" y="50"/>
                  </a:lnTo>
                  <a:lnTo>
                    <a:pt x="407" y="50"/>
                  </a:lnTo>
                  <a:lnTo>
                    <a:pt x="412" y="49"/>
                  </a:lnTo>
                  <a:lnTo>
                    <a:pt x="417" y="48"/>
                  </a:lnTo>
                  <a:lnTo>
                    <a:pt x="422" y="48"/>
                  </a:lnTo>
                  <a:lnTo>
                    <a:pt x="427" y="47"/>
                  </a:lnTo>
                  <a:lnTo>
                    <a:pt x="432" y="46"/>
                  </a:lnTo>
                  <a:lnTo>
                    <a:pt x="437" y="45"/>
                  </a:lnTo>
                  <a:lnTo>
                    <a:pt x="442" y="45"/>
                  </a:lnTo>
                  <a:lnTo>
                    <a:pt x="447" y="44"/>
                  </a:lnTo>
                  <a:lnTo>
                    <a:pt x="452" y="43"/>
                  </a:lnTo>
                  <a:lnTo>
                    <a:pt x="457" y="42"/>
                  </a:lnTo>
                  <a:lnTo>
                    <a:pt x="462" y="42"/>
                  </a:lnTo>
                  <a:lnTo>
                    <a:pt x="466" y="41"/>
                  </a:lnTo>
                  <a:lnTo>
                    <a:pt x="471" y="40"/>
                  </a:lnTo>
                  <a:lnTo>
                    <a:pt x="476" y="39"/>
                  </a:lnTo>
                  <a:lnTo>
                    <a:pt x="481" y="38"/>
                  </a:lnTo>
                  <a:lnTo>
                    <a:pt x="485" y="37"/>
                  </a:lnTo>
                  <a:lnTo>
                    <a:pt x="490" y="36"/>
                  </a:lnTo>
                  <a:lnTo>
                    <a:pt x="494" y="35"/>
                  </a:lnTo>
                  <a:lnTo>
                    <a:pt x="499" y="34"/>
                  </a:lnTo>
                  <a:lnTo>
                    <a:pt x="503" y="33"/>
                  </a:lnTo>
                  <a:lnTo>
                    <a:pt x="508" y="32"/>
                  </a:lnTo>
                  <a:lnTo>
                    <a:pt x="512" y="31"/>
                  </a:lnTo>
                  <a:lnTo>
                    <a:pt x="516" y="30"/>
                  </a:lnTo>
                  <a:lnTo>
                    <a:pt x="520" y="28"/>
                  </a:lnTo>
                  <a:lnTo>
                    <a:pt x="525" y="27"/>
                  </a:lnTo>
                  <a:lnTo>
                    <a:pt x="529" y="26"/>
                  </a:lnTo>
                  <a:lnTo>
                    <a:pt x="533" y="24"/>
                  </a:lnTo>
                  <a:lnTo>
                    <a:pt x="537" y="23"/>
                  </a:lnTo>
                  <a:lnTo>
                    <a:pt x="541" y="22"/>
                  </a:lnTo>
                  <a:lnTo>
                    <a:pt x="545" y="20"/>
                  </a:lnTo>
                  <a:lnTo>
                    <a:pt x="548" y="19"/>
                  </a:lnTo>
                  <a:lnTo>
                    <a:pt x="552" y="17"/>
                  </a:lnTo>
                  <a:lnTo>
                    <a:pt x="556" y="15"/>
                  </a:lnTo>
                  <a:lnTo>
                    <a:pt x="559" y="14"/>
                  </a:lnTo>
                  <a:lnTo>
                    <a:pt x="563" y="12"/>
                  </a:lnTo>
                  <a:lnTo>
                    <a:pt x="566" y="10"/>
                  </a:lnTo>
                  <a:lnTo>
                    <a:pt x="570" y="8"/>
                  </a:lnTo>
                  <a:lnTo>
                    <a:pt x="573" y="6"/>
                  </a:lnTo>
                  <a:lnTo>
                    <a:pt x="576" y="4"/>
                  </a:lnTo>
                  <a:lnTo>
                    <a:pt x="580" y="2"/>
                  </a:lnTo>
                  <a:lnTo>
                    <a:pt x="583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34" name="Freeform 23">
              <a:extLst>
                <a:ext uri="{FF2B5EF4-FFF2-40B4-BE49-F238E27FC236}">
                  <a16:creationId xmlns:a16="http://schemas.microsoft.com/office/drawing/2014/main" id="{34A5FD0D-5783-49AE-A5EF-6F1612C03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1636" y="3619518"/>
              <a:ext cx="323395" cy="228771"/>
            </a:xfrm>
            <a:custGeom>
              <a:avLst/>
              <a:gdLst>
                <a:gd name="T0" fmla="*/ 2147483646 w 250"/>
                <a:gd name="T1" fmla="*/ 2147483646 h 177"/>
                <a:gd name="T2" fmla="*/ 2147483646 w 250"/>
                <a:gd name="T3" fmla="*/ 2147483646 h 177"/>
                <a:gd name="T4" fmla="*/ 2147483646 w 250"/>
                <a:gd name="T5" fmla="*/ 2147483646 h 177"/>
                <a:gd name="T6" fmla="*/ 2147483646 w 250"/>
                <a:gd name="T7" fmla="*/ 2147483646 h 177"/>
                <a:gd name="T8" fmla="*/ 2147483646 w 250"/>
                <a:gd name="T9" fmla="*/ 2147483646 h 177"/>
                <a:gd name="T10" fmla="*/ 2147483646 w 250"/>
                <a:gd name="T11" fmla="*/ 2147483646 h 177"/>
                <a:gd name="T12" fmla="*/ 2147483646 w 250"/>
                <a:gd name="T13" fmla="*/ 2147483646 h 177"/>
                <a:gd name="T14" fmla="*/ 2147483646 w 250"/>
                <a:gd name="T15" fmla="*/ 2147483646 h 177"/>
                <a:gd name="T16" fmla="*/ 2147483646 w 250"/>
                <a:gd name="T17" fmla="*/ 2147483646 h 177"/>
                <a:gd name="T18" fmla="*/ 2147483646 w 250"/>
                <a:gd name="T19" fmla="*/ 2147483646 h 177"/>
                <a:gd name="T20" fmla="*/ 2147483646 w 250"/>
                <a:gd name="T21" fmla="*/ 2147483646 h 177"/>
                <a:gd name="T22" fmla="*/ 2147483646 w 250"/>
                <a:gd name="T23" fmla="*/ 2147483646 h 177"/>
                <a:gd name="T24" fmla="*/ 2147483646 w 250"/>
                <a:gd name="T25" fmla="*/ 2147483646 h 177"/>
                <a:gd name="T26" fmla="*/ 2147483646 w 250"/>
                <a:gd name="T27" fmla="*/ 2147483646 h 177"/>
                <a:gd name="T28" fmla="*/ 2147483646 w 250"/>
                <a:gd name="T29" fmla="*/ 2147483646 h 177"/>
                <a:gd name="T30" fmla="*/ 2147483646 w 250"/>
                <a:gd name="T31" fmla="*/ 2147483646 h 177"/>
                <a:gd name="T32" fmla="*/ 2147483646 w 250"/>
                <a:gd name="T33" fmla="*/ 2147483646 h 177"/>
                <a:gd name="T34" fmla="*/ 2147483646 w 250"/>
                <a:gd name="T35" fmla="*/ 2147483646 h 177"/>
                <a:gd name="T36" fmla="*/ 2147483646 w 250"/>
                <a:gd name="T37" fmla="*/ 2147483646 h 177"/>
                <a:gd name="T38" fmla="*/ 2147483646 w 250"/>
                <a:gd name="T39" fmla="*/ 2147483646 h 177"/>
                <a:gd name="T40" fmla="*/ 2147483646 w 250"/>
                <a:gd name="T41" fmla="*/ 2147483646 h 177"/>
                <a:gd name="T42" fmla="*/ 2147483646 w 250"/>
                <a:gd name="T43" fmla="*/ 2147483646 h 177"/>
                <a:gd name="T44" fmla="*/ 2147483646 w 250"/>
                <a:gd name="T45" fmla="*/ 2147483646 h 177"/>
                <a:gd name="T46" fmla="*/ 2147483646 w 250"/>
                <a:gd name="T47" fmla="*/ 2147483646 h 177"/>
                <a:gd name="T48" fmla="*/ 2147483646 w 250"/>
                <a:gd name="T49" fmla="*/ 2147483646 h 177"/>
                <a:gd name="T50" fmla="*/ 2147483646 w 250"/>
                <a:gd name="T51" fmla="*/ 2147483646 h 177"/>
                <a:gd name="T52" fmla="*/ 2147483646 w 250"/>
                <a:gd name="T53" fmla="*/ 2147483646 h 177"/>
                <a:gd name="T54" fmla="*/ 2147483646 w 250"/>
                <a:gd name="T55" fmla="*/ 2147483646 h 177"/>
                <a:gd name="T56" fmla="*/ 2147483646 w 250"/>
                <a:gd name="T57" fmla="*/ 2147483646 h 177"/>
                <a:gd name="T58" fmla="*/ 2147483646 w 250"/>
                <a:gd name="T59" fmla="*/ 2147483646 h 177"/>
                <a:gd name="T60" fmla="*/ 2147483646 w 250"/>
                <a:gd name="T61" fmla="*/ 2147483646 h 177"/>
                <a:gd name="T62" fmla="*/ 2147483646 w 250"/>
                <a:gd name="T63" fmla="*/ 2147483646 h 177"/>
                <a:gd name="T64" fmla="*/ 2147483646 w 250"/>
                <a:gd name="T65" fmla="*/ 2147483646 h 177"/>
                <a:gd name="T66" fmla="*/ 2147483646 w 250"/>
                <a:gd name="T67" fmla="*/ 2147483646 h 177"/>
                <a:gd name="T68" fmla="*/ 2147483646 w 250"/>
                <a:gd name="T69" fmla="*/ 2147483646 h 177"/>
                <a:gd name="T70" fmla="*/ 2147483646 w 250"/>
                <a:gd name="T71" fmla="*/ 2147483646 h 177"/>
                <a:gd name="T72" fmla="*/ 2147483646 w 250"/>
                <a:gd name="T73" fmla="*/ 2147483646 h 177"/>
                <a:gd name="T74" fmla="*/ 2147483646 w 250"/>
                <a:gd name="T75" fmla="*/ 2147483646 h 177"/>
                <a:gd name="T76" fmla="*/ 2147483646 w 250"/>
                <a:gd name="T77" fmla="*/ 2147483646 h 177"/>
                <a:gd name="T78" fmla="*/ 2147483646 w 250"/>
                <a:gd name="T79" fmla="*/ 2147483646 h 177"/>
                <a:gd name="T80" fmla="*/ 2147483646 w 250"/>
                <a:gd name="T81" fmla="*/ 2147483646 h 177"/>
                <a:gd name="T82" fmla="*/ 2147483646 w 250"/>
                <a:gd name="T83" fmla="*/ 2147483646 h 177"/>
                <a:gd name="T84" fmla="*/ 2147483646 w 250"/>
                <a:gd name="T85" fmla="*/ 2147483646 h 177"/>
                <a:gd name="T86" fmla="*/ 2147483646 w 250"/>
                <a:gd name="T87" fmla="*/ 2147483646 h 177"/>
                <a:gd name="T88" fmla="*/ 2147483646 w 250"/>
                <a:gd name="T89" fmla="*/ 2147483646 h 177"/>
                <a:gd name="T90" fmla="*/ 2147483646 w 250"/>
                <a:gd name="T91" fmla="*/ 2147483646 h 177"/>
                <a:gd name="T92" fmla="*/ 0 w 250"/>
                <a:gd name="T93" fmla="*/ 0 h 1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50"/>
                <a:gd name="T142" fmla="*/ 0 h 177"/>
                <a:gd name="T143" fmla="*/ 250 w 250"/>
                <a:gd name="T144" fmla="*/ 177 h 17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50" h="177">
                  <a:moveTo>
                    <a:pt x="249" y="176"/>
                  </a:moveTo>
                  <a:lnTo>
                    <a:pt x="242" y="173"/>
                  </a:lnTo>
                  <a:lnTo>
                    <a:pt x="235" y="169"/>
                  </a:lnTo>
                  <a:lnTo>
                    <a:pt x="229" y="166"/>
                  </a:lnTo>
                  <a:lnTo>
                    <a:pt x="223" y="162"/>
                  </a:lnTo>
                  <a:lnTo>
                    <a:pt x="217" y="158"/>
                  </a:lnTo>
                  <a:lnTo>
                    <a:pt x="211" y="155"/>
                  </a:lnTo>
                  <a:lnTo>
                    <a:pt x="206" y="151"/>
                  </a:lnTo>
                  <a:lnTo>
                    <a:pt x="200" y="147"/>
                  </a:lnTo>
                  <a:lnTo>
                    <a:pt x="195" y="143"/>
                  </a:lnTo>
                  <a:lnTo>
                    <a:pt x="190" y="139"/>
                  </a:lnTo>
                  <a:lnTo>
                    <a:pt x="185" y="135"/>
                  </a:lnTo>
                  <a:lnTo>
                    <a:pt x="180" y="131"/>
                  </a:lnTo>
                  <a:lnTo>
                    <a:pt x="175" y="127"/>
                  </a:lnTo>
                  <a:lnTo>
                    <a:pt x="171" y="122"/>
                  </a:lnTo>
                  <a:lnTo>
                    <a:pt x="166" y="118"/>
                  </a:lnTo>
                  <a:lnTo>
                    <a:pt x="162" y="114"/>
                  </a:lnTo>
                  <a:lnTo>
                    <a:pt x="157" y="110"/>
                  </a:lnTo>
                  <a:lnTo>
                    <a:pt x="153" y="106"/>
                  </a:lnTo>
                  <a:lnTo>
                    <a:pt x="148" y="101"/>
                  </a:lnTo>
                  <a:lnTo>
                    <a:pt x="144" y="97"/>
                  </a:lnTo>
                  <a:lnTo>
                    <a:pt x="140" y="93"/>
                  </a:lnTo>
                  <a:lnTo>
                    <a:pt x="135" y="89"/>
                  </a:lnTo>
                  <a:lnTo>
                    <a:pt x="131" y="84"/>
                  </a:lnTo>
                  <a:lnTo>
                    <a:pt x="127" y="80"/>
                  </a:lnTo>
                  <a:lnTo>
                    <a:pt x="122" y="76"/>
                  </a:lnTo>
                  <a:lnTo>
                    <a:pt x="118" y="72"/>
                  </a:lnTo>
                  <a:lnTo>
                    <a:pt x="113" y="68"/>
                  </a:lnTo>
                  <a:lnTo>
                    <a:pt x="109" y="63"/>
                  </a:lnTo>
                  <a:lnTo>
                    <a:pt x="104" y="59"/>
                  </a:lnTo>
                  <a:lnTo>
                    <a:pt x="99" y="55"/>
                  </a:lnTo>
                  <a:lnTo>
                    <a:pt x="94" y="51"/>
                  </a:lnTo>
                  <a:lnTo>
                    <a:pt x="89" y="47"/>
                  </a:lnTo>
                  <a:lnTo>
                    <a:pt x="84" y="44"/>
                  </a:lnTo>
                  <a:lnTo>
                    <a:pt x="79" y="40"/>
                  </a:lnTo>
                  <a:lnTo>
                    <a:pt x="73" y="36"/>
                  </a:lnTo>
                  <a:lnTo>
                    <a:pt x="68" y="32"/>
                  </a:lnTo>
                  <a:lnTo>
                    <a:pt x="62" y="29"/>
                  </a:lnTo>
                  <a:lnTo>
                    <a:pt x="56" y="25"/>
                  </a:lnTo>
                  <a:lnTo>
                    <a:pt x="50" y="22"/>
                  </a:lnTo>
                  <a:lnTo>
                    <a:pt x="43" y="18"/>
                  </a:lnTo>
                  <a:lnTo>
                    <a:pt x="37" y="15"/>
                  </a:lnTo>
                  <a:lnTo>
                    <a:pt x="30" y="12"/>
                  </a:lnTo>
                  <a:lnTo>
                    <a:pt x="23" y="9"/>
                  </a:lnTo>
                  <a:lnTo>
                    <a:pt x="15" y="6"/>
                  </a:lnTo>
                  <a:lnTo>
                    <a:pt x="8" y="3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35" name="Freeform 24">
              <a:extLst>
                <a:ext uri="{FF2B5EF4-FFF2-40B4-BE49-F238E27FC236}">
                  <a16:creationId xmlns:a16="http://schemas.microsoft.com/office/drawing/2014/main" id="{E79D7727-86F0-4021-9D85-17BBAF96E5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471" y="2966810"/>
              <a:ext cx="230257" cy="654000"/>
            </a:xfrm>
            <a:custGeom>
              <a:avLst/>
              <a:gdLst>
                <a:gd name="T0" fmla="*/ 2147483646 w 178"/>
                <a:gd name="T1" fmla="*/ 2147483646 h 506"/>
                <a:gd name="T2" fmla="*/ 2147483646 w 178"/>
                <a:gd name="T3" fmla="*/ 2147483646 h 506"/>
                <a:gd name="T4" fmla="*/ 2147483646 w 178"/>
                <a:gd name="T5" fmla="*/ 2147483646 h 506"/>
                <a:gd name="T6" fmla="*/ 2147483646 w 178"/>
                <a:gd name="T7" fmla="*/ 2147483646 h 506"/>
                <a:gd name="T8" fmla="*/ 2147483646 w 178"/>
                <a:gd name="T9" fmla="*/ 2147483646 h 506"/>
                <a:gd name="T10" fmla="*/ 2147483646 w 178"/>
                <a:gd name="T11" fmla="*/ 2147483646 h 506"/>
                <a:gd name="T12" fmla="*/ 2147483646 w 178"/>
                <a:gd name="T13" fmla="*/ 2147483646 h 506"/>
                <a:gd name="T14" fmla="*/ 2147483646 w 178"/>
                <a:gd name="T15" fmla="*/ 2147483646 h 506"/>
                <a:gd name="T16" fmla="*/ 2147483646 w 178"/>
                <a:gd name="T17" fmla="*/ 2147483646 h 506"/>
                <a:gd name="T18" fmla="*/ 2147483646 w 178"/>
                <a:gd name="T19" fmla="*/ 2147483646 h 506"/>
                <a:gd name="T20" fmla="*/ 2147483646 w 178"/>
                <a:gd name="T21" fmla="*/ 2147483646 h 506"/>
                <a:gd name="T22" fmla="*/ 2147483646 w 178"/>
                <a:gd name="T23" fmla="*/ 2147483646 h 506"/>
                <a:gd name="T24" fmla="*/ 2147483646 w 178"/>
                <a:gd name="T25" fmla="*/ 2147483646 h 506"/>
                <a:gd name="T26" fmla="*/ 2147483646 w 178"/>
                <a:gd name="T27" fmla="*/ 2147483646 h 506"/>
                <a:gd name="T28" fmla="*/ 2147483646 w 178"/>
                <a:gd name="T29" fmla="*/ 2147483646 h 506"/>
                <a:gd name="T30" fmla="*/ 2147483646 w 178"/>
                <a:gd name="T31" fmla="*/ 2147483646 h 506"/>
                <a:gd name="T32" fmla="*/ 2147483646 w 178"/>
                <a:gd name="T33" fmla="*/ 2147483646 h 506"/>
                <a:gd name="T34" fmla="*/ 2147483646 w 178"/>
                <a:gd name="T35" fmla="*/ 2147483646 h 506"/>
                <a:gd name="T36" fmla="*/ 2147483646 w 178"/>
                <a:gd name="T37" fmla="*/ 2147483646 h 506"/>
                <a:gd name="T38" fmla="*/ 2147483646 w 178"/>
                <a:gd name="T39" fmla="*/ 2147483646 h 506"/>
                <a:gd name="T40" fmla="*/ 2147483646 w 178"/>
                <a:gd name="T41" fmla="*/ 2147483646 h 506"/>
                <a:gd name="T42" fmla="*/ 2147483646 w 178"/>
                <a:gd name="T43" fmla="*/ 2147483646 h 506"/>
                <a:gd name="T44" fmla="*/ 2147483646 w 178"/>
                <a:gd name="T45" fmla="*/ 2147483646 h 506"/>
                <a:gd name="T46" fmla="*/ 2147483646 w 178"/>
                <a:gd name="T47" fmla="*/ 2147483646 h 506"/>
                <a:gd name="T48" fmla="*/ 2147483646 w 178"/>
                <a:gd name="T49" fmla="*/ 2147483646 h 506"/>
                <a:gd name="T50" fmla="*/ 2147483646 w 178"/>
                <a:gd name="T51" fmla="*/ 2147483646 h 506"/>
                <a:gd name="T52" fmla="*/ 0 w 178"/>
                <a:gd name="T53" fmla="*/ 2147483646 h 506"/>
                <a:gd name="T54" fmla="*/ 0 w 178"/>
                <a:gd name="T55" fmla="*/ 2147483646 h 506"/>
                <a:gd name="T56" fmla="*/ 0 w 178"/>
                <a:gd name="T57" fmla="*/ 2147483646 h 506"/>
                <a:gd name="T58" fmla="*/ 0 w 178"/>
                <a:gd name="T59" fmla="*/ 2147483646 h 506"/>
                <a:gd name="T60" fmla="*/ 0 w 178"/>
                <a:gd name="T61" fmla="*/ 2147483646 h 506"/>
                <a:gd name="T62" fmla="*/ 2147483646 w 178"/>
                <a:gd name="T63" fmla="*/ 2147483646 h 506"/>
                <a:gd name="T64" fmla="*/ 2147483646 w 178"/>
                <a:gd name="T65" fmla="*/ 2147483646 h 506"/>
                <a:gd name="T66" fmla="*/ 2147483646 w 178"/>
                <a:gd name="T67" fmla="*/ 2147483646 h 506"/>
                <a:gd name="T68" fmla="*/ 2147483646 w 178"/>
                <a:gd name="T69" fmla="*/ 2147483646 h 506"/>
                <a:gd name="T70" fmla="*/ 2147483646 w 178"/>
                <a:gd name="T71" fmla="*/ 2147483646 h 506"/>
                <a:gd name="T72" fmla="*/ 2147483646 w 178"/>
                <a:gd name="T73" fmla="*/ 2147483646 h 506"/>
                <a:gd name="T74" fmla="*/ 2147483646 w 178"/>
                <a:gd name="T75" fmla="*/ 2147483646 h 506"/>
                <a:gd name="T76" fmla="*/ 2147483646 w 178"/>
                <a:gd name="T77" fmla="*/ 2147483646 h 506"/>
                <a:gd name="T78" fmla="*/ 2147483646 w 178"/>
                <a:gd name="T79" fmla="*/ 2147483646 h 506"/>
                <a:gd name="T80" fmla="*/ 2147483646 w 178"/>
                <a:gd name="T81" fmla="*/ 2147483646 h 506"/>
                <a:gd name="T82" fmla="*/ 2147483646 w 178"/>
                <a:gd name="T83" fmla="*/ 2147483646 h 506"/>
                <a:gd name="T84" fmla="*/ 2147483646 w 178"/>
                <a:gd name="T85" fmla="*/ 2147483646 h 506"/>
                <a:gd name="T86" fmla="*/ 2147483646 w 178"/>
                <a:gd name="T87" fmla="*/ 2147483646 h 506"/>
                <a:gd name="T88" fmla="*/ 2147483646 w 178"/>
                <a:gd name="T89" fmla="*/ 2147483646 h 506"/>
                <a:gd name="T90" fmla="*/ 2147483646 w 178"/>
                <a:gd name="T91" fmla="*/ 2147483646 h 506"/>
                <a:gd name="T92" fmla="*/ 2147483646 w 178"/>
                <a:gd name="T93" fmla="*/ 2147483646 h 506"/>
                <a:gd name="T94" fmla="*/ 2147483646 w 178"/>
                <a:gd name="T95" fmla="*/ 2147483646 h 506"/>
                <a:gd name="T96" fmla="*/ 2147483646 w 178"/>
                <a:gd name="T97" fmla="*/ 2147483646 h 506"/>
                <a:gd name="T98" fmla="*/ 2147483646 w 178"/>
                <a:gd name="T99" fmla="*/ 2147483646 h 506"/>
                <a:gd name="T100" fmla="*/ 2147483646 w 178"/>
                <a:gd name="T101" fmla="*/ 2147483646 h 506"/>
                <a:gd name="T102" fmla="*/ 2147483646 w 178"/>
                <a:gd name="T103" fmla="*/ 2147483646 h 506"/>
                <a:gd name="T104" fmla="*/ 2147483646 w 178"/>
                <a:gd name="T105" fmla="*/ 2147483646 h 506"/>
                <a:gd name="T106" fmla="*/ 2147483646 w 178"/>
                <a:gd name="T107" fmla="*/ 2147483646 h 506"/>
                <a:gd name="T108" fmla="*/ 2147483646 w 178"/>
                <a:gd name="T109" fmla="*/ 2147483646 h 50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8"/>
                <a:gd name="T166" fmla="*/ 0 h 506"/>
                <a:gd name="T167" fmla="*/ 178 w 178"/>
                <a:gd name="T168" fmla="*/ 506 h 50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8" h="506">
                  <a:moveTo>
                    <a:pt x="130" y="505"/>
                  </a:moveTo>
                  <a:lnTo>
                    <a:pt x="126" y="503"/>
                  </a:lnTo>
                  <a:lnTo>
                    <a:pt x="122" y="501"/>
                  </a:lnTo>
                  <a:lnTo>
                    <a:pt x="118" y="499"/>
                  </a:lnTo>
                  <a:lnTo>
                    <a:pt x="114" y="496"/>
                  </a:lnTo>
                  <a:lnTo>
                    <a:pt x="111" y="494"/>
                  </a:lnTo>
                  <a:lnTo>
                    <a:pt x="107" y="491"/>
                  </a:lnTo>
                  <a:lnTo>
                    <a:pt x="103" y="488"/>
                  </a:lnTo>
                  <a:lnTo>
                    <a:pt x="100" y="486"/>
                  </a:lnTo>
                  <a:lnTo>
                    <a:pt x="96" y="483"/>
                  </a:lnTo>
                  <a:lnTo>
                    <a:pt x="93" y="479"/>
                  </a:lnTo>
                  <a:lnTo>
                    <a:pt x="89" y="476"/>
                  </a:lnTo>
                  <a:lnTo>
                    <a:pt x="86" y="473"/>
                  </a:lnTo>
                  <a:lnTo>
                    <a:pt x="82" y="469"/>
                  </a:lnTo>
                  <a:lnTo>
                    <a:pt x="79" y="466"/>
                  </a:lnTo>
                  <a:lnTo>
                    <a:pt x="76" y="462"/>
                  </a:lnTo>
                  <a:lnTo>
                    <a:pt x="72" y="458"/>
                  </a:lnTo>
                  <a:lnTo>
                    <a:pt x="69" y="455"/>
                  </a:lnTo>
                  <a:lnTo>
                    <a:pt x="66" y="451"/>
                  </a:lnTo>
                  <a:lnTo>
                    <a:pt x="63" y="447"/>
                  </a:lnTo>
                  <a:lnTo>
                    <a:pt x="60" y="442"/>
                  </a:lnTo>
                  <a:lnTo>
                    <a:pt x="57" y="438"/>
                  </a:lnTo>
                  <a:lnTo>
                    <a:pt x="54" y="434"/>
                  </a:lnTo>
                  <a:lnTo>
                    <a:pt x="51" y="430"/>
                  </a:lnTo>
                  <a:lnTo>
                    <a:pt x="48" y="426"/>
                  </a:lnTo>
                  <a:lnTo>
                    <a:pt x="46" y="421"/>
                  </a:lnTo>
                  <a:lnTo>
                    <a:pt x="43" y="417"/>
                  </a:lnTo>
                  <a:lnTo>
                    <a:pt x="40" y="412"/>
                  </a:lnTo>
                  <a:lnTo>
                    <a:pt x="38" y="407"/>
                  </a:lnTo>
                  <a:lnTo>
                    <a:pt x="35" y="403"/>
                  </a:lnTo>
                  <a:lnTo>
                    <a:pt x="33" y="398"/>
                  </a:lnTo>
                  <a:lnTo>
                    <a:pt x="31" y="393"/>
                  </a:lnTo>
                  <a:lnTo>
                    <a:pt x="29" y="388"/>
                  </a:lnTo>
                  <a:lnTo>
                    <a:pt x="26" y="383"/>
                  </a:lnTo>
                  <a:lnTo>
                    <a:pt x="24" y="378"/>
                  </a:lnTo>
                  <a:lnTo>
                    <a:pt x="22" y="372"/>
                  </a:lnTo>
                  <a:lnTo>
                    <a:pt x="20" y="367"/>
                  </a:lnTo>
                  <a:lnTo>
                    <a:pt x="18" y="362"/>
                  </a:lnTo>
                  <a:lnTo>
                    <a:pt x="17" y="356"/>
                  </a:lnTo>
                  <a:lnTo>
                    <a:pt x="15" y="351"/>
                  </a:lnTo>
                  <a:lnTo>
                    <a:pt x="13" y="346"/>
                  </a:lnTo>
                  <a:lnTo>
                    <a:pt x="12" y="340"/>
                  </a:lnTo>
                  <a:lnTo>
                    <a:pt x="10" y="335"/>
                  </a:lnTo>
                  <a:lnTo>
                    <a:pt x="9" y="329"/>
                  </a:lnTo>
                  <a:lnTo>
                    <a:pt x="8" y="324"/>
                  </a:lnTo>
                  <a:lnTo>
                    <a:pt x="7" y="318"/>
                  </a:lnTo>
                  <a:lnTo>
                    <a:pt x="5" y="312"/>
                  </a:lnTo>
                  <a:lnTo>
                    <a:pt x="4" y="307"/>
                  </a:lnTo>
                  <a:lnTo>
                    <a:pt x="3" y="301"/>
                  </a:lnTo>
                  <a:lnTo>
                    <a:pt x="3" y="295"/>
                  </a:lnTo>
                  <a:lnTo>
                    <a:pt x="2" y="290"/>
                  </a:lnTo>
                  <a:lnTo>
                    <a:pt x="1" y="284"/>
                  </a:lnTo>
                  <a:lnTo>
                    <a:pt x="1" y="278"/>
                  </a:lnTo>
                  <a:lnTo>
                    <a:pt x="0" y="272"/>
                  </a:lnTo>
                  <a:lnTo>
                    <a:pt x="0" y="267"/>
                  </a:lnTo>
                  <a:lnTo>
                    <a:pt x="0" y="261"/>
                  </a:lnTo>
                  <a:lnTo>
                    <a:pt x="0" y="255"/>
                  </a:lnTo>
                  <a:lnTo>
                    <a:pt x="0" y="249"/>
                  </a:lnTo>
                  <a:lnTo>
                    <a:pt x="0" y="243"/>
                  </a:lnTo>
                  <a:lnTo>
                    <a:pt x="0" y="238"/>
                  </a:lnTo>
                  <a:lnTo>
                    <a:pt x="0" y="232"/>
                  </a:lnTo>
                  <a:lnTo>
                    <a:pt x="0" y="226"/>
                  </a:lnTo>
                  <a:lnTo>
                    <a:pt x="1" y="220"/>
                  </a:lnTo>
                  <a:lnTo>
                    <a:pt x="1" y="215"/>
                  </a:lnTo>
                  <a:lnTo>
                    <a:pt x="2" y="209"/>
                  </a:lnTo>
                  <a:lnTo>
                    <a:pt x="3" y="203"/>
                  </a:lnTo>
                  <a:lnTo>
                    <a:pt x="4" y="197"/>
                  </a:lnTo>
                  <a:lnTo>
                    <a:pt x="5" y="192"/>
                  </a:lnTo>
                  <a:lnTo>
                    <a:pt x="6" y="186"/>
                  </a:lnTo>
                  <a:lnTo>
                    <a:pt x="7" y="180"/>
                  </a:lnTo>
                  <a:lnTo>
                    <a:pt x="9" y="175"/>
                  </a:lnTo>
                  <a:lnTo>
                    <a:pt x="10" y="169"/>
                  </a:lnTo>
                  <a:lnTo>
                    <a:pt x="12" y="164"/>
                  </a:lnTo>
                  <a:lnTo>
                    <a:pt x="14" y="158"/>
                  </a:lnTo>
                  <a:lnTo>
                    <a:pt x="16" y="153"/>
                  </a:lnTo>
                  <a:lnTo>
                    <a:pt x="18" y="147"/>
                  </a:lnTo>
                  <a:lnTo>
                    <a:pt x="20" y="142"/>
                  </a:lnTo>
                  <a:lnTo>
                    <a:pt x="22" y="136"/>
                  </a:lnTo>
                  <a:lnTo>
                    <a:pt x="25" y="131"/>
                  </a:lnTo>
                  <a:lnTo>
                    <a:pt x="27" y="126"/>
                  </a:lnTo>
                  <a:lnTo>
                    <a:pt x="30" y="121"/>
                  </a:lnTo>
                  <a:lnTo>
                    <a:pt x="33" y="116"/>
                  </a:lnTo>
                  <a:lnTo>
                    <a:pt x="36" y="110"/>
                  </a:lnTo>
                  <a:lnTo>
                    <a:pt x="39" y="105"/>
                  </a:lnTo>
                  <a:lnTo>
                    <a:pt x="42" y="100"/>
                  </a:lnTo>
                  <a:lnTo>
                    <a:pt x="45" y="95"/>
                  </a:lnTo>
                  <a:lnTo>
                    <a:pt x="49" y="91"/>
                  </a:lnTo>
                  <a:lnTo>
                    <a:pt x="52" y="86"/>
                  </a:lnTo>
                  <a:lnTo>
                    <a:pt x="56" y="81"/>
                  </a:lnTo>
                  <a:lnTo>
                    <a:pt x="60" y="76"/>
                  </a:lnTo>
                  <a:lnTo>
                    <a:pt x="64" y="72"/>
                  </a:lnTo>
                  <a:lnTo>
                    <a:pt x="68" y="67"/>
                  </a:lnTo>
                  <a:lnTo>
                    <a:pt x="73" y="63"/>
                  </a:lnTo>
                  <a:lnTo>
                    <a:pt x="77" y="59"/>
                  </a:lnTo>
                  <a:lnTo>
                    <a:pt x="82" y="54"/>
                  </a:lnTo>
                  <a:lnTo>
                    <a:pt x="87" y="50"/>
                  </a:lnTo>
                  <a:lnTo>
                    <a:pt x="91" y="46"/>
                  </a:lnTo>
                  <a:lnTo>
                    <a:pt x="97" y="42"/>
                  </a:lnTo>
                  <a:lnTo>
                    <a:pt x="102" y="38"/>
                  </a:lnTo>
                  <a:lnTo>
                    <a:pt x="107" y="34"/>
                  </a:lnTo>
                  <a:lnTo>
                    <a:pt x="113" y="31"/>
                  </a:lnTo>
                  <a:lnTo>
                    <a:pt x="118" y="27"/>
                  </a:lnTo>
                  <a:lnTo>
                    <a:pt x="124" y="24"/>
                  </a:lnTo>
                  <a:lnTo>
                    <a:pt x="130" y="20"/>
                  </a:lnTo>
                  <a:lnTo>
                    <a:pt x="137" y="17"/>
                  </a:lnTo>
                  <a:lnTo>
                    <a:pt x="143" y="14"/>
                  </a:lnTo>
                  <a:lnTo>
                    <a:pt x="149" y="11"/>
                  </a:lnTo>
                  <a:lnTo>
                    <a:pt x="156" y="8"/>
                  </a:lnTo>
                  <a:lnTo>
                    <a:pt x="163" y="5"/>
                  </a:lnTo>
                  <a:lnTo>
                    <a:pt x="170" y="2"/>
                  </a:lnTo>
                  <a:lnTo>
                    <a:pt x="177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36" name="Freeform 25">
              <a:extLst>
                <a:ext uri="{FF2B5EF4-FFF2-40B4-BE49-F238E27FC236}">
                  <a16:creationId xmlns:a16="http://schemas.microsoft.com/office/drawing/2014/main" id="{A27D4B7A-C357-4EA4-99AA-9DCA04150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2434" y="2966810"/>
              <a:ext cx="557532" cy="560941"/>
            </a:xfrm>
            <a:custGeom>
              <a:avLst/>
              <a:gdLst>
                <a:gd name="T0" fmla="*/ 2147483646 w 431"/>
                <a:gd name="T1" fmla="*/ 2147483646 h 434"/>
                <a:gd name="T2" fmla="*/ 2147483646 w 431"/>
                <a:gd name="T3" fmla="*/ 2147483646 h 434"/>
                <a:gd name="T4" fmla="*/ 2147483646 w 431"/>
                <a:gd name="T5" fmla="*/ 2147483646 h 434"/>
                <a:gd name="T6" fmla="*/ 2147483646 w 431"/>
                <a:gd name="T7" fmla="*/ 2147483646 h 434"/>
                <a:gd name="T8" fmla="*/ 2147483646 w 431"/>
                <a:gd name="T9" fmla="*/ 2147483646 h 434"/>
                <a:gd name="T10" fmla="*/ 2147483646 w 431"/>
                <a:gd name="T11" fmla="*/ 2147483646 h 434"/>
                <a:gd name="T12" fmla="*/ 2147483646 w 431"/>
                <a:gd name="T13" fmla="*/ 2147483646 h 434"/>
                <a:gd name="T14" fmla="*/ 2147483646 w 431"/>
                <a:gd name="T15" fmla="*/ 2147483646 h 434"/>
                <a:gd name="T16" fmla="*/ 2147483646 w 431"/>
                <a:gd name="T17" fmla="*/ 2147483646 h 434"/>
                <a:gd name="T18" fmla="*/ 2147483646 w 431"/>
                <a:gd name="T19" fmla="*/ 2147483646 h 434"/>
                <a:gd name="T20" fmla="*/ 2147483646 w 431"/>
                <a:gd name="T21" fmla="*/ 2147483646 h 434"/>
                <a:gd name="T22" fmla="*/ 2147483646 w 431"/>
                <a:gd name="T23" fmla="*/ 2147483646 h 434"/>
                <a:gd name="T24" fmla="*/ 2147483646 w 431"/>
                <a:gd name="T25" fmla="*/ 2147483646 h 434"/>
                <a:gd name="T26" fmla="*/ 2147483646 w 431"/>
                <a:gd name="T27" fmla="*/ 2147483646 h 434"/>
                <a:gd name="T28" fmla="*/ 2147483646 w 431"/>
                <a:gd name="T29" fmla="*/ 2147483646 h 434"/>
                <a:gd name="T30" fmla="*/ 2147483646 w 431"/>
                <a:gd name="T31" fmla="*/ 2147483646 h 434"/>
                <a:gd name="T32" fmla="*/ 2147483646 w 431"/>
                <a:gd name="T33" fmla="*/ 2147483646 h 434"/>
                <a:gd name="T34" fmla="*/ 2147483646 w 431"/>
                <a:gd name="T35" fmla="*/ 2147483646 h 434"/>
                <a:gd name="T36" fmla="*/ 2147483646 w 431"/>
                <a:gd name="T37" fmla="*/ 2147483646 h 434"/>
                <a:gd name="T38" fmla="*/ 2147483646 w 431"/>
                <a:gd name="T39" fmla="*/ 2147483646 h 434"/>
                <a:gd name="T40" fmla="*/ 2147483646 w 431"/>
                <a:gd name="T41" fmla="*/ 2147483646 h 434"/>
                <a:gd name="T42" fmla="*/ 2147483646 w 431"/>
                <a:gd name="T43" fmla="*/ 2147483646 h 434"/>
                <a:gd name="T44" fmla="*/ 2147483646 w 431"/>
                <a:gd name="T45" fmla="*/ 2147483646 h 434"/>
                <a:gd name="T46" fmla="*/ 2147483646 w 431"/>
                <a:gd name="T47" fmla="*/ 2147483646 h 434"/>
                <a:gd name="T48" fmla="*/ 2147483646 w 431"/>
                <a:gd name="T49" fmla="*/ 2147483646 h 434"/>
                <a:gd name="T50" fmla="*/ 2147483646 w 431"/>
                <a:gd name="T51" fmla="*/ 2147483646 h 434"/>
                <a:gd name="T52" fmla="*/ 2147483646 w 431"/>
                <a:gd name="T53" fmla="*/ 2147483646 h 434"/>
                <a:gd name="T54" fmla="*/ 2147483646 w 431"/>
                <a:gd name="T55" fmla="*/ 2147483646 h 434"/>
                <a:gd name="T56" fmla="*/ 2147483646 w 431"/>
                <a:gd name="T57" fmla="*/ 2147483646 h 434"/>
                <a:gd name="T58" fmla="*/ 2147483646 w 431"/>
                <a:gd name="T59" fmla="*/ 2147483646 h 434"/>
                <a:gd name="T60" fmla="*/ 2147483646 w 431"/>
                <a:gd name="T61" fmla="*/ 2147483646 h 434"/>
                <a:gd name="T62" fmla="*/ 2147483646 w 431"/>
                <a:gd name="T63" fmla="*/ 2147483646 h 434"/>
                <a:gd name="T64" fmla="*/ 2147483646 w 431"/>
                <a:gd name="T65" fmla="*/ 2147483646 h 434"/>
                <a:gd name="T66" fmla="*/ 2147483646 w 431"/>
                <a:gd name="T67" fmla="*/ 2147483646 h 434"/>
                <a:gd name="T68" fmla="*/ 2147483646 w 431"/>
                <a:gd name="T69" fmla="*/ 2147483646 h 434"/>
                <a:gd name="T70" fmla="*/ 2147483646 w 431"/>
                <a:gd name="T71" fmla="*/ 2147483646 h 434"/>
                <a:gd name="T72" fmla="*/ 2147483646 w 431"/>
                <a:gd name="T73" fmla="*/ 2147483646 h 434"/>
                <a:gd name="T74" fmla="*/ 2147483646 w 431"/>
                <a:gd name="T75" fmla="*/ 2147483646 h 434"/>
                <a:gd name="T76" fmla="*/ 2147483646 w 431"/>
                <a:gd name="T77" fmla="*/ 2147483646 h 434"/>
                <a:gd name="T78" fmla="*/ 2147483646 w 431"/>
                <a:gd name="T79" fmla="*/ 2147483646 h 434"/>
                <a:gd name="T80" fmla="*/ 2147483646 w 431"/>
                <a:gd name="T81" fmla="*/ 2147483646 h 434"/>
                <a:gd name="T82" fmla="*/ 2147483646 w 431"/>
                <a:gd name="T83" fmla="*/ 2147483646 h 434"/>
                <a:gd name="T84" fmla="*/ 2147483646 w 431"/>
                <a:gd name="T85" fmla="*/ 2147483646 h 434"/>
                <a:gd name="T86" fmla="*/ 2147483646 w 431"/>
                <a:gd name="T87" fmla="*/ 2147483646 h 434"/>
                <a:gd name="T88" fmla="*/ 2147483646 w 431"/>
                <a:gd name="T89" fmla="*/ 2147483646 h 434"/>
                <a:gd name="T90" fmla="*/ 2147483646 w 431"/>
                <a:gd name="T91" fmla="*/ 2147483646 h 434"/>
                <a:gd name="T92" fmla="*/ 2147483646 w 431"/>
                <a:gd name="T93" fmla="*/ 2147483646 h 434"/>
                <a:gd name="T94" fmla="*/ 2147483646 w 431"/>
                <a:gd name="T95" fmla="*/ 2147483646 h 434"/>
                <a:gd name="T96" fmla="*/ 2147483646 w 431"/>
                <a:gd name="T97" fmla="*/ 2147483646 h 434"/>
                <a:gd name="T98" fmla="*/ 2147483646 w 431"/>
                <a:gd name="T99" fmla="*/ 2147483646 h 434"/>
                <a:gd name="T100" fmla="*/ 2147483646 w 431"/>
                <a:gd name="T101" fmla="*/ 2147483646 h 434"/>
                <a:gd name="T102" fmla="*/ 2147483646 w 431"/>
                <a:gd name="T103" fmla="*/ 2147483646 h 434"/>
                <a:gd name="T104" fmla="*/ 2147483646 w 431"/>
                <a:gd name="T105" fmla="*/ 2147483646 h 434"/>
                <a:gd name="T106" fmla="*/ 2147483646 w 431"/>
                <a:gd name="T107" fmla="*/ 2147483646 h 434"/>
                <a:gd name="T108" fmla="*/ 2147483646 w 431"/>
                <a:gd name="T109" fmla="*/ 2147483646 h 434"/>
                <a:gd name="T110" fmla="*/ 2147483646 w 431"/>
                <a:gd name="T111" fmla="*/ 2147483646 h 4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31"/>
                <a:gd name="T169" fmla="*/ 0 h 434"/>
                <a:gd name="T170" fmla="*/ 431 w 431"/>
                <a:gd name="T171" fmla="*/ 434 h 4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31" h="434">
                  <a:moveTo>
                    <a:pt x="0" y="0"/>
                  </a:moveTo>
                  <a:lnTo>
                    <a:pt x="4" y="1"/>
                  </a:lnTo>
                  <a:lnTo>
                    <a:pt x="7" y="3"/>
                  </a:lnTo>
                  <a:lnTo>
                    <a:pt x="11" y="5"/>
                  </a:lnTo>
                  <a:lnTo>
                    <a:pt x="14" y="8"/>
                  </a:lnTo>
                  <a:lnTo>
                    <a:pt x="18" y="10"/>
                  </a:lnTo>
                  <a:lnTo>
                    <a:pt x="21" y="12"/>
                  </a:lnTo>
                  <a:lnTo>
                    <a:pt x="24" y="15"/>
                  </a:lnTo>
                  <a:lnTo>
                    <a:pt x="27" y="17"/>
                  </a:lnTo>
                  <a:lnTo>
                    <a:pt x="30" y="20"/>
                  </a:lnTo>
                  <a:lnTo>
                    <a:pt x="34" y="23"/>
                  </a:lnTo>
                  <a:lnTo>
                    <a:pt x="37" y="26"/>
                  </a:lnTo>
                  <a:lnTo>
                    <a:pt x="40" y="29"/>
                  </a:lnTo>
                  <a:lnTo>
                    <a:pt x="43" y="32"/>
                  </a:lnTo>
                  <a:lnTo>
                    <a:pt x="45" y="36"/>
                  </a:lnTo>
                  <a:lnTo>
                    <a:pt x="48" y="39"/>
                  </a:lnTo>
                  <a:lnTo>
                    <a:pt x="51" y="43"/>
                  </a:lnTo>
                  <a:lnTo>
                    <a:pt x="54" y="46"/>
                  </a:lnTo>
                  <a:lnTo>
                    <a:pt x="57" y="50"/>
                  </a:lnTo>
                  <a:lnTo>
                    <a:pt x="59" y="54"/>
                  </a:lnTo>
                  <a:lnTo>
                    <a:pt x="62" y="58"/>
                  </a:lnTo>
                  <a:lnTo>
                    <a:pt x="65" y="62"/>
                  </a:lnTo>
                  <a:lnTo>
                    <a:pt x="67" y="66"/>
                  </a:lnTo>
                  <a:lnTo>
                    <a:pt x="70" y="70"/>
                  </a:lnTo>
                  <a:lnTo>
                    <a:pt x="73" y="74"/>
                  </a:lnTo>
                  <a:lnTo>
                    <a:pt x="75" y="79"/>
                  </a:lnTo>
                  <a:lnTo>
                    <a:pt x="78" y="83"/>
                  </a:lnTo>
                  <a:lnTo>
                    <a:pt x="80" y="88"/>
                  </a:lnTo>
                  <a:lnTo>
                    <a:pt x="83" y="92"/>
                  </a:lnTo>
                  <a:lnTo>
                    <a:pt x="85" y="97"/>
                  </a:lnTo>
                  <a:lnTo>
                    <a:pt x="88" y="101"/>
                  </a:lnTo>
                  <a:lnTo>
                    <a:pt x="91" y="106"/>
                  </a:lnTo>
                  <a:lnTo>
                    <a:pt x="93" y="111"/>
                  </a:lnTo>
                  <a:lnTo>
                    <a:pt x="96" y="116"/>
                  </a:lnTo>
                  <a:lnTo>
                    <a:pt x="98" y="121"/>
                  </a:lnTo>
                  <a:lnTo>
                    <a:pt x="100" y="125"/>
                  </a:lnTo>
                  <a:lnTo>
                    <a:pt x="103" y="130"/>
                  </a:lnTo>
                  <a:lnTo>
                    <a:pt x="105" y="135"/>
                  </a:lnTo>
                  <a:lnTo>
                    <a:pt x="108" y="140"/>
                  </a:lnTo>
                  <a:lnTo>
                    <a:pt x="110" y="146"/>
                  </a:lnTo>
                  <a:lnTo>
                    <a:pt x="113" y="151"/>
                  </a:lnTo>
                  <a:lnTo>
                    <a:pt x="116" y="156"/>
                  </a:lnTo>
                  <a:lnTo>
                    <a:pt x="118" y="161"/>
                  </a:lnTo>
                  <a:lnTo>
                    <a:pt x="121" y="166"/>
                  </a:lnTo>
                  <a:lnTo>
                    <a:pt x="123" y="172"/>
                  </a:lnTo>
                  <a:lnTo>
                    <a:pt x="126" y="177"/>
                  </a:lnTo>
                  <a:lnTo>
                    <a:pt x="128" y="182"/>
                  </a:lnTo>
                  <a:lnTo>
                    <a:pt x="131" y="187"/>
                  </a:lnTo>
                  <a:lnTo>
                    <a:pt x="134" y="193"/>
                  </a:lnTo>
                  <a:lnTo>
                    <a:pt x="136" y="198"/>
                  </a:lnTo>
                  <a:lnTo>
                    <a:pt x="139" y="203"/>
                  </a:lnTo>
                  <a:lnTo>
                    <a:pt x="142" y="209"/>
                  </a:lnTo>
                  <a:lnTo>
                    <a:pt x="145" y="214"/>
                  </a:lnTo>
                  <a:lnTo>
                    <a:pt x="147" y="219"/>
                  </a:lnTo>
                  <a:lnTo>
                    <a:pt x="150" y="225"/>
                  </a:lnTo>
                  <a:lnTo>
                    <a:pt x="153" y="230"/>
                  </a:lnTo>
                  <a:lnTo>
                    <a:pt x="156" y="235"/>
                  </a:lnTo>
                  <a:lnTo>
                    <a:pt x="159" y="241"/>
                  </a:lnTo>
                  <a:lnTo>
                    <a:pt x="162" y="246"/>
                  </a:lnTo>
                  <a:lnTo>
                    <a:pt x="165" y="251"/>
                  </a:lnTo>
                  <a:lnTo>
                    <a:pt x="168" y="256"/>
                  </a:lnTo>
                  <a:lnTo>
                    <a:pt x="171" y="262"/>
                  </a:lnTo>
                  <a:lnTo>
                    <a:pt x="174" y="267"/>
                  </a:lnTo>
                  <a:lnTo>
                    <a:pt x="177" y="272"/>
                  </a:lnTo>
                  <a:lnTo>
                    <a:pt x="181" y="277"/>
                  </a:lnTo>
                  <a:lnTo>
                    <a:pt x="184" y="282"/>
                  </a:lnTo>
                  <a:lnTo>
                    <a:pt x="188" y="287"/>
                  </a:lnTo>
                  <a:lnTo>
                    <a:pt x="191" y="292"/>
                  </a:lnTo>
                  <a:lnTo>
                    <a:pt x="194" y="297"/>
                  </a:lnTo>
                  <a:lnTo>
                    <a:pt x="198" y="302"/>
                  </a:lnTo>
                  <a:lnTo>
                    <a:pt x="202" y="307"/>
                  </a:lnTo>
                  <a:lnTo>
                    <a:pt x="205" y="312"/>
                  </a:lnTo>
                  <a:lnTo>
                    <a:pt x="209" y="317"/>
                  </a:lnTo>
                  <a:lnTo>
                    <a:pt x="213" y="322"/>
                  </a:lnTo>
                  <a:lnTo>
                    <a:pt x="217" y="326"/>
                  </a:lnTo>
                  <a:lnTo>
                    <a:pt x="221" y="331"/>
                  </a:lnTo>
                  <a:lnTo>
                    <a:pt x="225" y="335"/>
                  </a:lnTo>
                  <a:lnTo>
                    <a:pt x="229" y="340"/>
                  </a:lnTo>
                  <a:lnTo>
                    <a:pt x="233" y="344"/>
                  </a:lnTo>
                  <a:lnTo>
                    <a:pt x="238" y="349"/>
                  </a:lnTo>
                  <a:lnTo>
                    <a:pt x="242" y="353"/>
                  </a:lnTo>
                  <a:lnTo>
                    <a:pt x="247" y="357"/>
                  </a:lnTo>
                  <a:lnTo>
                    <a:pt x="251" y="361"/>
                  </a:lnTo>
                  <a:lnTo>
                    <a:pt x="256" y="365"/>
                  </a:lnTo>
                  <a:lnTo>
                    <a:pt x="261" y="369"/>
                  </a:lnTo>
                  <a:lnTo>
                    <a:pt x="265" y="373"/>
                  </a:lnTo>
                  <a:lnTo>
                    <a:pt x="270" y="377"/>
                  </a:lnTo>
                  <a:lnTo>
                    <a:pt x="275" y="381"/>
                  </a:lnTo>
                  <a:lnTo>
                    <a:pt x="281" y="384"/>
                  </a:lnTo>
                  <a:lnTo>
                    <a:pt x="286" y="388"/>
                  </a:lnTo>
                  <a:lnTo>
                    <a:pt x="291" y="391"/>
                  </a:lnTo>
                  <a:lnTo>
                    <a:pt x="297" y="394"/>
                  </a:lnTo>
                  <a:lnTo>
                    <a:pt x="302" y="398"/>
                  </a:lnTo>
                  <a:lnTo>
                    <a:pt x="308" y="401"/>
                  </a:lnTo>
                  <a:lnTo>
                    <a:pt x="314" y="404"/>
                  </a:lnTo>
                  <a:lnTo>
                    <a:pt x="319" y="407"/>
                  </a:lnTo>
                  <a:lnTo>
                    <a:pt x="325" y="409"/>
                  </a:lnTo>
                  <a:lnTo>
                    <a:pt x="331" y="412"/>
                  </a:lnTo>
                  <a:lnTo>
                    <a:pt x="338" y="414"/>
                  </a:lnTo>
                  <a:lnTo>
                    <a:pt x="344" y="417"/>
                  </a:lnTo>
                  <a:lnTo>
                    <a:pt x="351" y="419"/>
                  </a:lnTo>
                  <a:lnTo>
                    <a:pt x="357" y="421"/>
                  </a:lnTo>
                  <a:lnTo>
                    <a:pt x="364" y="423"/>
                  </a:lnTo>
                  <a:lnTo>
                    <a:pt x="371" y="425"/>
                  </a:lnTo>
                  <a:lnTo>
                    <a:pt x="378" y="427"/>
                  </a:lnTo>
                  <a:lnTo>
                    <a:pt x="385" y="428"/>
                  </a:lnTo>
                  <a:lnTo>
                    <a:pt x="392" y="430"/>
                  </a:lnTo>
                  <a:lnTo>
                    <a:pt x="399" y="431"/>
                  </a:lnTo>
                  <a:lnTo>
                    <a:pt x="407" y="431"/>
                  </a:lnTo>
                  <a:lnTo>
                    <a:pt x="415" y="432"/>
                  </a:lnTo>
                  <a:lnTo>
                    <a:pt x="422" y="433"/>
                  </a:lnTo>
                  <a:lnTo>
                    <a:pt x="430" y="433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37" name="Freeform 26">
              <a:extLst>
                <a:ext uri="{FF2B5EF4-FFF2-40B4-BE49-F238E27FC236}">
                  <a16:creationId xmlns:a16="http://schemas.microsoft.com/office/drawing/2014/main" id="{0BEF6AAA-E669-44CD-8D86-1E13E0DF3E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3287" y="1976763"/>
              <a:ext cx="840826" cy="1298953"/>
            </a:xfrm>
            <a:custGeom>
              <a:avLst/>
              <a:gdLst>
                <a:gd name="T0" fmla="*/ 2147483646 w 650"/>
                <a:gd name="T1" fmla="*/ 2147483646 h 1005"/>
                <a:gd name="T2" fmla="*/ 2147483646 w 650"/>
                <a:gd name="T3" fmla="*/ 2147483646 h 1005"/>
                <a:gd name="T4" fmla="*/ 2147483646 w 650"/>
                <a:gd name="T5" fmla="*/ 2147483646 h 1005"/>
                <a:gd name="T6" fmla="*/ 2147483646 w 650"/>
                <a:gd name="T7" fmla="*/ 2147483646 h 1005"/>
                <a:gd name="T8" fmla="*/ 2147483646 w 650"/>
                <a:gd name="T9" fmla="*/ 2147483646 h 1005"/>
                <a:gd name="T10" fmla="*/ 2147483646 w 650"/>
                <a:gd name="T11" fmla="*/ 2147483646 h 1005"/>
                <a:gd name="T12" fmla="*/ 2147483646 w 650"/>
                <a:gd name="T13" fmla="*/ 2147483646 h 1005"/>
                <a:gd name="T14" fmla="*/ 2147483646 w 650"/>
                <a:gd name="T15" fmla="*/ 2147483646 h 1005"/>
                <a:gd name="T16" fmla="*/ 2147483646 w 650"/>
                <a:gd name="T17" fmla="*/ 2147483646 h 1005"/>
                <a:gd name="T18" fmla="*/ 2147483646 w 650"/>
                <a:gd name="T19" fmla="*/ 2147483646 h 1005"/>
                <a:gd name="T20" fmla="*/ 2147483646 w 650"/>
                <a:gd name="T21" fmla="*/ 2147483646 h 1005"/>
                <a:gd name="T22" fmla="*/ 2147483646 w 650"/>
                <a:gd name="T23" fmla="*/ 2147483646 h 1005"/>
                <a:gd name="T24" fmla="*/ 2147483646 w 650"/>
                <a:gd name="T25" fmla="*/ 2147483646 h 1005"/>
                <a:gd name="T26" fmla="*/ 2147483646 w 650"/>
                <a:gd name="T27" fmla="*/ 2147483646 h 1005"/>
                <a:gd name="T28" fmla="*/ 2147483646 w 650"/>
                <a:gd name="T29" fmla="*/ 2147483646 h 1005"/>
                <a:gd name="T30" fmla="*/ 2147483646 w 650"/>
                <a:gd name="T31" fmla="*/ 2147483646 h 1005"/>
                <a:gd name="T32" fmla="*/ 2147483646 w 650"/>
                <a:gd name="T33" fmla="*/ 2147483646 h 1005"/>
                <a:gd name="T34" fmla="*/ 2147483646 w 650"/>
                <a:gd name="T35" fmla="*/ 2147483646 h 1005"/>
                <a:gd name="T36" fmla="*/ 2147483646 w 650"/>
                <a:gd name="T37" fmla="*/ 2147483646 h 1005"/>
                <a:gd name="T38" fmla="*/ 2147483646 w 650"/>
                <a:gd name="T39" fmla="*/ 2147483646 h 1005"/>
                <a:gd name="T40" fmla="*/ 2147483646 w 650"/>
                <a:gd name="T41" fmla="*/ 2147483646 h 1005"/>
                <a:gd name="T42" fmla="*/ 2147483646 w 650"/>
                <a:gd name="T43" fmla="*/ 2147483646 h 1005"/>
                <a:gd name="T44" fmla="*/ 2147483646 w 650"/>
                <a:gd name="T45" fmla="*/ 2147483646 h 1005"/>
                <a:gd name="T46" fmla="*/ 2147483646 w 650"/>
                <a:gd name="T47" fmla="*/ 2147483646 h 1005"/>
                <a:gd name="T48" fmla="*/ 2147483646 w 650"/>
                <a:gd name="T49" fmla="*/ 2147483646 h 1005"/>
                <a:gd name="T50" fmla="*/ 2147483646 w 650"/>
                <a:gd name="T51" fmla="*/ 2147483646 h 1005"/>
                <a:gd name="T52" fmla="*/ 2147483646 w 650"/>
                <a:gd name="T53" fmla="*/ 2147483646 h 1005"/>
                <a:gd name="T54" fmla="*/ 2147483646 w 650"/>
                <a:gd name="T55" fmla="*/ 2147483646 h 1005"/>
                <a:gd name="T56" fmla="*/ 2147483646 w 650"/>
                <a:gd name="T57" fmla="*/ 2147483646 h 1005"/>
                <a:gd name="T58" fmla="*/ 2147483646 w 650"/>
                <a:gd name="T59" fmla="*/ 2147483646 h 1005"/>
                <a:gd name="T60" fmla="*/ 2147483646 w 650"/>
                <a:gd name="T61" fmla="*/ 2147483646 h 1005"/>
                <a:gd name="T62" fmla="*/ 2147483646 w 650"/>
                <a:gd name="T63" fmla="*/ 2147483646 h 1005"/>
                <a:gd name="T64" fmla="*/ 2147483646 w 650"/>
                <a:gd name="T65" fmla="*/ 2147483646 h 1005"/>
                <a:gd name="T66" fmla="*/ 2147483646 w 650"/>
                <a:gd name="T67" fmla="*/ 2147483646 h 1005"/>
                <a:gd name="T68" fmla="*/ 2147483646 w 650"/>
                <a:gd name="T69" fmla="*/ 2147483646 h 1005"/>
                <a:gd name="T70" fmla="*/ 2147483646 w 650"/>
                <a:gd name="T71" fmla="*/ 2147483646 h 1005"/>
                <a:gd name="T72" fmla="*/ 2147483646 w 650"/>
                <a:gd name="T73" fmla="*/ 2147483646 h 1005"/>
                <a:gd name="T74" fmla="*/ 2147483646 w 650"/>
                <a:gd name="T75" fmla="*/ 2147483646 h 1005"/>
                <a:gd name="T76" fmla="*/ 2147483646 w 650"/>
                <a:gd name="T77" fmla="*/ 2147483646 h 1005"/>
                <a:gd name="T78" fmla="*/ 2147483646 w 650"/>
                <a:gd name="T79" fmla="*/ 2147483646 h 1005"/>
                <a:gd name="T80" fmla="*/ 2147483646 w 650"/>
                <a:gd name="T81" fmla="*/ 2147483646 h 1005"/>
                <a:gd name="T82" fmla="*/ 2147483646 w 650"/>
                <a:gd name="T83" fmla="*/ 2147483646 h 1005"/>
                <a:gd name="T84" fmla="*/ 2147483646 w 650"/>
                <a:gd name="T85" fmla="*/ 2147483646 h 1005"/>
                <a:gd name="T86" fmla="*/ 2147483646 w 650"/>
                <a:gd name="T87" fmla="*/ 2147483646 h 1005"/>
                <a:gd name="T88" fmla="*/ 2147483646 w 650"/>
                <a:gd name="T89" fmla="*/ 2147483646 h 1005"/>
                <a:gd name="T90" fmla="*/ 2147483646 w 650"/>
                <a:gd name="T91" fmla="*/ 2147483646 h 1005"/>
                <a:gd name="T92" fmla="*/ 2147483646 w 650"/>
                <a:gd name="T93" fmla="*/ 2147483646 h 1005"/>
                <a:gd name="T94" fmla="*/ 2147483646 w 650"/>
                <a:gd name="T95" fmla="*/ 2147483646 h 100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50"/>
                <a:gd name="T145" fmla="*/ 0 h 1005"/>
                <a:gd name="T146" fmla="*/ 650 w 650"/>
                <a:gd name="T147" fmla="*/ 1005 h 100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50" h="1005">
                  <a:moveTo>
                    <a:pt x="0" y="1004"/>
                  </a:moveTo>
                  <a:lnTo>
                    <a:pt x="9" y="999"/>
                  </a:lnTo>
                  <a:lnTo>
                    <a:pt x="18" y="995"/>
                  </a:lnTo>
                  <a:lnTo>
                    <a:pt x="27" y="990"/>
                  </a:lnTo>
                  <a:lnTo>
                    <a:pt x="36" y="985"/>
                  </a:lnTo>
                  <a:lnTo>
                    <a:pt x="45" y="981"/>
                  </a:lnTo>
                  <a:lnTo>
                    <a:pt x="54" y="976"/>
                  </a:lnTo>
                  <a:lnTo>
                    <a:pt x="63" y="971"/>
                  </a:lnTo>
                  <a:lnTo>
                    <a:pt x="71" y="967"/>
                  </a:lnTo>
                  <a:lnTo>
                    <a:pt x="80" y="962"/>
                  </a:lnTo>
                  <a:lnTo>
                    <a:pt x="88" y="957"/>
                  </a:lnTo>
                  <a:lnTo>
                    <a:pt x="96" y="953"/>
                  </a:lnTo>
                  <a:lnTo>
                    <a:pt x="104" y="948"/>
                  </a:lnTo>
                  <a:lnTo>
                    <a:pt x="112" y="943"/>
                  </a:lnTo>
                  <a:lnTo>
                    <a:pt x="120" y="939"/>
                  </a:lnTo>
                  <a:lnTo>
                    <a:pt x="128" y="934"/>
                  </a:lnTo>
                  <a:lnTo>
                    <a:pt x="136" y="929"/>
                  </a:lnTo>
                  <a:lnTo>
                    <a:pt x="144" y="924"/>
                  </a:lnTo>
                  <a:lnTo>
                    <a:pt x="151" y="920"/>
                  </a:lnTo>
                  <a:lnTo>
                    <a:pt x="159" y="915"/>
                  </a:lnTo>
                  <a:lnTo>
                    <a:pt x="166" y="910"/>
                  </a:lnTo>
                  <a:lnTo>
                    <a:pt x="174" y="906"/>
                  </a:lnTo>
                  <a:lnTo>
                    <a:pt x="181" y="901"/>
                  </a:lnTo>
                  <a:lnTo>
                    <a:pt x="188" y="896"/>
                  </a:lnTo>
                  <a:lnTo>
                    <a:pt x="195" y="891"/>
                  </a:lnTo>
                  <a:lnTo>
                    <a:pt x="202" y="887"/>
                  </a:lnTo>
                  <a:lnTo>
                    <a:pt x="209" y="882"/>
                  </a:lnTo>
                  <a:lnTo>
                    <a:pt x="216" y="877"/>
                  </a:lnTo>
                  <a:lnTo>
                    <a:pt x="223" y="872"/>
                  </a:lnTo>
                  <a:lnTo>
                    <a:pt x="229" y="868"/>
                  </a:lnTo>
                  <a:lnTo>
                    <a:pt x="236" y="863"/>
                  </a:lnTo>
                  <a:lnTo>
                    <a:pt x="242" y="858"/>
                  </a:lnTo>
                  <a:lnTo>
                    <a:pt x="249" y="853"/>
                  </a:lnTo>
                  <a:lnTo>
                    <a:pt x="255" y="849"/>
                  </a:lnTo>
                  <a:lnTo>
                    <a:pt x="261" y="844"/>
                  </a:lnTo>
                  <a:lnTo>
                    <a:pt x="268" y="839"/>
                  </a:lnTo>
                  <a:lnTo>
                    <a:pt x="274" y="834"/>
                  </a:lnTo>
                  <a:lnTo>
                    <a:pt x="280" y="829"/>
                  </a:lnTo>
                  <a:lnTo>
                    <a:pt x="286" y="825"/>
                  </a:lnTo>
                  <a:lnTo>
                    <a:pt x="291" y="820"/>
                  </a:lnTo>
                  <a:lnTo>
                    <a:pt x="297" y="815"/>
                  </a:lnTo>
                  <a:lnTo>
                    <a:pt x="303" y="810"/>
                  </a:lnTo>
                  <a:lnTo>
                    <a:pt x="308" y="805"/>
                  </a:lnTo>
                  <a:lnTo>
                    <a:pt x="314" y="801"/>
                  </a:lnTo>
                  <a:lnTo>
                    <a:pt x="318" y="796"/>
                  </a:lnTo>
                  <a:lnTo>
                    <a:pt x="324" y="791"/>
                  </a:lnTo>
                  <a:lnTo>
                    <a:pt x="329" y="786"/>
                  </a:lnTo>
                  <a:lnTo>
                    <a:pt x="334" y="781"/>
                  </a:lnTo>
                  <a:lnTo>
                    <a:pt x="340" y="776"/>
                  </a:lnTo>
                  <a:lnTo>
                    <a:pt x="345" y="772"/>
                  </a:lnTo>
                  <a:lnTo>
                    <a:pt x="350" y="767"/>
                  </a:lnTo>
                  <a:lnTo>
                    <a:pt x="355" y="762"/>
                  </a:lnTo>
                  <a:lnTo>
                    <a:pt x="360" y="757"/>
                  </a:lnTo>
                  <a:lnTo>
                    <a:pt x="364" y="752"/>
                  </a:lnTo>
                  <a:lnTo>
                    <a:pt x="369" y="747"/>
                  </a:lnTo>
                  <a:lnTo>
                    <a:pt x="374" y="742"/>
                  </a:lnTo>
                  <a:lnTo>
                    <a:pt x="378" y="738"/>
                  </a:lnTo>
                  <a:lnTo>
                    <a:pt x="383" y="733"/>
                  </a:lnTo>
                  <a:lnTo>
                    <a:pt x="387" y="728"/>
                  </a:lnTo>
                  <a:lnTo>
                    <a:pt x="392" y="723"/>
                  </a:lnTo>
                  <a:lnTo>
                    <a:pt x="396" y="718"/>
                  </a:lnTo>
                  <a:lnTo>
                    <a:pt x="400" y="713"/>
                  </a:lnTo>
                  <a:lnTo>
                    <a:pt x="405" y="708"/>
                  </a:lnTo>
                  <a:lnTo>
                    <a:pt x="409" y="703"/>
                  </a:lnTo>
                  <a:lnTo>
                    <a:pt x="413" y="698"/>
                  </a:lnTo>
                  <a:lnTo>
                    <a:pt x="417" y="693"/>
                  </a:lnTo>
                  <a:lnTo>
                    <a:pt x="421" y="688"/>
                  </a:lnTo>
                  <a:lnTo>
                    <a:pt x="425" y="684"/>
                  </a:lnTo>
                  <a:lnTo>
                    <a:pt x="429" y="679"/>
                  </a:lnTo>
                  <a:lnTo>
                    <a:pt x="433" y="674"/>
                  </a:lnTo>
                  <a:lnTo>
                    <a:pt x="436" y="669"/>
                  </a:lnTo>
                  <a:lnTo>
                    <a:pt x="440" y="664"/>
                  </a:lnTo>
                  <a:lnTo>
                    <a:pt x="444" y="659"/>
                  </a:lnTo>
                  <a:lnTo>
                    <a:pt x="447" y="654"/>
                  </a:lnTo>
                  <a:lnTo>
                    <a:pt x="451" y="649"/>
                  </a:lnTo>
                  <a:lnTo>
                    <a:pt x="454" y="644"/>
                  </a:lnTo>
                  <a:lnTo>
                    <a:pt x="457" y="639"/>
                  </a:lnTo>
                  <a:lnTo>
                    <a:pt x="461" y="634"/>
                  </a:lnTo>
                  <a:lnTo>
                    <a:pt x="464" y="629"/>
                  </a:lnTo>
                  <a:lnTo>
                    <a:pt x="467" y="624"/>
                  </a:lnTo>
                  <a:lnTo>
                    <a:pt x="471" y="619"/>
                  </a:lnTo>
                  <a:lnTo>
                    <a:pt x="474" y="614"/>
                  </a:lnTo>
                  <a:lnTo>
                    <a:pt x="477" y="609"/>
                  </a:lnTo>
                  <a:lnTo>
                    <a:pt x="480" y="604"/>
                  </a:lnTo>
                  <a:lnTo>
                    <a:pt x="483" y="599"/>
                  </a:lnTo>
                  <a:lnTo>
                    <a:pt x="486" y="594"/>
                  </a:lnTo>
                  <a:lnTo>
                    <a:pt x="489" y="589"/>
                  </a:lnTo>
                  <a:lnTo>
                    <a:pt x="491" y="584"/>
                  </a:lnTo>
                  <a:lnTo>
                    <a:pt x="494" y="578"/>
                  </a:lnTo>
                  <a:lnTo>
                    <a:pt x="497" y="573"/>
                  </a:lnTo>
                  <a:lnTo>
                    <a:pt x="500" y="568"/>
                  </a:lnTo>
                  <a:lnTo>
                    <a:pt x="502" y="563"/>
                  </a:lnTo>
                  <a:lnTo>
                    <a:pt x="505" y="558"/>
                  </a:lnTo>
                  <a:lnTo>
                    <a:pt x="507" y="553"/>
                  </a:lnTo>
                  <a:lnTo>
                    <a:pt x="510" y="548"/>
                  </a:lnTo>
                  <a:lnTo>
                    <a:pt x="512" y="543"/>
                  </a:lnTo>
                  <a:lnTo>
                    <a:pt x="515" y="538"/>
                  </a:lnTo>
                  <a:lnTo>
                    <a:pt x="517" y="533"/>
                  </a:lnTo>
                  <a:lnTo>
                    <a:pt x="520" y="528"/>
                  </a:lnTo>
                  <a:lnTo>
                    <a:pt x="522" y="522"/>
                  </a:lnTo>
                  <a:lnTo>
                    <a:pt x="524" y="517"/>
                  </a:lnTo>
                  <a:lnTo>
                    <a:pt x="526" y="512"/>
                  </a:lnTo>
                  <a:lnTo>
                    <a:pt x="529" y="507"/>
                  </a:lnTo>
                  <a:lnTo>
                    <a:pt x="531" y="502"/>
                  </a:lnTo>
                  <a:lnTo>
                    <a:pt x="533" y="497"/>
                  </a:lnTo>
                  <a:lnTo>
                    <a:pt x="535" y="491"/>
                  </a:lnTo>
                  <a:lnTo>
                    <a:pt x="537" y="486"/>
                  </a:lnTo>
                  <a:lnTo>
                    <a:pt x="539" y="481"/>
                  </a:lnTo>
                  <a:lnTo>
                    <a:pt x="541" y="476"/>
                  </a:lnTo>
                  <a:lnTo>
                    <a:pt x="543" y="471"/>
                  </a:lnTo>
                  <a:lnTo>
                    <a:pt x="545" y="465"/>
                  </a:lnTo>
                  <a:lnTo>
                    <a:pt x="547" y="460"/>
                  </a:lnTo>
                  <a:lnTo>
                    <a:pt x="548" y="455"/>
                  </a:lnTo>
                  <a:lnTo>
                    <a:pt x="550" y="450"/>
                  </a:lnTo>
                  <a:lnTo>
                    <a:pt x="552" y="445"/>
                  </a:lnTo>
                  <a:lnTo>
                    <a:pt x="554" y="439"/>
                  </a:lnTo>
                  <a:lnTo>
                    <a:pt x="555" y="434"/>
                  </a:lnTo>
                  <a:lnTo>
                    <a:pt x="557" y="429"/>
                  </a:lnTo>
                  <a:lnTo>
                    <a:pt x="559" y="424"/>
                  </a:lnTo>
                  <a:lnTo>
                    <a:pt x="560" y="418"/>
                  </a:lnTo>
                  <a:lnTo>
                    <a:pt x="562" y="413"/>
                  </a:lnTo>
                  <a:lnTo>
                    <a:pt x="564" y="408"/>
                  </a:lnTo>
                  <a:lnTo>
                    <a:pt x="565" y="402"/>
                  </a:lnTo>
                  <a:lnTo>
                    <a:pt x="567" y="397"/>
                  </a:lnTo>
                  <a:lnTo>
                    <a:pt x="568" y="392"/>
                  </a:lnTo>
                  <a:lnTo>
                    <a:pt x="570" y="387"/>
                  </a:lnTo>
                  <a:lnTo>
                    <a:pt x="571" y="381"/>
                  </a:lnTo>
                  <a:lnTo>
                    <a:pt x="572" y="376"/>
                  </a:lnTo>
                  <a:lnTo>
                    <a:pt x="574" y="371"/>
                  </a:lnTo>
                  <a:lnTo>
                    <a:pt x="575" y="365"/>
                  </a:lnTo>
                  <a:lnTo>
                    <a:pt x="577" y="360"/>
                  </a:lnTo>
                  <a:lnTo>
                    <a:pt x="578" y="354"/>
                  </a:lnTo>
                  <a:lnTo>
                    <a:pt x="579" y="349"/>
                  </a:lnTo>
                  <a:lnTo>
                    <a:pt x="581" y="344"/>
                  </a:lnTo>
                  <a:lnTo>
                    <a:pt x="582" y="338"/>
                  </a:lnTo>
                  <a:lnTo>
                    <a:pt x="583" y="333"/>
                  </a:lnTo>
                  <a:lnTo>
                    <a:pt x="584" y="328"/>
                  </a:lnTo>
                  <a:lnTo>
                    <a:pt x="586" y="322"/>
                  </a:lnTo>
                  <a:lnTo>
                    <a:pt x="587" y="317"/>
                  </a:lnTo>
                  <a:lnTo>
                    <a:pt x="588" y="311"/>
                  </a:lnTo>
                  <a:lnTo>
                    <a:pt x="589" y="306"/>
                  </a:lnTo>
                  <a:lnTo>
                    <a:pt x="590" y="300"/>
                  </a:lnTo>
                  <a:lnTo>
                    <a:pt x="592" y="295"/>
                  </a:lnTo>
                  <a:lnTo>
                    <a:pt x="593" y="290"/>
                  </a:lnTo>
                  <a:lnTo>
                    <a:pt x="594" y="284"/>
                  </a:lnTo>
                  <a:lnTo>
                    <a:pt x="595" y="279"/>
                  </a:lnTo>
                  <a:lnTo>
                    <a:pt x="596" y="273"/>
                  </a:lnTo>
                  <a:lnTo>
                    <a:pt x="597" y="268"/>
                  </a:lnTo>
                  <a:lnTo>
                    <a:pt x="598" y="262"/>
                  </a:lnTo>
                  <a:lnTo>
                    <a:pt x="599" y="257"/>
                  </a:lnTo>
                  <a:lnTo>
                    <a:pt x="600" y="251"/>
                  </a:lnTo>
                  <a:lnTo>
                    <a:pt x="601" y="246"/>
                  </a:lnTo>
                  <a:lnTo>
                    <a:pt x="603" y="240"/>
                  </a:lnTo>
                  <a:lnTo>
                    <a:pt x="604" y="235"/>
                  </a:lnTo>
                  <a:lnTo>
                    <a:pt x="605" y="229"/>
                  </a:lnTo>
                  <a:lnTo>
                    <a:pt x="606" y="223"/>
                  </a:lnTo>
                  <a:lnTo>
                    <a:pt x="607" y="218"/>
                  </a:lnTo>
                  <a:lnTo>
                    <a:pt x="608" y="212"/>
                  </a:lnTo>
                  <a:lnTo>
                    <a:pt x="609" y="207"/>
                  </a:lnTo>
                  <a:lnTo>
                    <a:pt x="610" y="201"/>
                  </a:lnTo>
                  <a:lnTo>
                    <a:pt x="611" y="196"/>
                  </a:lnTo>
                  <a:lnTo>
                    <a:pt x="612" y="190"/>
                  </a:lnTo>
                  <a:lnTo>
                    <a:pt x="613" y="184"/>
                  </a:lnTo>
                  <a:lnTo>
                    <a:pt x="614" y="179"/>
                  </a:lnTo>
                  <a:lnTo>
                    <a:pt x="615" y="173"/>
                  </a:lnTo>
                  <a:lnTo>
                    <a:pt x="616" y="167"/>
                  </a:lnTo>
                  <a:lnTo>
                    <a:pt x="617" y="162"/>
                  </a:lnTo>
                  <a:lnTo>
                    <a:pt x="618" y="156"/>
                  </a:lnTo>
                  <a:lnTo>
                    <a:pt x="619" y="151"/>
                  </a:lnTo>
                  <a:lnTo>
                    <a:pt x="620" y="145"/>
                  </a:lnTo>
                  <a:lnTo>
                    <a:pt x="621" y="139"/>
                  </a:lnTo>
                  <a:lnTo>
                    <a:pt x="622" y="133"/>
                  </a:lnTo>
                  <a:lnTo>
                    <a:pt x="623" y="128"/>
                  </a:lnTo>
                  <a:lnTo>
                    <a:pt x="624" y="122"/>
                  </a:lnTo>
                  <a:lnTo>
                    <a:pt x="625" y="116"/>
                  </a:lnTo>
                  <a:lnTo>
                    <a:pt x="626" y="111"/>
                  </a:lnTo>
                  <a:lnTo>
                    <a:pt x="627" y="105"/>
                  </a:lnTo>
                  <a:lnTo>
                    <a:pt x="628" y="99"/>
                  </a:lnTo>
                  <a:lnTo>
                    <a:pt x="629" y="93"/>
                  </a:lnTo>
                  <a:lnTo>
                    <a:pt x="631" y="88"/>
                  </a:lnTo>
                  <a:lnTo>
                    <a:pt x="632" y="82"/>
                  </a:lnTo>
                  <a:lnTo>
                    <a:pt x="633" y="76"/>
                  </a:lnTo>
                  <a:lnTo>
                    <a:pt x="634" y="70"/>
                  </a:lnTo>
                  <a:lnTo>
                    <a:pt x="635" y="64"/>
                  </a:lnTo>
                  <a:lnTo>
                    <a:pt x="636" y="59"/>
                  </a:lnTo>
                  <a:lnTo>
                    <a:pt x="637" y="53"/>
                  </a:lnTo>
                  <a:lnTo>
                    <a:pt x="639" y="47"/>
                  </a:lnTo>
                  <a:lnTo>
                    <a:pt x="640" y="41"/>
                  </a:lnTo>
                  <a:lnTo>
                    <a:pt x="641" y="35"/>
                  </a:lnTo>
                  <a:lnTo>
                    <a:pt x="642" y="29"/>
                  </a:lnTo>
                  <a:lnTo>
                    <a:pt x="643" y="24"/>
                  </a:lnTo>
                  <a:lnTo>
                    <a:pt x="645" y="18"/>
                  </a:lnTo>
                  <a:lnTo>
                    <a:pt x="646" y="12"/>
                  </a:lnTo>
                  <a:lnTo>
                    <a:pt x="647" y="6"/>
                  </a:lnTo>
                  <a:lnTo>
                    <a:pt x="649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38" name="Freeform 27">
              <a:extLst>
                <a:ext uri="{FF2B5EF4-FFF2-40B4-BE49-F238E27FC236}">
                  <a16:creationId xmlns:a16="http://schemas.microsoft.com/office/drawing/2014/main" id="{2DABBBA0-87C8-44DE-B087-DC54FFF07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2820" y="1723435"/>
              <a:ext cx="260009" cy="254621"/>
            </a:xfrm>
            <a:custGeom>
              <a:avLst/>
              <a:gdLst>
                <a:gd name="T0" fmla="*/ 0 w 201"/>
                <a:gd name="T1" fmla="*/ 2147483646 h 197"/>
                <a:gd name="T2" fmla="*/ 2147483646 w 201"/>
                <a:gd name="T3" fmla="*/ 2147483646 h 197"/>
                <a:gd name="T4" fmla="*/ 2147483646 w 201"/>
                <a:gd name="T5" fmla="*/ 2147483646 h 197"/>
                <a:gd name="T6" fmla="*/ 2147483646 w 201"/>
                <a:gd name="T7" fmla="*/ 2147483646 h 197"/>
                <a:gd name="T8" fmla="*/ 2147483646 w 201"/>
                <a:gd name="T9" fmla="*/ 2147483646 h 197"/>
                <a:gd name="T10" fmla="*/ 2147483646 w 201"/>
                <a:gd name="T11" fmla="*/ 2147483646 h 197"/>
                <a:gd name="T12" fmla="*/ 2147483646 w 201"/>
                <a:gd name="T13" fmla="*/ 2147483646 h 197"/>
                <a:gd name="T14" fmla="*/ 2147483646 w 201"/>
                <a:gd name="T15" fmla="*/ 2147483646 h 197"/>
                <a:gd name="T16" fmla="*/ 2147483646 w 201"/>
                <a:gd name="T17" fmla="*/ 2147483646 h 197"/>
                <a:gd name="T18" fmla="*/ 2147483646 w 201"/>
                <a:gd name="T19" fmla="*/ 2147483646 h 197"/>
                <a:gd name="T20" fmla="*/ 2147483646 w 201"/>
                <a:gd name="T21" fmla="*/ 2147483646 h 197"/>
                <a:gd name="T22" fmla="*/ 2147483646 w 201"/>
                <a:gd name="T23" fmla="*/ 2147483646 h 197"/>
                <a:gd name="T24" fmla="*/ 2147483646 w 201"/>
                <a:gd name="T25" fmla="*/ 2147483646 h 197"/>
                <a:gd name="T26" fmla="*/ 2147483646 w 201"/>
                <a:gd name="T27" fmla="*/ 2147483646 h 197"/>
                <a:gd name="T28" fmla="*/ 2147483646 w 201"/>
                <a:gd name="T29" fmla="*/ 2147483646 h 197"/>
                <a:gd name="T30" fmla="*/ 2147483646 w 201"/>
                <a:gd name="T31" fmla="*/ 2147483646 h 197"/>
                <a:gd name="T32" fmla="*/ 2147483646 w 201"/>
                <a:gd name="T33" fmla="*/ 2147483646 h 197"/>
                <a:gd name="T34" fmla="*/ 2147483646 w 201"/>
                <a:gd name="T35" fmla="*/ 2147483646 h 197"/>
                <a:gd name="T36" fmla="*/ 2147483646 w 201"/>
                <a:gd name="T37" fmla="*/ 2147483646 h 197"/>
                <a:gd name="T38" fmla="*/ 2147483646 w 201"/>
                <a:gd name="T39" fmla="*/ 2147483646 h 197"/>
                <a:gd name="T40" fmla="*/ 2147483646 w 201"/>
                <a:gd name="T41" fmla="*/ 2147483646 h 197"/>
                <a:gd name="T42" fmla="*/ 2147483646 w 201"/>
                <a:gd name="T43" fmla="*/ 2147483646 h 197"/>
                <a:gd name="T44" fmla="*/ 2147483646 w 201"/>
                <a:gd name="T45" fmla="*/ 2147483646 h 197"/>
                <a:gd name="T46" fmla="*/ 2147483646 w 201"/>
                <a:gd name="T47" fmla="*/ 2147483646 h 197"/>
                <a:gd name="T48" fmla="*/ 2147483646 w 201"/>
                <a:gd name="T49" fmla="*/ 2147483646 h 197"/>
                <a:gd name="T50" fmla="*/ 2147483646 w 201"/>
                <a:gd name="T51" fmla="*/ 2147483646 h 197"/>
                <a:gd name="T52" fmla="*/ 2147483646 w 201"/>
                <a:gd name="T53" fmla="*/ 2147483646 h 197"/>
                <a:gd name="T54" fmla="*/ 2147483646 w 201"/>
                <a:gd name="T55" fmla="*/ 2147483646 h 197"/>
                <a:gd name="T56" fmla="*/ 2147483646 w 201"/>
                <a:gd name="T57" fmla="*/ 2147483646 h 197"/>
                <a:gd name="T58" fmla="*/ 2147483646 w 201"/>
                <a:gd name="T59" fmla="*/ 2147483646 h 197"/>
                <a:gd name="T60" fmla="*/ 2147483646 w 201"/>
                <a:gd name="T61" fmla="*/ 2147483646 h 197"/>
                <a:gd name="T62" fmla="*/ 2147483646 w 201"/>
                <a:gd name="T63" fmla="*/ 2147483646 h 197"/>
                <a:gd name="T64" fmla="*/ 2147483646 w 201"/>
                <a:gd name="T65" fmla="*/ 2147483646 h 197"/>
                <a:gd name="T66" fmla="*/ 2147483646 w 201"/>
                <a:gd name="T67" fmla="*/ 2147483646 h 197"/>
                <a:gd name="T68" fmla="*/ 2147483646 w 201"/>
                <a:gd name="T69" fmla="*/ 2147483646 h 197"/>
                <a:gd name="T70" fmla="*/ 2147483646 w 201"/>
                <a:gd name="T71" fmla="*/ 2147483646 h 197"/>
                <a:gd name="T72" fmla="*/ 2147483646 w 201"/>
                <a:gd name="T73" fmla="*/ 2147483646 h 197"/>
                <a:gd name="T74" fmla="*/ 2147483646 w 201"/>
                <a:gd name="T75" fmla="*/ 2147483646 h 197"/>
                <a:gd name="T76" fmla="*/ 2147483646 w 201"/>
                <a:gd name="T77" fmla="*/ 2147483646 h 197"/>
                <a:gd name="T78" fmla="*/ 2147483646 w 201"/>
                <a:gd name="T79" fmla="*/ 2147483646 h 197"/>
                <a:gd name="T80" fmla="*/ 2147483646 w 201"/>
                <a:gd name="T81" fmla="*/ 2147483646 h 197"/>
                <a:gd name="T82" fmla="*/ 2147483646 w 201"/>
                <a:gd name="T83" fmla="*/ 2147483646 h 197"/>
                <a:gd name="T84" fmla="*/ 2147483646 w 201"/>
                <a:gd name="T85" fmla="*/ 2147483646 h 197"/>
                <a:gd name="T86" fmla="*/ 2147483646 w 201"/>
                <a:gd name="T87" fmla="*/ 2147483646 h 197"/>
                <a:gd name="T88" fmla="*/ 2147483646 w 201"/>
                <a:gd name="T89" fmla="*/ 2147483646 h 197"/>
                <a:gd name="T90" fmla="*/ 2147483646 w 201"/>
                <a:gd name="T91" fmla="*/ 2147483646 h 197"/>
                <a:gd name="T92" fmla="*/ 2147483646 w 201"/>
                <a:gd name="T93" fmla="*/ 2147483646 h 197"/>
                <a:gd name="T94" fmla="*/ 2147483646 w 201"/>
                <a:gd name="T95" fmla="*/ 2147483646 h 197"/>
                <a:gd name="T96" fmla="*/ 2147483646 w 201"/>
                <a:gd name="T97" fmla="*/ 2147483646 h 197"/>
                <a:gd name="T98" fmla="*/ 2147483646 w 201"/>
                <a:gd name="T99" fmla="*/ 2147483646 h 197"/>
                <a:gd name="T100" fmla="*/ 2147483646 w 201"/>
                <a:gd name="T101" fmla="*/ 2147483646 h 197"/>
                <a:gd name="T102" fmla="*/ 2147483646 w 201"/>
                <a:gd name="T103" fmla="*/ 0 h 197"/>
                <a:gd name="T104" fmla="*/ 2147483646 w 201"/>
                <a:gd name="T105" fmla="*/ 0 h 197"/>
                <a:gd name="T106" fmla="*/ 2147483646 w 201"/>
                <a:gd name="T107" fmla="*/ 0 h 197"/>
                <a:gd name="T108" fmla="*/ 2147483646 w 201"/>
                <a:gd name="T109" fmla="*/ 0 h 197"/>
                <a:gd name="T110" fmla="*/ 2147483646 w 201"/>
                <a:gd name="T111" fmla="*/ 0 h 19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01"/>
                <a:gd name="T169" fmla="*/ 0 h 197"/>
                <a:gd name="T170" fmla="*/ 201 w 201"/>
                <a:gd name="T171" fmla="*/ 197 h 19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01" h="197">
                  <a:moveTo>
                    <a:pt x="0" y="196"/>
                  </a:moveTo>
                  <a:lnTo>
                    <a:pt x="1" y="192"/>
                  </a:lnTo>
                  <a:lnTo>
                    <a:pt x="2" y="188"/>
                  </a:lnTo>
                  <a:lnTo>
                    <a:pt x="3" y="184"/>
                  </a:lnTo>
                  <a:lnTo>
                    <a:pt x="3" y="179"/>
                  </a:lnTo>
                  <a:lnTo>
                    <a:pt x="4" y="175"/>
                  </a:lnTo>
                  <a:lnTo>
                    <a:pt x="5" y="170"/>
                  </a:lnTo>
                  <a:lnTo>
                    <a:pt x="6" y="166"/>
                  </a:lnTo>
                  <a:lnTo>
                    <a:pt x="7" y="161"/>
                  </a:lnTo>
                  <a:lnTo>
                    <a:pt x="8" y="157"/>
                  </a:lnTo>
                  <a:lnTo>
                    <a:pt x="9" y="152"/>
                  </a:lnTo>
                  <a:lnTo>
                    <a:pt x="9" y="147"/>
                  </a:lnTo>
                  <a:lnTo>
                    <a:pt x="10" y="142"/>
                  </a:lnTo>
                  <a:lnTo>
                    <a:pt x="11" y="137"/>
                  </a:lnTo>
                  <a:lnTo>
                    <a:pt x="12" y="132"/>
                  </a:lnTo>
                  <a:lnTo>
                    <a:pt x="13" y="127"/>
                  </a:lnTo>
                  <a:lnTo>
                    <a:pt x="15" y="122"/>
                  </a:lnTo>
                  <a:lnTo>
                    <a:pt x="16" y="118"/>
                  </a:lnTo>
                  <a:lnTo>
                    <a:pt x="17" y="113"/>
                  </a:lnTo>
                  <a:lnTo>
                    <a:pt x="18" y="108"/>
                  </a:lnTo>
                  <a:lnTo>
                    <a:pt x="20" y="103"/>
                  </a:lnTo>
                  <a:lnTo>
                    <a:pt x="22" y="98"/>
                  </a:lnTo>
                  <a:lnTo>
                    <a:pt x="23" y="93"/>
                  </a:lnTo>
                  <a:lnTo>
                    <a:pt x="25" y="88"/>
                  </a:lnTo>
                  <a:lnTo>
                    <a:pt x="27" y="83"/>
                  </a:lnTo>
                  <a:lnTo>
                    <a:pt x="29" y="79"/>
                  </a:lnTo>
                  <a:lnTo>
                    <a:pt x="31" y="74"/>
                  </a:lnTo>
                  <a:lnTo>
                    <a:pt x="34" y="69"/>
                  </a:lnTo>
                  <a:lnTo>
                    <a:pt x="37" y="65"/>
                  </a:lnTo>
                  <a:lnTo>
                    <a:pt x="39" y="61"/>
                  </a:lnTo>
                  <a:lnTo>
                    <a:pt x="42" y="56"/>
                  </a:lnTo>
                  <a:lnTo>
                    <a:pt x="45" y="52"/>
                  </a:lnTo>
                  <a:lnTo>
                    <a:pt x="49" y="48"/>
                  </a:lnTo>
                  <a:lnTo>
                    <a:pt x="52" y="44"/>
                  </a:lnTo>
                  <a:lnTo>
                    <a:pt x="56" y="40"/>
                  </a:lnTo>
                  <a:lnTo>
                    <a:pt x="60" y="36"/>
                  </a:lnTo>
                  <a:lnTo>
                    <a:pt x="64" y="33"/>
                  </a:lnTo>
                  <a:lnTo>
                    <a:pt x="69" y="29"/>
                  </a:lnTo>
                  <a:lnTo>
                    <a:pt x="73" y="26"/>
                  </a:lnTo>
                  <a:lnTo>
                    <a:pt x="78" y="23"/>
                  </a:lnTo>
                  <a:lnTo>
                    <a:pt x="84" y="20"/>
                  </a:lnTo>
                  <a:lnTo>
                    <a:pt x="89" y="17"/>
                  </a:lnTo>
                  <a:lnTo>
                    <a:pt x="95" y="14"/>
                  </a:lnTo>
                  <a:lnTo>
                    <a:pt x="101" y="12"/>
                  </a:lnTo>
                  <a:lnTo>
                    <a:pt x="107" y="10"/>
                  </a:lnTo>
                  <a:lnTo>
                    <a:pt x="114" y="8"/>
                  </a:lnTo>
                  <a:lnTo>
                    <a:pt x="121" y="6"/>
                  </a:lnTo>
                  <a:lnTo>
                    <a:pt x="128" y="4"/>
                  </a:lnTo>
                  <a:lnTo>
                    <a:pt x="136" y="3"/>
                  </a:lnTo>
                  <a:lnTo>
                    <a:pt x="144" y="2"/>
                  </a:lnTo>
                  <a:lnTo>
                    <a:pt x="152" y="1"/>
                  </a:lnTo>
                  <a:lnTo>
                    <a:pt x="161" y="0"/>
                  </a:lnTo>
                  <a:lnTo>
                    <a:pt x="170" y="0"/>
                  </a:lnTo>
                  <a:lnTo>
                    <a:pt x="180" y="0"/>
                  </a:lnTo>
                  <a:lnTo>
                    <a:pt x="189" y="0"/>
                  </a:lnTo>
                  <a:lnTo>
                    <a:pt x="200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39" name="Freeform 28">
              <a:extLst>
                <a:ext uri="{FF2B5EF4-FFF2-40B4-BE49-F238E27FC236}">
                  <a16:creationId xmlns:a16="http://schemas.microsoft.com/office/drawing/2014/main" id="{3C6E8307-C3CF-401B-B11B-368E38331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0067" y="3539384"/>
              <a:ext cx="131945" cy="540261"/>
            </a:xfrm>
            <a:custGeom>
              <a:avLst/>
              <a:gdLst>
                <a:gd name="T0" fmla="*/ 2147483646 w 102"/>
                <a:gd name="T1" fmla="*/ 2147483646 h 418"/>
                <a:gd name="T2" fmla="*/ 2147483646 w 102"/>
                <a:gd name="T3" fmla="*/ 2147483646 h 418"/>
                <a:gd name="T4" fmla="*/ 2147483646 w 102"/>
                <a:gd name="T5" fmla="*/ 2147483646 h 418"/>
                <a:gd name="T6" fmla="*/ 2147483646 w 102"/>
                <a:gd name="T7" fmla="*/ 2147483646 h 418"/>
                <a:gd name="T8" fmla="*/ 2147483646 w 102"/>
                <a:gd name="T9" fmla="*/ 2147483646 h 418"/>
                <a:gd name="T10" fmla="*/ 2147483646 w 102"/>
                <a:gd name="T11" fmla="*/ 2147483646 h 418"/>
                <a:gd name="T12" fmla="*/ 2147483646 w 102"/>
                <a:gd name="T13" fmla="*/ 2147483646 h 418"/>
                <a:gd name="T14" fmla="*/ 2147483646 w 102"/>
                <a:gd name="T15" fmla="*/ 2147483646 h 418"/>
                <a:gd name="T16" fmla="*/ 2147483646 w 102"/>
                <a:gd name="T17" fmla="*/ 2147483646 h 418"/>
                <a:gd name="T18" fmla="*/ 2147483646 w 102"/>
                <a:gd name="T19" fmla="*/ 2147483646 h 418"/>
                <a:gd name="T20" fmla="*/ 2147483646 w 102"/>
                <a:gd name="T21" fmla="*/ 2147483646 h 418"/>
                <a:gd name="T22" fmla="*/ 2147483646 w 102"/>
                <a:gd name="T23" fmla="*/ 2147483646 h 418"/>
                <a:gd name="T24" fmla="*/ 0 w 102"/>
                <a:gd name="T25" fmla="*/ 2147483646 h 418"/>
                <a:gd name="T26" fmla="*/ 0 w 102"/>
                <a:gd name="T27" fmla="*/ 2147483646 h 418"/>
                <a:gd name="T28" fmla="*/ 2147483646 w 102"/>
                <a:gd name="T29" fmla="*/ 2147483646 h 418"/>
                <a:gd name="T30" fmla="*/ 2147483646 w 102"/>
                <a:gd name="T31" fmla="*/ 2147483646 h 418"/>
                <a:gd name="T32" fmla="*/ 2147483646 w 102"/>
                <a:gd name="T33" fmla="*/ 2147483646 h 418"/>
                <a:gd name="T34" fmla="*/ 2147483646 w 102"/>
                <a:gd name="T35" fmla="*/ 2147483646 h 418"/>
                <a:gd name="T36" fmla="*/ 2147483646 w 102"/>
                <a:gd name="T37" fmla="*/ 2147483646 h 418"/>
                <a:gd name="T38" fmla="*/ 2147483646 w 102"/>
                <a:gd name="T39" fmla="*/ 2147483646 h 418"/>
                <a:gd name="T40" fmla="*/ 2147483646 w 102"/>
                <a:gd name="T41" fmla="*/ 2147483646 h 418"/>
                <a:gd name="T42" fmla="*/ 2147483646 w 102"/>
                <a:gd name="T43" fmla="*/ 2147483646 h 418"/>
                <a:gd name="T44" fmla="*/ 2147483646 w 102"/>
                <a:gd name="T45" fmla="*/ 2147483646 h 418"/>
                <a:gd name="T46" fmla="*/ 2147483646 w 102"/>
                <a:gd name="T47" fmla="*/ 2147483646 h 418"/>
                <a:gd name="T48" fmla="*/ 2147483646 w 102"/>
                <a:gd name="T49" fmla="*/ 2147483646 h 418"/>
                <a:gd name="T50" fmla="*/ 2147483646 w 102"/>
                <a:gd name="T51" fmla="*/ 2147483646 h 418"/>
                <a:gd name="T52" fmla="*/ 2147483646 w 102"/>
                <a:gd name="T53" fmla="*/ 2147483646 h 418"/>
                <a:gd name="T54" fmla="*/ 2147483646 w 102"/>
                <a:gd name="T55" fmla="*/ 2147483646 h 418"/>
                <a:gd name="T56" fmla="*/ 2147483646 w 102"/>
                <a:gd name="T57" fmla="*/ 2147483646 h 418"/>
                <a:gd name="T58" fmla="*/ 2147483646 w 102"/>
                <a:gd name="T59" fmla="*/ 2147483646 h 418"/>
                <a:gd name="T60" fmla="*/ 2147483646 w 102"/>
                <a:gd name="T61" fmla="*/ 2147483646 h 418"/>
                <a:gd name="T62" fmla="*/ 2147483646 w 102"/>
                <a:gd name="T63" fmla="*/ 2147483646 h 418"/>
                <a:gd name="T64" fmla="*/ 2147483646 w 102"/>
                <a:gd name="T65" fmla="*/ 2147483646 h 418"/>
                <a:gd name="T66" fmla="*/ 2147483646 w 102"/>
                <a:gd name="T67" fmla="*/ 2147483646 h 418"/>
                <a:gd name="T68" fmla="*/ 2147483646 w 102"/>
                <a:gd name="T69" fmla="*/ 2147483646 h 418"/>
                <a:gd name="T70" fmla="*/ 2147483646 w 102"/>
                <a:gd name="T71" fmla="*/ 2147483646 h 418"/>
                <a:gd name="T72" fmla="*/ 2147483646 w 102"/>
                <a:gd name="T73" fmla="*/ 0 h 41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2"/>
                <a:gd name="T112" fmla="*/ 0 h 418"/>
                <a:gd name="T113" fmla="*/ 102 w 102"/>
                <a:gd name="T114" fmla="*/ 418 h 41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2" h="418">
                  <a:moveTo>
                    <a:pt x="61" y="417"/>
                  </a:moveTo>
                  <a:lnTo>
                    <a:pt x="56" y="413"/>
                  </a:lnTo>
                  <a:lnTo>
                    <a:pt x="52" y="410"/>
                  </a:lnTo>
                  <a:lnTo>
                    <a:pt x="47" y="406"/>
                  </a:lnTo>
                  <a:lnTo>
                    <a:pt x="43" y="402"/>
                  </a:lnTo>
                  <a:lnTo>
                    <a:pt x="38" y="398"/>
                  </a:lnTo>
                  <a:lnTo>
                    <a:pt x="34" y="394"/>
                  </a:lnTo>
                  <a:lnTo>
                    <a:pt x="31" y="390"/>
                  </a:lnTo>
                  <a:lnTo>
                    <a:pt x="27" y="385"/>
                  </a:lnTo>
                  <a:lnTo>
                    <a:pt x="24" y="381"/>
                  </a:lnTo>
                  <a:lnTo>
                    <a:pt x="21" y="376"/>
                  </a:lnTo>
                  <a:lnTo>
                    <a:pt x="19" y="371"/>
                  </a:lnTo>
                  <a:lnTo>
                    <a:pt x="17" y="366"/>
                  </a:lnTo>
                  <a:lnTo>
                    <a:pt x="14" y="361"/>
                  </a:lnTo>
                  <a:lnTo>
                    <a:pt x="12" y="356"/>
                  </a:lnTo>
                  <a:lnTo>
                    <a:pt x="10" y="351"/>
                  </a:lnTo>
                  <a:lnTo>
                    <a:pt x="8" y="345"/>
                  </a:lnTo>
                  <a:lnTo>
                    <a:pt x="7" y="340"/>
                  </a:lnTo>
                  <a:lnTo>
                    <a:pt x="5" y="334"/>
                  </a:lnTo>
                  <a:lnTo>
                    <a:pt x="4" y="328"/>
                  </a:lnTo>
                  <a:lnTo>
                    <a:pt x="3" y="322"/>
                  </a:lnTo>
                  <a:lnTo>
                    <a:pt x="2" y="316"/>
                  </a:lnTo>
                  <a:lnTo>
                    <a:pt x="1" y="310"/>
                  </a:lnTo>
                  <a:lnTo>
                    <a:pt x="1" y="304"/>
                  </a:lnTo>
                  <a:lnTo>
                    <a:pt x="0" y="298"/>
                  </a:lnTo>
                  <a:lnTo>
                    <a:pt x="0" y="292"/>
                  </a:lnTo>
                  <a:lnTo>
                    <a:pt x="0" y="285"/>
                  </a:lnTo>
                  <a:lnTo>
                    <a:pt x="0" y="279"/>
                  </a:lnTo>
                  <a:lnTo>
                    <a:pt x="0" y="273"/>
                  </a:lnTo>
                  <a:lnTo>
                    <a:pt x="1" y="266"/>
                  </a:lnTo>
                  <a:lnTo>
                    <a:pt x="1" y="260"/>
                  </a:lnTo>
                  <a:lnTo>
                    <a:pt x="2" y="253"/>
                  </a:lnTo>
                  <a:lnTo>
                    <a:pt x="3" y="246"/>
                  </a:lnTo>
                  <a:lnTo>
                    <a:pt x="4" y="240"/>
                  </a:lnTo>
                  <a:lnTo>
                    <a:pt x="5" y="233"/>
                  </a:lnTo>
                  <a:lnTo>
                    <a:pt x="6" y="227"/>
                  </a:lnTo>
                  <a:lnTo>
                    <a:pt x="7" y="220"/>
                  </a:lnTo>
                  <a:lnTo>
                    <a:pt x="8" y="213"/>
                  </a:lnTo>
                  <a:lnTo>
                    <a:pt x="10" y="206"/>
                  </a:lnTo>
                  <a:lnTo>
                    <a:pt x="11" y="200"/>
                  </a:lnTo>
                  <a:lnTo>
                    <a:pt x="13" y="193"/>
                  </a:lnTo>
                  <a:lnTo>
                    <a:pt x="15" y="186"/>
                  </a:lnTo>
                  <a:lnTo>
                    <a:pt x="17" y="179"/>
                  </a:lnTo>
                  <a:lnTo>
                    <a:pt x="19" y="173"/>
                  </a:lnTo>
                  <a:lnTo>
                    <a:pt x="20" y="166"/>
                  </a:lnTo>
                  <a:lnTo>
                    <a:pt x="22" y="159"/>
                  </a:lnTo>
                  <a:lnTo>
                    <a:pt x="24" y="153"/>
                  </a:lnTo>
                  <a:lnTo>
                    <a:pt x="27" y="146"/>
                  </a:lnTo>
                  <a:lnTo>
                    <a:pt x="29" y="140"/>
                  </a:lnTo>
                  <a:lnTo>
                    <a:pt x="31" y="133"/>
                  </a:lnTo>
                  <a:lnTo>
                    <a:pt x="34" y="127"/>
                  </a:lnTo>
                  <a:lnTo>
                    <a:pt x="37" y="120"/>
                  </a:lnTo>
                  <a:lnTo>
                    <a:pt x="39" y="114"/>
                  </a:lnTo>
                  <a:lnTo>
                    <a:pt x="42" y="107"/>
                  </a:lnTo>
                  <a:lnTo>
                    <a:pt x="45" y="101"/>
                  </a:lnTo>
                  <a:lnTo>
                    <a:pt x="47" y="95"/>
                  </a:lnTo>
                  <a:lnTo>
                    <a:pt x="50" y="89"/>
                  </a:lnTo>
                  <a:lnTo>
                    <a:pt x="53" y="83"/>
                  </a:lnTo>
                  <a:lnTo>
                    <a:pt x="56" y="77"/>
                  </a:lnTo>
                  <a:lnTo>
                    <a:pt x="59" y="71"/>
                  </a:lnTo>
                  <a:lnTo>
                    <a:pt x="62" y="65"/>
                  </a:lnTo>
                  <a:lnTo>
                    <a:pt x="65" y="59"/>
                  </a:lnTo>
                  <a:lnTo>
                    <a:pt x="68" y="54"/>
                  </a:lnTo>
                  <a:lnTo>
                    <a:pt x="71" y="48"/>
                  </a:lnTo>
                  <a:lnTo>
                    <a:pt x="74" y="43"/>
                  </a:lnTo>
                  <a:lnTo>
                    <a:pt x="77" y="38"/>
                  </a:lnTo>
                  <a:lnTo>
                    <a:pt x="80" y="33"/>
                  </a:lnTo>
                  <a:lnTo>
                    <a:pt x="83" y="28"/>
                  </a:lnTo>
                  <a:lnTo>
                    <a:pt x="86" y="23"/>
                  </a:lnTo>
                  <a:lnTo>
                    <a:pt x="89" y="18"/>
                  </a:lnTo>
                  <a:lnTo>
                    <a:pt x="92" y="13"/>
                  </a:lnTo>
                  <a:lnTo>
                    <a:pt x="95" y="9"/>
                  </a:lnTo>
                  <a:lnTo>
                    <a:pt x="98" y="5"/>
                  </a:lnTo>
                  <a:lnTo>
                    <a:pt x="101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40" name="Freeform 29">
              <a:extLst>
                <a:ext uri="{FF2B5EF4-FFF2-40B4-BE49-F238E27FC236}">
                  <a16:creationId xmlns:a16="http://schemas.microsoft.com/office/drawing/2014/main" id="{5F42B122-8E29-44B1-B562-8125486EC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0719" y="3112862"/>
              <a:ext cx="582110" cy="427814"/>
            </a:xfrm>
            <a:custGeom>
              <a:avLst/>
              <a:gdLst>
                <a:gd name="T0" fmla="*/ 2147483646 w 450"/>
                <a:gd name="T1" fmla="*/ 2147483646 h 331"/>
                <a:gd name="T2" fmla="*/ 2147483646 w 450"/>
                <a:gd name="T3" fmla="*/ 2147483646 h 331"/>
                <a:gd name="T4" fmla="*/ 2147483646 w 450"/>
                <a:gd name="T5" fmla="*/ 2147483646 h 331"/>
                <a:gd name="T6" fmla="*/ 2147483646 w 450"/>
                <a:gd name="T7" fmla="*/ 2147483646 h 331"/>
                <a:gd name="T8" fmla="*/ 2147483646 w 450"/>
                <a:gd name="T9" fmla="*/ 2147483646 h 331"/>
                <a:gd name="T10" fmla="*/ 2147483646 w 450"/>
                <a:gd name="T11" fmla="*/ 2147483646 h 331"/>
                <a:gd name="T12" fmla="*/ 2147483646 w 450"/>
                <a:gd name="T13" fmla="*/ 2147483646 h 331"/>
                <a:gd name="T14" fmla="*/ 2147483646 w 450"/>
                <a:gd name="T15" fmla="*/ 2147483646 h 331"/>
                <a:gd name="T16" fmla="*/ 2147483646 w 450"/>
                <a:gd name="T17" fmla="*/ 2147483646 h 331"/>
                <a:gd name="T18" fmla="*/ 2147483646 w 450"/>
                <a:gd name="T19" fmla="*/ 2147483646 h 331"/>
                <a:gd name="T20" fmla="*/ 2147483646 w 450"/>
                <a:gd name="T21" fmla="*/ 2147483646 h 331"/>
                <a:gd name="T22" fmla="*/ 2147483646 w 450"/>
                <a:gd name="T23" fmla="*/ 2147483646 h 331"/>
                <a:gd name="T24" fmla="*/ 2147483646 w 450"/>
                <a:gd name="T25" fmla="*/ 2147483646 h 331"/>
                <a:gd name="T26" fmla="*/ 2147483646 w 450"/>
                <a:gd name="T27" fmla="*/ 2147483646 h 331"/>
                <a:gd name="T28" fmla="*/ 2147483646 w 450"/>
                <a:gd name="T29" fmla="*/ 2147483646 h 331"/>
                <a:gd name="T30" fmla="*/ 2147483646 w 450"/>
                <a:gd name="T31" fmla="*/ 2147483646 h 331"/>
                <a:gd name="T32" fmla="*/ 2147483646 w 450"/>
                <a:gd name="T33" fmla="*/ 2147483646 h 331"/>
                <a:gd name="T34" fmla="*/ 2147483646 w 450"/>
                <a:gd name="T35" fmla="*/ 2147483646 h 331"/>
                <a:gd name="T36" fmla="*/ 2147483646 w 450"/>
                <a:gd name="T37" fmla="*/ 2147483646 h 331"/>
                <a:gd name="T38" fmla="*/ 2147483646 w 450"/>
                <a:gd name="T39" fmla="*/ 2147483646 h 331"/>
                <a:gd name="T40" fmla="*/ 2147483646 w 450"/>
                <a:gd name="T41" fmla="*/ 2147483646 h 331"/>
                <a:gd name="T42" fmla="*/ 2147483646 w 450"/>
                <a:gd name="T43" fmla="*/ 2147483646 h 331"/>
                <a:gd name="T44" fmla="*/ 2147483646 w 450"/>
                <a:gd name="T45" fmla="*/ 2147483646 h 331"/>
                <a:gd name="T46" fmla="*/ 2147483646 w 450"/>
                <a:gd name="T47" fmla="*/ 2147483646 h 331"/>
                <a:gd name="T48" fmla="*/ 2147483646 w 450"/>
                <a:gd name="T49" fmla="*/ 2147483646 h 331"/>
                <a:gd name="T50" fmla="*/ 2147483646 w 450"/>
                <a:gd name="T51" fmla="*/ 2147483646 h 331"/>
                <a:gd name="T52" fmla="*/ 2147483646 w 450"/>
                <a:gd name="T53" fmla="*/ 2147483646 h 331"/>
                <a:gd name="T54" fmla="*/ 2147483646 w 450"/>
                <a:gd name="T55" fmla="*/ 2147483646 h 331"/>
                <a:gd name="T56" fmla="*/ 2147483646 w 450"/>
                <a:gd name="T57" fmla="*/ 2147483646 h 331"/>
                <a:gd name="T58" fmla="*/ 2147483646 w 450"/>
                <a:gd name="T59" fmla="*/ 2147483646 h 331"/>
                <a:gd name="T60" fmla="*/ 2147483646 w 450"/>
                <a:gd name="T61" fmla="*/ 2147483646 h 331"/>
                <a:gd name="T62" fmla="*/ 2147483646 w 450"/>
                <a:gd name="T63" fmla="*/ 2147483646 h 331"/>
                <a:gd name="T64" fmla="*/ 2147483646 w 450"/>
                <a:gd name="T65" fmla="*/ 2147483646 h 331"/>
                <a:gd name="T66" fmla="*/ 2147483646 w 450"/>
                <a:gd name="T67" fmla="*/ 2147483646 h 331"/>
                <a:gd name="T68" fmla="*/ 2147483646 w 450"/>
                <a:gd name="T69" fmla="*/ 2147483646 h 331"/>
                <a:gd name="T70" fmla="*/ 2147483646 w 450"/>
                <a:gd name="T71" fmla="*/ 2147483646 h 331"/>
                <a:gd name="T72" fmla="*/ 2147483646 w 450"/>
                <a:gd name="T73" fmla="*/ 2147483646 h 331"/>
                <a:gd name="T74" fmla="*/ 2147483646 w 450"/>
                <a:gd name="T75" fmla="*/ 2147483646 h 331"/>
                <a:gd name="T76" fmla="*/ 2147483646 w 450"/>
                <a:gd name="T77" fmla="*/ 2147483646 h 331"/>
                <a:gd name="T78" fmla="*/ 2147483646 w 450"/>
                <a:gd name="T79" fmla="*/ 2147483646 h 331"/>
                <a:gd name="T80" fmla="*/ 2147483646 w 450"/>
                <a:gd name="T81" fmla="*/ 2147483646 h 331"/>
                <a:gd name="T82" fmla="*/ 2147483646 w 450"/>
                <a:gd name="T83" fmla="*/ 0 h 3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0"/>
                <a:gd name="T127" fmla="*/ 0 h 331"/>
                <a:gd name="T128" fmla="*/ 450 w 450"/>
                <a:gd name="T129" fmla="*/ 331 h 33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0" h="331">
                  <a:moveTo>
                    <a:pt x="0" y="330"/>
                  </a:moveTo>
                  <a:lnTo>
                    <a:pt x="5" y="324"/>
                  </a:lnTo>
                  <a:lnTo>
                    <a:pt x="9" y="318"/>
                  </a:lnTo>
                  <a:lnTo>
                    <a:pt x="14" y="312"/>
                  </a:lnTo>
                  <a:lnTo>
                    <a:pt x="19" y="306"/>
                  </a:lnTo>
                  <a:lnTo>
                    <a:pt x="24" y="299"/>
                  </a:lnTo>
                  <a:lnTo>
                    <a:pt x="28" y="293"/>
                  </a:lnTo>
                  <a:lnTo>
                    <a:pt x="33" y="287"/>
                  </a:lnTo>
                  <a:lnTo>
                    <a:pt x="38" y="281"/>
                  </a:lnTo>
                  <a:lnTo>
                    <a:pt x="43" y="274"/>
                  </a:lnTo>
                  <a:lnTo>
                    <a:pt x="47" y="268"/>
                  </a:lnTo>
                  <a:lnTo>
                    <a:pt x="52" y="262"/>
                  </a:lnTo>
                  <a:lnTo>
                    <a:pt x="57" y="256"/>
                  </a:lnTo>
                  <a:lnTo>
                    <a:pt x="62" y="250"/>
                  </a:lnTo>
                  <a:lnTo>
                    <a:pt x="67" y="244"/>
                  </a:lnTo>
                  <a:lnTo>
                    <a:pt x="72" y="238"/>
                  </a:lnTo>
                  <a:lnTo>
                    <a:pt x="77" y="232"/>
                  </a:lnTo>
                  <a:lnTo>
                    <a:pt x="82" y="227"/>
                  </a:lnTo>
                  <a:lnTo>
                    <a:pt x="87" y="221"/>
                  </a:lnTo>
                  <a:lnTo>
                    <a:pt x="92" y="215"/>
                  </a:lnTo>
                  <a:lnTo>
                    <a:pt x="97" y="210"/>
                  </a:lnTo>
                  <a:lnTo>
                    <a:pt x="102" y="204"/>
                  </a:lnTo>
                  <a:lnTo>
                    <a:pt x="107" y="198"/>
                  </a:lnTo>
                  <a:lnTo>
                    <a:pt x="112" y="193"/>
                  </a:lnTo>
                  <a:lnTo>
                    <a:pt x="117" y="187"/>
                  </a:lnTo>
                  <a:lnTo>
                    <a:pt x="122" y="182"/>
                  </a:lnTo>
                  <a:lnTo>
                    <a:pt x="127" y="177"/>
                  </a:lnTo>
                  <a:lnTo>
                    <a:pt x="132" y="171"/>
                  </a:lnTo>
                  <a:lnTo>
                    <a:pt x="137" y="166"/>
                  </a:lnTo>
                  <a:lnTo>
                    <a:pt x="142" y="161"/>
                  </a:lnTo>
                  <a:lnTo>
                    <a:pt x="147" y="156"/>
                  </a:lnTo>
                  <a:lnTo>
                    <a:pt x="153" y="151"/>
                  </a:lnTo>
                  <a:lnTo>
                    <a:pt x="158" y="146"/>
                  </a:lnTo>
                  <a:lnTo>
                    <a:pt x="163" y="141"/>
                  </a:lnTo>
                  <a:lnTo>
                    <a:pt x="168" y="136"/>
                  </a:lnTo>
                  <a:lnTo>
                    <a:pt x="174" y="132"/>
                  </a:lnTo>
                  <a:lnTo>
                    <a:pt x="179" y="127"/>
                  </a:lnTo>
                  <a:lnTo>
                    <a:pt x="184" y="122"/>
                  </a:lnTo>
                  <a:lnTo>
                    <a:pt x="190" y="118"/>
                  </a:lnTo>
                  <a:lnTo>
                    <a:pt x="195" y="113"/>
                  </a:lnTo>
                  <a:lnTo>
                    <a:pt x="200" y="109"/>
                  </a:lnTo>
                  <a:lnTo>
                    <a:pt x="206" y="104"/>
                  </a:lnTo>
                  <a:lnTo>
                    <a:pt x="211" y="100"/>
                  </a:lnTo>
                  <a:lnTo>
                    <a:pt x="216" y="96"/>
                  </a:lnTo>
                  <a:lnTo>
                    <a:pt x="222" y="92"/>
                  </a:lnTo>
                  <a:lnTo>
                    <a:pt x="227" y="88"/>
                  </a:lnTo>
                  <a:lnTo>
                    <a:pt x="233" y="84"/>
                  </a:lnTo>
                  <a:lnTo>
                    <a:pt x="238" y="80"/>
                  </a:lnTo>
                  <a:lnTo>
                    <a:pt x="244" y="76"/>
                  </a:lnTo>
                  <a:lnTo>
                    <a:pt x="249" y="72"/>
                  </a:lnTo>
                  <a:lnTo>
                    <a:pt x="255" y="69"/>
                  </a:lnTo>
                  <a:lnTo>
                    <a:pt x="260" y="65"/>
                  </a:lnTo>
                  <a:lnTo>
                    <a:pt x="266" y="62"/>
                  </a:lnTo>
                  <a:lnTo>
                    <a:pt x="272" y="58"/>
                  </a:lnTo>
                  <a:lnTo>
                    <a:pt x="277" y="55"/>
                  </a:lnTo>
                  <a:lnTo>
                    <a:pt x="283" y="52"/>
                  </a:lnTo>
                  <a:lnTo>
                    <a:pt x="289" y="49"/>
                  </a:lnTo>
                  <a:lnTo>
                    <a:pt x="294" y="46"/>
                  </a:lnTo>
                  <a:lnTo>
                    <a:pt x="300" y="43"/>
                  </a:lnTo>
                  <a:lnTo>
                    <a:pt x="306" y="40"/>
                  </a:lnTo>
                  <a:lnTo>
                    <a:pt x="311" y="37"/>
                  </a:lnTo>
                  <a:lnTo>
                    <a:pt x="317" y="34"/>
                  </a:lnTo>
                  <a:lnTo>
                    <a:pt x="323" y="32"/>
                  </a:lnTo>
                  <a:lnTo>
                    <a:pt x="329" y="29"/>
                  </a:lnTo>
                  <a:lnTo>
                    <a:pt x="334" y="27"/>
                  </a:lnTo>
                  <a:lnTo>
                    <a:pt x="340" y="24"/>
                  </a:lnTo>
                  <a:lnTo>
                    <a:pt x="346" y="22"/>
                  </a:lnTo>
                  <a:lnTo>
                    <a:pt x="352" y="20"/>
                  </a:lnTo>
                  <a:lnTo>
                    <a:pt x="358" y="18"/>
                  </a:lnTo>
                  <a:lnTo>
                    <a:pt x="364" y="16"/>
                  </a:lnTo>
                  <a:lnTo>
                    <a:pt x="370" y="14"/>
                  </a:lnTo>
                  <a:lnTo>
                    <a:pt x="376" y="13"/>
                  </a:lnTo>
                  <a:lnTo>
                    <a:pt x="382" y="11"/>
                  </a:lnTo>
                  <a:lnTo>
                    <a:pt x="388" y="10"/>
                  </a:lnTo>
                  <a:lnTo>
                    <a:pt x="394" y="8"/>
                  </a:lnTo>
                  <a:lnTo>
                    <a:pt x="400" y="7"/>
                  </a:lnTo>
                  <a:lnTo>
                    <a:pt x="406" y="6"/>
                  </a:lnTo>
                  <a:lnTo>
                    <a:pt x="412" y="5"/>
                  </a:lnTo>
                  <a:lnTo>
                    <a:pt x="418" y="4"/>
                  </a:lnTo>
                  <a:lnTo>
                    <a:pt x="424" y="3"/>
                  </a:lnTo>
                  <a:lnTo>
                    <a:pt x="430" y="2"/>
                  </a:lnTo>
                  <a:lnTo>
                    <a:pt x="436" y="1"/>
                  </a:lnTo>
                  <a:lnTo>
                    <a:pt x="442" y="1"/>
                  </a:lnTo>
                  <a:lnTo>
                    <a:pt x="449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41" name="Freeform 30">
              <a:extLst>
                <a:ext uri="{FF2B5EF4-FFF2-40B4-BE49-F238E27FC236}">
                  <a16:creationId xmlns:a16="http://schemas.microsoft.com/office/drawing/2014/main" id="{0D42F237-4DFF-4EB6-A349-E3801AADA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9884" y="4154609"/>
              <a:ext cx="161697" cy="281763"/>
            </a:xfrm>
            <a:custGeom>
              <a:avLst/>
              <a:gdLst>
                <a:gd name="T0" fmla="*/ 0 w 125"/>
                <a:gd name="T1" fmla="*/ 2147483646 h 218"/>
                <a:gd name="T2" fmla="*/ 2147483646 w 125"/>
                <a:gd name="T3" fmla="*/ 2147483646 h 218"/>
                <a:gd name="T4" fmla="*/ 2147483646 w 125"/>
                <a:gd name="T5" fmla="*/ 2147483646 h 218"/>
                <a:gd name="T6" fmla="*/ 2147483646 w 125"/>
                <a:gd name="T7" fmla="*/ 2147483646 h 218"/>
                <a:gd name="T8" fmla="*/ 2147483646 w 125"/>
                <a:gd name="T9" fmla="*/ 2147483646 h 218"/>
                <a:gd name="T10" fmla="*/ 2147483646 w 125"/>
                <a:gd name="T11" fmla="*/ 2147483646 h 218"/>
                <a:gd name="T12" fmla="*/ 2147483646 w 125"/>
                <a:gd name="T13" fmla="*/ 2147483646 h 218"/>
                <a:gd name="T14" fmla="*/ 2147483646 w 125"/>
                <a:gd name="T15" fmla="*/ 2147483646 h 218"/>
                <a:gd name="T16" fmla="*/ 2147483646 w 125"/>
                <a:gd name="T17" fmla="*/ 2147483646 h 218"/>
                <a:gd name="T18" fmla="*/ 2147483646 w 125"/>
                <a:gd name="T19" fmla="*/ 2147483646 h 218"/>
                <a:gd name="T20" fmla="*/ 2147483646 w 125"/>
                <a:gd name="T21" fmla="*/ 2147483646 h 218"/>
                <a:gd name="T22" fmla="*/ 2147483646 w 125"/>
                <a:gd name="T23" fmla="*/ 2147483646 h 218"/>
                <a:gd name="T24" fmla="*/ 2147483646 w 125"/>
                <a:gd name="T25" fmla="*/ 2147483646 h 218"/>
                <a:gd name="T26" fmla="*/ 2147483646 w 125"/>
                <a:gd name="T27" fmla="*/ 2147483646 h 218"/>
                <a:gd name="T28" fmla="*/ 2147483646 w 125"/>
                <a:gd name="T29" fmla="*/ 2147483646 h 218"/>
                <a:gd name="T30" fmla="*/ 2147483646 w 125"/>
                <a:gd name="T31" fmla="*/ 2147483646 h 218"/>
                <a:gd name="T32" fmla="*/ 2147483646 w 125"/>
                <a:gd name="T33" fmla="*/ 2147483646 h 218"/>
                <a:gd name="T34" fmla="*/ 2147483646 w 125"/>
                <a:gd name="T35" fmla="*/ 2147483646 h 218"/>
                <a:gd name="T36" fmla="*/ 2147483646 w 125"/>
                <a:gd name="T37" fmla="*/ 2147483646 h 218"/>
                <a:gd name="T38" fmla="*/ 2147483646 w 125"/>
                <a:gd name="T39" fmla="*/ 2147483646 h 218"/>
                <a:gd name="T40" fmla="*/ 2147483646 w 125"/>
                <a:gd name="T41" fmla="*/ 2147483646 h 218"/>
                <a:gd name="T42" fmla="*/ 2147483646 w 125"/>
                <a:gd name="T43" fmla="*/ 2147483646 h 218"/>
                <a:gd name="T44" fmla="*/ 2147483646 w 125"/>
                <a:gd name="T45" fmla="*/ 2147483646 h 218"/>
                <a:gd name="T46" fmla="*/ 2147483646 w 125"/>
                <a:gd name="T47" fmla="*/ 2147483646 h 218"/>
                <a:gd name="T48" fmla="*/ 2147483646 w 125"/>
                <a:gd name="T49" fmla="*/ 2147483646 h 218"/>
                <a:gd name="T50" fmla="*/ 2147483646 w 125"/>
                <a:gd name="T51" fmla="*/ 2147483646 h 218"/>
                <a:gd name="T52" fmla="*/ 2147483646 w 125"/>
                <a:gd name="T53" fmla="*/ 2147483646 h 218"/>
                <a:gd name="T54" fmla="*/ 2147483646 w 125"/>
                <a:gd name="T55" fmla="*/ 2147483646 h 218"/>
                <a:gd name="T56" fmla="*/ 2147483646 w 125"/>
                <a:gd name="T57" fmla="*/ 2147483646 h 218"/>
                <a:gd name="T58" fmla="*/ 2147483646 w 125"/>
                <a:gd name="T59" fmla="*/ 2147483646 h 218"/>
                <a:gd name="T60" fmla="*/ 2147483646 w 125"/>
                <a:gd name="T61" fmla="*/ 2147483646 h 218"/>
                <a:gd name="T62" fmla="*/ 2147483646 w 125"/>
                <a:gd name="T63" fmla="*/ 2147483646 h 218"/>
                <a:gd name="T64" fmla="*/ 2147483646 w 125"/>
                <a:gd name="T65" fmla="*/ 2147483646 h 218"/>
                <a:gd name="T66" fmla="*/ 2147483646 w 125"/>
                <a:gd name="T67" fmla="*/ 2147483646 h 218"/>
                <a:gd name="T68" fmla="*/ 2147483646 w 125"/>
                <a:gd name="T69" fmla="*/ 2147483646 h 218"/>
                <a:gd name="T70" fmla="*/ 2147483646 w 125"/>
                <a:gd name="T71" fmla="*/ 2147483646 h 218"/>
                <a:gd name="T72" fmla="*/ 2147483646 w 125"/>
                <a:gd name="T73" fmla="*/ 0 h 21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5"/>
                <a:gd name="T112" fmla="*/ 0 h 218"/>
                <a:gd name="T113" fmla="*/ 125 w 125"/>
                <a:gd name="T114" fmla="*/ 218 h 21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5" h="218">
                  <a:moveTo>
                    <a:pt x="0" y="217"/>
                  </a:moveTo>
                  <a:lnTo>
                    <a:pt x="3" y="208"/>
                  </a:lnTo>
                  <a:lnTo>
                    <a:pt x="5" y="200"/>
                  </a:lnTo>
                  <a:lnTo>
                    <a:pt x="7" y="192"/>
                  </a:lnTo>
                  <a:lnTo>
                    <a:pt x="9" y="184"/>
                  </a:lnTo>
                  <a:lnTo>
                    <a:pt x="11" y="176"/>
                  </a:lnTo>
                  <a:lnTo>
                    <a:pt x="13" y="169"/>
                  </a:lnTo>
                  <a:lnTo>
                    <a:pt x="15" y="162"/>
                  </a:lnTo>
                  <a:lnTo>
                    <a:pt x="17" y="155"/>
                  </a:lnTo>
                  <a:lnTo>
                    <a:pt x="20" y="148"/>
                  </a:lnTo>
                  <a:lnTo>
                    <a:pt x="22" y="141"/>
                  </a:lnTo>
                  <a:lnTo>
                    <a:pt x="24" y="135"/>
                  </a:lnTo>
                  <a:lnTo>
                    <a:pt x="26" y="128"/>
                  </a:lnTo>
                  <a:lnTo>
                    <a:pt x="28" y="122"/>
                  </a:lnTo>
                  <a:lnTo>
                    <a:pt x="31" y="116"/>
                  </a:lnTo>
                  <a:lnTo>
                    <a:pt x="33" y="110"/>
                  </a:lnTo>
                  <a:lnTo>
                    <a:pt x="35" y="104"/>
                  </a:lnTo>
                  <a:lnTo>
                    <a:pt x="38" y="98"/>
                  </a:lnTo>
                  <a:lnTo>
                    <a:pt x="41" y="93"/>
                  </a:lnTo>
                  <a:lnTo>
                    <a:pt x="44" y="87"/>
                  </a:lnTo>
                  <a:lnTo>
                    <a:pt x="47" y="82"/>
                  </a:lnTo>
                  <a:lnTo>
                    <a:pt x="50" y="76"/>
                  </a:lnTo>
                  <a:lnTo>
                    <a:pt x="53" y="71"/>
                  </a:lnTo>
                  <a:lnTo>
                    <a:pt x="57" y="66"/>
                  </a:lnTo>
                  <a:lnTo>
                    <a:pt x="60" y="61"/>
                  </a:lnTo>
                  <a:lnTo>
                    <a:pt x="64" y="56"/>
                  </a:lnTo>
                  <a:lnTo>
                    <a:pt x="68" y="50"/>
                  </a:lnTo>
                  <a:lnTo>
                    <a:pt x="73" y="45"/>
                  </a:lnTo>
                  <a:lnTo>
                    <a:pt x="77" y="40"/>
                  </a:lnTo>
                  <a:lnTo>
                    <a:pt x="82" y="35"/>
                  </a:lnTo>
                  <a:lnTo>
                    <a:pt x="87" y="30"/>
                  </a:lnTo>
                  <a:lnTo>
                    <a:pt x="93" y="25"/>
                  </a:lnTo>
                  <a:lnTo>
                    <a:pt x="98" y="20"/>
                  </a:lnTo>
                  <a:lnTo>
                    <a:pt x="104" y="15"/>
                  </a:lnTo>
                  <a:lnTo>
                    <a:pt x="111" y="10"/>
                  </a:lnTo>
                  <a:lnTo>
                    <a:pt x="117" y="5"/>
                  </a:lnTo>
                  <a:lnTo>
                    <a:pt x="124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42" name="Freeform 31">
              <a:extLst>
                <a:ext uri="{FF2B5EF4-FFF2-40B4-BE49-F238E27FC236}">
                  <a16:creationId xmlns:a16="http://schemas.microsoft.com/office/drawing/2014/main" id="{20AB47BC-8327-4613-AEAB-A01A09834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0288" y="4074474"/>
              <a:ext cx="893863" cy="81427"/>
            </a:xfrm>
            <a:custGeom>
              <a:avLst/>
              <a:gdLst>
                <a:gd name="T0" fmla="*/ 2147483646 w 691"/>
                <a:gd name="T1" fmla="*/ 2147483646 h 63"/>
                <a:gd name="T2" fmla="*/ 2147483646 w 691"/>
                <a:gd name="T3" fmla="*/ 2147483646 h 63"/>
                <a:gd name="T4" fmla="*/ 2147483646 w 691"/>
                <a:gd name="T5" fmla="*/ 2147483646 h 63"/>
                <a:gd name="T6" fmla="*/ 2147483646 w 691"/>
                <a:gd name="T7" fmla="*/ 2147483646 h 63"/>
                <a:gd name="T8" fmla="*/ 2147483646 w 691"/>
                <a:gd name="T9" fmla="*/ 2147483646 h 63"/>
                <a:gd name="T10" fmla="*/ 2147483646 w 691"/>
                <a:gd name="T11" fmla="*/ 2147483646 h 63"/>
                <a:gd name="T12" fmla="*/ 2147483646 w 691"/>
                <a:gd name="T13" fmla="*/ 2147483646 h 63"/>
                <a:gd name="T14" fmla="*/ 2147483646 w 691"/>
                <a:gd name="T15" fmla="*/ 2147483646 h 63"/>
                <a:gd name="T16" fmla="*/ 2147483646 w 691"/>
                <a:gd name="T17" fmla="*/ 2147483646 h 63"/>
                <a:gd name="T18" fmla="*/ 2147483646 w 691"/>
                <a:gd name="T19" fmla="*/ 2147483646 h 63"/>
                <a:gd name="T20" fmla="*/ 2147483646 w 691"/>
                <a:gd name="T21" fmla="*/ 2147483646 h 63"/>
                <a:gd name="T22" fmla="*/ 2147483646 w 691"/>
                <a:gd name="T23" fmla="*/ 2147483646 h 63"/>
                <a:gd name="T24" fmla="*/ 2147483646 w 691"/>
                <a:gd name="T25" fmla="*/ 2147483646 h 63"/>
                <a:gd name="T26" fmla="*/ 2147483646 w 691"/>
                <a:gd name="T27" fmla="*/ 2147483646 h 63"/>
                <a:gd name="T28" fmla="*/ 2147483646 w 691"/>
                <a:gd name="T29" fmla="*/ 2147483646 h 63"/>
                <a:gd name="T30" fmla="*/ 2147483646 w 691"/>
                <a:gd name="T31" fmla="*/ 2147483646 h 63"/>
                <a:gd name="T32" fmla="*/ 2147483646 w 691"/>
                <a:gd name="T33" fmla="*/ 2147483646 h 63"/>
                <a:gd name="T34" fmla="*/ 2147483646 w 691"/>
                <a:gd name="T35" fmla="*/ 2147483646 h 63"/>
                <a:gd name="T36" fmla="*/ 2147483646 w 691"/>
                <a:gd name="T37" fmla="*/ 2147483646 h 63"/>
                <a:gd name="T38" fmla="*/ 2147483646 w 691"/>
                <a:gd name="T39" fmla="*/ 2147483646 h 63"/>
                <a:gd name="T40" fmla="*/ 2147483646 w 691"/>
                <a:gd name="T41" fmla="*/ 2147483646 h 63"/>
                <a:gd name="T42" fmla="*/ 2147483646 w 691"/>
                <a:gd name="T43" fmla="*/ 2147483646 h 63"/>
                <a:gd name="T44" fmla="*/ 2147483646 w 691"/>
                <a:gd name="T45" fmla="*/ 2147483646 h 63"/>
                <a:gd name="T46" fmla="*/ 2147483646 w 691"/>
                <a:gd name="T47" fmla="*/ 2147483646 h 63"/>
                <a:gd name="T48" fmla="*/ 2147483646 w 691"/>
                <a:gd name="T49" fmla="*/ 2147483646 h 63"/>
                <a:gd name="T50" fmla="*/ 2147483646 w 691"/>
                <a:gd name="T51" fmla="*/ 2147483646 h 63"/>
                <a:gd name="T52" fmla="*/ 2147483646 w 691"/>
                <a:gd name="T53" fmla="*/ 2147483646 h 63"/>
                <a:gd name="T54" fmla="*/ 2147483646 w 691"/>
                <a:gd name="T55" fmla="*/ 2147483646 h 63"/>
                <a:gd name="T56" fmla="*/ 2147483646 w 691"/>
                <a:gd name="T57" fmla="*/ 2147483646 h 63"/>
                <a:gd name="T58" fmla="*/ 2147483646 w 691"/>
                <a:gd name="T59" fmla="*/ 2147483646 h 63"/>
                <a:gd name="T60" fmla="*/ 2147483646 w 691"/>
                <a:gd name="T61" fmla="*/ 2147483646 h 63"/>
                <a:gd name="T62" fmla="*/ 2147483646 w 691"/>
                <a:gd name="T63" fmla="*/ 2147483646 h 63"/>
                <a:gd name="T64" fmla="*/ 2147483646 w 691"/>
                <a:gd name="T65" fmla="*/ 2147483646 h 63"/>
                <a:gd name="T66" fmla="*/ 2147483646 w 691"/>
                <a:gd name="T67" fmla="*/ 2147483646 h 63"/>
                <a:gd name="T68" fmla="*/ 2147483646 w 691"/>
                <a:gd name="T69" fmla="*/ 2147483646 h 63"/>
                <a:gd name="T70" fmla="*/ 2147483646 w 691"/>
                <a:gd name="T71" fmla="*/ 2147483646 h 63"/>
                <a:gd name="T72" fmla="*/ 2147483646 w 691"/>
                <a:gd name="T73" fmla="*/ 2147483646 h 63"/>
                <a:gd name="T74" fmla="*/ 2147483646 w 691"/>
                <a:gd name="T75" fmla="*/ 2147483646 h 63"/>
                <a:gd name="T76" fmla="*/ 2147483646 w 691"/>
                <a:gd name="T77" fmla="*/ 2147483646 h 63"/>
                <a:gd name="T78" fmla="*/ 2147483646 w 691"/>
                <a:gd name="T79" fmla="*/ 2147483646 h 63"/>
                <a:gd name="T80" fmla="*/ 2147483646 w 691"/>
                <a:gd name="T81" fmla="*/ 2147483646 h 63"/>
                <a:gd name="T82" fmla="*/ 2147483646 w 691"/>
                <a:gd name="T83" fmla="*/ 2147483646 h 63"/>
                <a:gd name="T84" fmla="*/ 2147483646 w 691"/>
                <a:gd name="T85" fmla="*/ 2147483646 h 63"/>
                <a:gd name="T86" fmla="*/ 2147483646 w 691"/>
                <a:gd name="T87" fmla="*/ 2147483646 h 63"/>
                <a:gd name="T88" fmla="*/ 2147483646 w 691"/>
                <a:gd name="T89" fmla="*/ 2147483646 h 63"/>
                <a:gd name="T90" fmla="*/ 2147483646 w 691"/>
                <a:gd name="T91" fmla="*/ 2147483646 h 63"/>
                <a:gd name="T92" fmla="*/ 2147483646 w 691"/>
                <a:gd name="T93" fmla="*/ 2147483646 h 63"/>
                <a:gd name="T94" fmla="*/ 2147483646 w 691"/>
                <a:gd name="T95" fmla="*/ 2147483646 h 63"/>
                <a:gd name="T96" fmla="*/ 2147483646 w 691"/>
                <a:gd name="T97" fmla="*/ 2147483646 h 63"/>
                <a:gd name="T98" fmla="*/ 2147483646 w 691"/>
                <a:gd name="T99" fmla="*/ 2147483646 h 63"/>
                <a:gd name="T100" fmla="*/ 2147483646 w 691"/>
                <a:gd name="T101" fmla="*/ 2147483646 h 63"/>
                <a:gd name="T102" fmla="*/ 2147483646 w 691"/>
                <a:gd name="T103" fmla="*/ 2147483646 h 63"/>
                <a:gd name="T104" fmla="*/ 2147483646 w 691"/>
                <a:gd name="T105" fmla="*/ 0 h 6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91"/>
                <a:gd name="T160" fmla="*/ 0 h 63"/>
                <a:gd name="T161" fmla="*/ 691 w 691"/>
                <a:gd name="T162" fmla="*/ 63 h 6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91" h="63">
                  <a:moveTo>
                    <a:pt x="0" y="62"/>
                  </a:moveTo>
                  <a:lnTo>
                    <a:pt x="7" y="60"/>
                  </a:lnTo>
                  <a:lnTo>
                    <a:pt x="13" y="58"/>
                  </a:lnTo>
                  <a:lnTo>
                    <a:pt x="20" y="57"/>
                  </a:lnTo>
                  <a:lnTo>
                    <a:pt x="27" y="55"/>
                  </a:lnTo>
                  <a:lnTo>
                    <a:pt x="34" y="54"/>
                  </a:lnTo>
                  <a:lnTo>
                    <a:pt x="41" y="52"/>
                  </a:lnTo>
                  <a:lnTo>
                    <a:pt x="48" y="51"/>
                  </a:lnTo>
                  <a:lnTo>
                    <a:pt x="55" y="50"/>
                  </a:lnTo>
                  <a:lnTo>
                    <a:pt x="63" y="49"/>
                  </a:lnTo>
                  <a:lnTo>
                    <a:pt x="70" y="48"/>
                  </a:lnTo>
                  <a:lnTo>
                    <a:pt x="77" y="47"/>
                  </a:lnTo>
                  <a:lnTo>
                    <a:pt x="85" y="46"/>
                  </a:lnTo>
                  <a:lnTo>
                    <a:pt x="92" y="45"/>
                  </a:lnTo>
                  <a:lnTo>
                    <a:pt x="100" y="44"/>
                  </a:lnTo>
                  <a:lnTo>
                    <a:pt x="108" y="44"/>
                  </a:lnTo>
                  <a:lnTo>
                    <a:pt x="115" y="43"/>
                  </a:lnTo>
                  <a:lnTo>
                    <a:pt x="123" y="42"/>
                  </a:lnTo>
                  <a:lnTo>
                    <a:pt x="131" y="42"/>
                  </a:lnTo>
                  <a:lnTo>
                    <a:pt x="139" y="41"/>
                  </a:lnTo>
                  <a:lnTo>
                    <a:pt x="147" y="41"/>
                  </a:lnTo>
                  <a:lnTo>
                    <a:pt x="155" y="40"/>
                  </a:lnTo>
                  <a:lnTo>
                    <a:pt x="163" y="40"/>
                  </a:lnTo>
                  <a:lnTo>
                    <a:pt x="171" y="40"/>
                  </a:lnTo>
                  <a:lnTo>
                    <a:pt x="179" y="39"/>
                  </a:lnTo>
                  <a:lnTo>
                    <a:pt x="187" y="39"/>
                  </a:lnTo>
                  <a:lnTo>
                    <a:pt x="195" y="39"/>
                  </a:lnTo>
                  <a:lnTo>
                    <a:pt x="203" y="39"/>
                  </a:lnTo>
                  <a:lnTo>
                    <a:pt x="211" y="39"/>
                  </a:lnTo>
                  <a:lnTo>
                    <a:pt x="219" y="39"/>
                  </a:lnTo>
                  <a:lnTo>
                    <a:pt x="227" y="38"/>
                  </a:lnTo>
                  <a:lnTo>
                    <a:pt x="236" y="38"/>
                  </a:lnTo>
                  <a:lnTo>
                    <a:pt x="244" y="38"/>
                  </a:lnTo>
                  <a:lnTo>
                    <a:pt x="252" y="38"/>
                  </a:lnTo>
                  <a:lnTo>
                    <a:pt x="260" y="39"/>
                  </a:lnTo>
                  <a:lnTo>
                    <a:pt x="268" y="39"/>
                  </a:lnTo>
                  <a:lnTo>
                    <a:pt x="277" y="39"/>
                  </a:lnTo>
                  <a:lnTo>
                    <a:pt x="285" y="39"/>
                  </a:lnTo>
                  <a:lnTo>
                    <a:pt x="293" y="39"/>
                  </a:lnTo>
                  <a:lnTo>
                    <a:pt x="301" y="39"/>
                  </a:lnTo>
                  <a:lnTo>
                    <a:pt x="310" y="39"/>
                  </a:lnTo>
                  <a:lnTo>
                    <a:pt x="318" y="40"/>
                  </a:lnTo>
                  <a:lnTo>
                    <a:pt x="326" y="40"/>
                  </a:lnTo>
                  <a:lnTo>
                    <a:pt x="334" y="40"/>
                  </a:lnTo>
                  <a:lnTo>
                    <a:pt x="342" y="40"/>
                  </a:lnTo>
                  <a:lnTo>
                    <a:pt x="350" y="40"/>
                  </a:lnTo>
                  <a:lnTo>
                    <a:pt x="358" y="41"/>
                  </a:lnTo>
                  <a:lnTo>
                    <a:pt x="366" y="41"/>
                  </a:lnTo>
                  <a:lnTo>
                    <a:pt x="374" y="41"/>
                  </a:lnTo>
                  <a:lnTo>
                    <a:pt x="382" y="41"/>
                  </a:lnTo>
                  <a:lnTo>
                    <a:pt x="390" y="42"/>
                  </a:lnTo>
                  <a:lnTo>
                    <a:pt x="398" y="42"/>
                  </a:lnTo>
                  <a:lnTo>
                    <a:pt x="406" y="42"/>
                  </a:lnTo>
                  <a:lnTo>
                    <a:pt x="414" y="42"/>
                  </a:lnTo>
                  <a:lnTo>
                    <a:pt x="422" y="42"/>
                  </a:lnTo>
                  <a:lnTo>
                    <a:pt x="429" y="43"/>
                  </a:lnTo>
                  <a:lnTo>
                    <a:pt x="437" y="43"/>
                  </a:lnTo>
                  <a:lnTo>
                    <a:pt x="444" y="43"/>
                  </a:lnTo>
                  <a:lnTo>
                    <a:pt x="452" y="43"/>
                  </a:lnTo>
                  <a:lnTo>
                    <a:pt x="459" y="43"/>
                  </a:lnTo>
                  <a:lnTo>
                    <a:pt x="467" y="43"/>
                  </a:lnTo>
                  <a:lnTo>
                    <a:pt x="474" y="44"/>
                  </a:lnTo>
                  <a:lnTo>
                    <a:pt x="482" y="44"/>
                  </a:lnTo>
                  <a:lnTo>
                    <a:pt x="489" y="44"/>
                  </a:lnTo>
                  <a:lnTo>
                    <a:pt x="496" y="44"/>
                  </a:lnTo>
                  <a:lnTo>
                    <a:pt x="503" y="44"/>
                  </a:lnTo>
                  <a:lnTo>
                    <a:pt x="510" y="44"/>
                  </a:lnTo>
                  <a:lnTo>
                    <a:pt x="517" y="44"/>
                  </a:lnTo>
                  <a:lnTo>
                    <a:pt x="524" y="43"/>
                  </a:lnTo>
                  <a:lnTo>
                    <a:pt x="530" y="43"/>
                  </a:lnTo>
                  <a:lnTo>
                    <a:pt x="537" y="43"/>
                  </a:lnTo>
                  <a:lnTo>
                    <a:pt x="543" y="43"/>
                  </a:lnTo>
                  <a:lnTo>
                    <a:pt x="550" y="43"/>
                  </a:lnTo>
                  <a:lnTo>
                    <a:pt x="556" y="42"/>
                  </a:lnTo>
                  <a:lnTo>
                    <a:pt x="562" y="42"/>
                  </a:lnTo>
                  <a:lnTo>
                    <a:pt x="568" y="42"/>
                  </a:lnTo>
                  <a:lnTo>
                    <a:pt x="574" y="41"/>
                  </a:lnTo>
                  <a:lnTo>
                    <a:pt x="580" y="41"/>
                  </a:lnTo>
                  <a:lnTo>
                    <a:pt x="586" y="40"/>
                  </a:lnTo>
                  <a:lnTo>
                    <a:pt x="592" y="40"/>
                  </a:lnTo>
                  <a:lnTo>
                    <a:pt x="597" y="39"/>
                  </a:lnTo>
                  <a:lnTo>
                    <a:pt x="603" y="38"/>
                  </a:lnTo>
                  <a:lnTo>
                    <a:pt x="608" y="37"/>
                  </a:lnTo>
                  <a:lnTo>
                    <a:pt x="613" y="37"/>
                  </a:lnTo>
                  <a:lnTo>
                    <a:pt x="618" y="36"/>
                  </a:lnTo>
                  <a:lnTo>
                    <a:pt x="623" y="35"/>
                  </a:lnTo>
                  <a:lnTo>
                    <a:pt x="628" y="34"/>
                  </a:lnTo>
                  <a:lnTo>
                    <a:pt x="633" y="33"/>
                  </a:lnTo>
                  <a:lnTo>
                    <a:pt x="637" y="32"/>
                  </a:lnTo>
                  <a:lnTo>
                    <a:pt x="642" y="30"/>
                  </a:lnTo>
                  <a:lnTo>
                    <a:pt x="646" y="29"/>
                  </a:lnTo>
                  <a:lnTo>
                    <a:pt x="650" y="28"/>
                  </a:lnTo>
                  <a:lnTo>
                    <a:pt x="654" y="26"/>
                  </a:lnTo>
                  <a:lnTo>
                    <a:pt x="658" y="25"/>
                  </a:lnTo>
                  <a:lnTo>
                    <a:pt x="661" y="23"/>
                  </a:lnTo>
                  <a:lnTo>
                    <a:pt x="665" y="21"/>
                  </a:lnTo>
                  <a:lnTo>
                    <a:pt x="668" y="20"/>
                  </a:lnTo>
                  <a:lnTo>
                    <a:pt x="671" y="18"/>
                  </a:lnTo>
                  <a:lnTo>
                    <a:pt x="674" y="16"/>
                  </a:lnTo>
                  <a:lnTo>
                    <a:pt x="677" y="14"/>
                  </a:lnTo>
                  <a:lnTo>
                    <a:pt x="680" y="12"/>
                  </a:lnTo>
                  <a:lnTo>
                    <a:pt x="682" y="10"/>
                  </a:lnTo>
                  <a:lnTo>
                    <a:pt x="684" y="7"/>
                  </a:lnTo>
                  <a:lnTo>
                    <a:pt x="686" y="5"/>
                  </a:lnTo>
                  <a:lnTo>
                    <a:pt x="688" y="2"/>
                  </a:lnTo>
                  <a:lnTo>
                    <a:pt x="690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43" name="Freeform 32">
              <a:extLst>
                <a:ext uri="{FF2B5EF4-FFF2-40B4-BE49-F238E27FC236}">
                  <a16:creationId xmlns:a16="http://schemas.microsoft.com/office/drawing/2014/main" id="{93A9278A-179B-42F1-89BF-34DD0598F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7407" y="3566526"/>
              <a:ext cx="756743" cy="509241"/>
            </a:xfrm>
            <a:custGeom>
              <a:avLst/>
              <a:gdLst>
                <a:gd name="T0" fmla="*/ 2147483646 w 585"/>
                <a:gd name="T1" fmla="*/ 2147483646 h 394"/>
                <a:gd name="T2" fmla="*/ 2147483646 w 585"/>
                <a:gd name="T3" fmla="*/ 2147483646 h 394"/>
                <a:gd name="T4" fmla="*/ 2147483646 w 585"/>
                <a:gd name="T5" fmla="*/ 2147483646 h 394"/>
                <a:gd name="T6" fmla="*/ 2147483646 w 585"/>
                <a:gd name="T7" fmla="*/ 2147483646 h 394"/>
                <a:gd name="T8" fmla="*/ 2147483646 w 585"/>
                <a:gd name="T9" fmla="*/ 2147483646 h 394"/>
                <a:gd name="T10" fmla="*/ 2147483646 w 585"/>
                <a:gd name="T11" fmla="*/ 2147483646 h 394"/>
                <a:gd name="T12" fmla="*/ 2147483646 w 585"/>
                <a:gd name="T13" fmla="*/ 2147483646 h 394"/>
                <a:gd name="T14" fmla="*/ 2147483646 w 585"/>
                <a:gd name="T15" fmla="*/ 2147483646 h 394"/>
                <a:gd name="T16" fmla="*/ 2147483646 w 585"/>
                <a:gd name="T17" fmla="*/ 2147483646 h 394"/>
                <a:gd name="T18" fmla="*/ 2147483646 w 585"/>
                <a:gd name="T19" fmla="*/ 2147483646 h 394"/>
                <a:gd name="T20" fmla="*/ 2147483646 w 585"/>
                <a:gd name="T21" fmla="*/ 2147483646 h 394"/>
                <a:gd name="T22" fmla="*/ 2147483646 w 585"/>
                <a:gd name="T23" fmla="*/ 2147483646 h 394"/>
                <a:gd name="T24" fmla="*/ 2147483646 w 585"/>
                <a:gd name="T25" fmla="*/ 2147483646 h 394"/>
                <a:gd name="T26" fmla="*/ 2147483646 w 585"/>
                <a:gd name="T27" fmla="*/ 2147483646 h 394"/>
                <a:gd name="T28" fmla="*/ 2147483646 w 585"/>
                <a:gd name="T29" fmla="*/ 2147483646 h 394"/>
                <a:gd name="T30" fmla="*/ 2147483646 w 585"/>
                <a:gd name="T31" fmla="*/ 2147483646 h 394"/>
                <a:gd name="T32" fmla="*/ 2147483646 w 585"/>
                <a:gd name="T33" fmla="*/ 2147483646 h 394"/>
                <a:gd name="T34" fmla="*/ 2147483646 w 585"/>
                <a:gd name="T35" fmla="*/ 2147483646 h 394"/>
                <a:gd name="T36" fmla="*/ 2147483646 w 585"/>
                <a:gd name="T37" fmla="*/ 2147483646 h 394"/>
                <a:gd name="T38" fmla="*/ 2147483646 w 585"/>
                <a:gd name="T39" fmla="*/ 2147483646 h 394"/>
                <a:gd name="T40" fmla="*/ 2147483646 w 585"/>
                <a:gd name="T41" fmla="*/ 2147483646 h 394"/>
                <a:gd name="T42" fmla="*/ 2147483646 w 585"/>
                <a:gd name="T43" fmla="*/ 2147483646 h 394"/>
                <a:gd name="T44" fmla="*/ 2147483646 w 585"/>
                <a:gd name="T45" fmla="*/ 2147483646 h 394"/>
                <a:gd name="T46" fmla="*/ 2147483646 w 585"/>
                <a:gd name="T47" fmla="*/ 2147483646 h 394"/>
                <a:gd name="T48" fmla="*/ 2147483646 w 585"/>
                <a:gd name="T49" fmla="*/ 2147483646 h 394"/>
                <a:gd name="T50" fmla="*/ 2147483646 w 585"/>
                <a:gd name="T51" fmla="*/ 2147483646 h 394"/>
                <a:gd name="T52" fmla="*/ 2147483646 w 585"/>
                <a:gd name="T53" fmla="*/ 2147483646 h 394"/>
                <a:gd name="T54" fmla="*/ 2147483646 w 585"/>
                <a:gd name="T55" fmla="*/ 2147483646 h 394"/>
                <a:gd name="T56" fmla="*/ 2147483646 w 585"/>
                <a:gd name="T57" fmla="*/ 2147483646 h 394"/>
                <a:gd name="T58" fmla="*/ 2147483646 w 585"/>
                <a:gd name="T59" fmla="*/ 2147483646 h 394"/>
                <a:gd name="T60" fmla="*/ 2147483646 w 585"/>
                <a:gd name="T61" fmla="*/ 2147483646 h 394"/>
                <a:gd name="T62" fmla="*/ 2147483646 w 585"/>
                <a:gd name="T63" fmla="*/ 2147483646 h 394"/>
                <a:gd name="T64" fmla="*/ 2147483646 w 585"/>
                <a:gd name="T65" fmla="*/ 2147483646 h 394"/>
                <a:gd name="T66" fmla="*/ 2147483646 w 585"/>
                <a:gd name="T67" fmla="*/ 2147483646 h 394"/>
                <a:gd name="T68" fmla="*/ 2147483646 w 585"/>
                <a:gd name="T69" fmla="*/ 2147483646 h 394"/>
                <a:gd name="T70" fmla="*/ 2147483646 w 585"/>
                <a:gd name="T71" fmla="*/ 2147483646 h 394"/>
                <a:gd name="T72" fmla="*/ 2147483646 w 585"/>
                <a:gd name="T73" fmla="*/ 2147483646 h 394"/>
                <a:gd name="T74" fmla="*/ 2147483646 w 585"/>
                <a:gd name="T75" fmla="*/ 2147483646 h 394"/>
                <a:gd name="T76" fmla="*/ 2147483646 w 585"/>
                <a:gd name="T77" fmla="*/ 2147483646 h 394"/>
                <a:gd name="T78" fmla="*/ 2147483646 w 585"/>
                <a:gd name="T79" fmla="*/ 2147483646 h 394"/>
                <a:gd name="T80" fmla="*/ 2147483646 w 585"/>
                <a:gd name="T81" fmla="*/ 2147483646 h 394"/>
                <a:gd name="T82" fmla="*/ 2147483646 w 585"/>
                <a:gd name="T83" fmla="*/ 2147483646 h 394"/>
                <a:gd name="T84" fmla="*/ 2147483646 w 585"/>
                <a:gd name="T85" fmla="*/ 2147483646 h 394"/>
                <a:gd name="T86" fmla="*/ 2147483646 w 585"/>
                <a:gd name="T87" fmla="*/ 2147483646 h 394"/>
                <a:gd name="T88" fmla="*/ 2147483646 w 585"/>
                <a:gd name="T89" fmla="*/ 2147483646 h 394"/>
                <a:gd name="T90" fmla="*/ 2147483646 w 585"/>
                <a:gd name="T91" fmla="*/ 2147483646 h 394"/>
                <a:gd name="T92" fmla="*/ 2147483646 w 585"/>
                <a:gd name="T93" fmla="*/ 2147483646 h 394"/>
                <a:gd name="T94" fmla="*/ 2147483646 w 585"/>
                <a:gd name="T95" fmla="*/ 2147483646 h 394"/>
                <a:gd name="T96" fmla="*/ 2147483646 w 585"/>
                <a:gd name="T97" fmla="*/ 2147483646 h 394"/>
                <a:gd name="T98" fmla="*/ 0 w 585"/>
                <a:gd name="T99" fmla="*/ 0 h 39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85"/>
                <a:gd name="T151" fmla="*/ 0 h 394"/>
                <a:gd name="T152" fmla="*/ 585 w 585"/>
                <a:gd name="T153" fmla="*/ 394 h 39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85" h="394">
                  <a:moveTo>
                    <a:pt x="584" y="393"/>
                  </a:moveTo>
                  <a:lnTo>
                    <a:pt x="584" y="384"/>
                  </a:lnTo>
                  <a:lnTo>
                    <a:pt x="584" y="376"/>
                  </a:lnTo>
                  <a:lnTo>
                    <a:pt x="584" y="368"/>
                  </a:lnTo>
                  <a:lnTo>
                    <a:pt x="584" y="360"/>
                  </a:lnTo>
                  <a:lnTo>
                    <a:pt x="584" y="352"/>
                  </a:lnTo>
                  <a:lnTo>
                    <a:pt x="583" y="344"/>
                  </a:lnTo>
                  <a:lnTo>
                    <a:pt x="583" y="337"/>
                  </a:lnTo>
                  <a:lnTo>
                    <a:pt x="582" y="329"/>
                  </a:lnTo>
                  <a:lnTo>
                    <a:pt x="581" y="322"/>
                  </a:lnTo>
                  <a:lnTo>
                    <a:pt x="580" y="315"/>
                  </a:lnTo>
                  <a:lnTo>
                    <a:pt x="579" y="308"/>
                  </a:lnTo>
                  <a:lnTo>
                    <a:pt x="578" y="301"/>
                  </a:lnTo>
                  <a:lnTo>
                    <a:pt x="577" y="294"/>
                  </a:lnTo>
                  <a:lnTo>
                    <a:pt x="576" y="288"/>
                  </a:lnTo>
                  <a:lnTo>
                    <a:pt x="574" y="281"/>
                  </a:lnTo>
                  <a:lnTo>
                    <a:pt x="573" y="275"/>
                  </a:lnTo>
                  <a:lnTo>
                    <a:pt x="571" y="269"/>
                  </a:lnTo>
                  <a:lnTo>
                    <a:pt x="569" y="262"/>
                  </a:lnTo>
                  <a:lnTo>
                    <a:pt x="567" y="256"/>
                  </a:lnTo>
                  <a:lnTo>
                    <a:pt x="565" y="251"/>
                  </a:lnTo>
                  <a:lnTo>
                    <a:pt x="563" y="245"/>
                  </a:lnTo>
                  <a:lnTo>
                    <a:pt x="561" y="239"/>
                  </a:lnTo>
                  <a:lnTo>
                    <a:pt x="559" y="234"/>
                  </a:lnTo>
                  <a:lnTo>
                    <a:pt x="557" y="228"/>
                  </a:lnTo>
                  <a:lnTo>
                    <a:pt x="554" y="223"/>
                  </a:lnTo>
                  <a:lnTo>
                    <a:pt x="552" y="218"/>
                  </a:lnTo>
                  <a:lnTo>
                    <a:pt x="549" y="213"/>
                  </a:lnTo>
                  <a:lnTo>
                    <a:pt x="547" y="208"/>
                  </a:lnTo>
                  <a:lnTo>
                    <a:pt x="544" y="203"/>
                  </a:lnTo>
                  <a:lnTo>
                    <a:pt x="541" y="199"/>
                  </a:lnTo>
                  <a:lnTo>
                    <a:pt x="538" y="194"/>
                  </a:lnTo>
                  <a:lnTo>
                    <a:pt x="535" y="190"/>
                  </a:lnTo>
                  <a:lnTo>
                    <a:pt x="532" y="185"/>
                  </a:lnTo>
                  <a:lnTo>
                    <a:pt x="529" y="181"/>
                  </a:lnTo>
                  <a:lnTo>
                    <a:pt x="526" y="177"/>
                  </a:lnTo>
                  <a:lnTo>
                    <a:pt x="523" y="173"/>
                  </a:lnTo>
                  <a:lnTo>
                    <a:pt x="519" y="169"/>
                  </a:lnTo>
                  <a:lnTo>
                    <a:pt x="516" y="165"/>
                  </a:lnTo>
                  <a:lnTo>
                    <a:pt x="512" y="161"/>
                  </a:lnTo>
                  <a:lnTo>
                    <a:pt x="509" y="157"/>
                  </a:lnTo>
                  <a:lnTo>
                    <a:pt x="505" y="154"/>
                  </a:lnTo>
                  <a:lnTo>
                    <a:pt x="501" y="150"/>
                  </a:lnTo>
                  <a:lnTo>
                    <a:pt x="498" y="147"/>
                  </a:lnTo>
                  <a:lnTo>
                    <a:pt x="494" y="144"/>
                  </a:lnTo>
                  <a:lnTo>
                    <a:pt x="490" y="140"/>
                  </a:lnTo>
                  <a:lnTo>
                    <a:pt x="486" y="137"/>
                  </a:lnTo>
                  <a:lnTo>
                    <a:pt x="482" y="134"/>
                  </a:lnTo>
                  <a:lnTo>
                    <a:pt x="478" y="131"/>
                  </a:lnTo>
                  <a:lnTo>
                    <a:pt x="474" y="128"/>
                  </a:lnTo>
                  <a:lnTo>
                    <a:pt x="470" y="126"/>
                  </a:lnTo>
                  <a:lnTo>
                    <a:pt x="465" y="123"/>
                  </a:lnTo>
                  <a:lnTo>
                    <a:pt x="461" y="120"/>
                  </a:lnTo>
                  <a:lnTo>
                    <a:pt x="457" y="118"/>
                  </a:lnTo>
                  <a:lnTo>
                    <a:pt x="452" y="115"/>
                  </a:lnTo>
                  <a:lnTo>
                    <a:pt x="448" y="113"/>
                  </a:lnTo>
                  <a:lnTo>
                    <a:pt x="443" y="110"/>
                  </a:lnTo>
                  <a:lnTo>
                    <a:pt x="439" y="108"/>
                  </a:lnTo>
                  <a:lnTo>
                    <a:pt x="434" y="106"/>
                  </a:lnTo>
                  <a:lnTo>
                    <a:pt x="430" y="104"/>
                  </a:lnTo>
                  <a:lnTo>
                    <a:pt x="425" y="102"/>
                  </a:lnTo>
                  <a:lnTo>
                    <a:pt x="420" y="100"/>
                  </a:lnTo>
                  <a:lnTo>
                    <a:pt x="415" y="98"/>
                  </a:lnTo>
                  <a:lnTo>
                    <a:pt x="411" y="96"/>
                  </a:lnTo>
                  <a:lnTo>
                    <a:pt x="406" y="94"/>
                  </a:lnTo>
                  <a:lnTo>
                    <a:pt x="401" y="92"/>
                  </a:lnTo>
                  <a:lnTo>
                    <a:pt x="396" y="90"/>
                  </a:lnTo>
                  <a:lnTo>
                    <a:pt x="391" y="89"/>
                  </a:lnTo>
                  <a:lnTo>
                    <a:pt x="386" y="87"/>
                  </a:lnTo>
                  <a:lnTo>
                    <a:pt x="381" y="85"/>
                  </a:lnTo>
                  <a:lnTo>
                    <a:pt x="376" y="84"/>
                  </a:lnTo>
                  <a:lnTo>
                    <a:pt x="371" y="82"/>
                  </a:lnTo>
                  <a:lnTo>
                    <a:pt x="366" y="81"/>
                  </a:lnTo>
                  <a:lnTo>
                    <a:pt x="361" y="80"/>
                  </a:lnTo>
                  <a:lnTo>
                    <a:pt x="356" y="78"/>
                  </a:lnTo>
                  <a:lnTo>
                    <a:pt x="351" y="77"/>
                  </a:lnTo>
                  <a:lnTo>
                    <a:pt x="345" y="76"/>
                  </a:lnTo>
                  <a:lnTo>
                    <a:pt x="340" y="75"/>
                  </a:lnTo>
                  <a:lnTo>
                    <a:pt x="335" y="73"/>
                  </a:lnTo>
                  <a:lnTo>
                    <a:pt x="330" y="72"/>
                  </a:lnTo>
                  <a:lnTo>
                    <a:pt x="324" y="71"/>
                  </a:lnTo>
                  <a:lnTo>
                    <a:pt x="319" y="70"/>
                  </a:lnTo>
                  <a:lnTo>
                    <a:pt x="314" y="69"/>
                  </a:lnTo>
                  <a:lnTo>
                    <a:pt x="309" y="68"/>
                  </a:lnTo>
                  <a:lnTo>
                    <a:pt x="303" y="67"/>
                  </a:lnTo>
                  <a:lnTo>
                    <a:pt x="298" y="66"/>
                  </a:lnTo>
                  <a:lnTo>
                    <a:pt x="293" y="65"/>
                  </a:lnTo>
                  <a:lnTo>
                    <a:pt x="287" y="65"/>
                  </a:lnTo>
                  <a:lnTo>
                    <a:pt x="282" y="64"/>
                  </a:lnTo>
                  <a:lnTo>
                    <a:pt x="277" y="63"/>
                  </a:lnTo>
                  <a:lnTo>
                    <a:pt x="271" y="62"/>
                  </a:lnTo>
                  <a:lnTo>
                    <a:pt x="266" y="61"/>
                  </a:lnTo>
                  <a:lnTo>
                    <a:pt x="261" y="60"/>
                  </a:lnTo>
                  <a:lnTo>
                    <a:pt x="255" y="60"/>
                  </a:lnTo>
                  <a:lnTo>
                    <a:pt x="250" y="59"/>
                  </a:lnTo>
                  <a:lnTo>
                    <a:pt x="245" y="58"/>
                  </a:lnTo>
                  <a:lnTo>
                    <a:pt x="239" y="58"/>
                  </a:lnTo>
                  <a:lnTo>
                    <a:pt x="234" y="57"/>
                  </a:lnTo>
                  <a:lnTo>
                    <a:pt x="229" y="56"/>
                  </a:lnTo>
                  <a:lnTo>
                    <a:pt x="223" y="56"/>
                  </a:lnTo>
                  <a:lnTo>
                    <a:pt x="218" y="55"/>
                  </a:lnTo>
                  <a:lnTo>
                    <a:pt x="213" y="54"/>
                  </a:lnTo>
                  <a:lnTo>
                    <a:pt x="208" y="54"/>
                  </a:lnTo>
                  <a:lnTo>
                    <a:pt x="202" y="53"/>
                  </a:lnTo>
                  <a:lnTo>
                    <a:pt x="197" y="52"/>
                  </a:lnTo>
                  <a:lnTo>
                    <a:pt x="192" y="52"/>
                  </a:lnTo>
                  <a:lnTo>
                    <a:pt x="187" y="51"/>
                  </a:lnTo>
                  <a:lnTo>
                    <a:pt x="181" y="50"/>
                  </a:lnTo>
                  <a:lnTo>
                    <a:pt x="176" y="50"/>
                  </a:lnTo>
                  <a:lnTo>
                    <a:pt x="171" y="49"/>
                  </a:lnTo>
                  <a:lnTo>
                    <a:pt x="166" y="48"/>
                  </a:lnTo>
                  <a:lnTo>
                    <a:pt x="161" y="48"/>
                  </a:lnTo>
                  <a:lnTo>
                    <a:pt x="156" y="47"/>
                  </a:lnTo>
                  <a:lnTo>
                    <a:pt x="151" y="46"/>
                  </a:lnTo>
                  <a:lnTo>
                    <a:pt x="146" y="45"/>
                  </a:lnTo>
                  <a:lnTo>
                    <a:pt x="141" y="45"/>
                  </a:lnTo>
                  <a:lnTo>
                    <a:pt x="136" y="44"/>
                  </a:lnTo>
                  <a:lnTo>
                    <a:pt x="131" y="43"/>
                  </a:lnTo>
                  <a:lnTo>
                    <a:pt x="126" y="42"/>
                  </a:lnTo>
                  <a:lnTo>
                    <a:pt x="121" y="42"/>
                  </a:lnTo>
                  <a:lnTo>
                    <a:pt x="117" y="41"/>
                  </a:lnTo>
                  <a:lnTo>
                    <a:pt x="112" y="40"/>
                  </a:lnTo>
                  <a:lnTo>
                    <a:pt x="107" y="39"/>
                  </a:lnTo>
                  <a:lnTo>
                    <a:pt x="102" y="38"/>
                  </a:lnTo>
                  <a:lnTo>
                    <a:pt x="98" y="37"/>
                  </a:lnTo>
                  <a:lnTo>
                    <a:pt x="93" y="36"/>
                  </a:lnTo>
                  <a:lnTo>
                    <a:pt x="89" y="35"/>
                  </a:lnTo>
                  <a:lnTo>
                    <a:pt x="84" y="34"/>
                  </a:lnTo>
                  <a:lnTo>
                    <a:pt x="80" y="33"/>
                  </a:lnTo>
                  <a:lnTo>
                    <a:pt x="75" y="32"/>
                  </a:lnTo>
                  <a:lnTo>
                    <a:pt x="71" y="31"/>
                  </a:lnTo>
                  <a:lnTo>
                    <a:pt x="67" y="30"/>
                  </a:lnTo>
                  <a:lnTo>
                    <a:pt x="62" y="28"/>
                  </a:lnTo>
                  <a:lnTo>
                    <a:pt x="58" y="27"/>
                  </a:lnTo>
                  <a:lnTo>
                    <a:pt x="54" y="26"/>
                  </a:lnTo>
                  <a:lnTo>
                    <a:pt x="50" y="24"/>
                  </a:lnTo>
                  <a:lnTo>
                    <a:pt x="46" y="23"/>
                  </a:lnTo>
                  <a:lnTo>
                    <a:pt x="42" y="22"/>
                  </a:lnTo>
                  <a:lnTo>
                    <a:pt x="38" y="20"/>
                  </a:lnTo>
                  <a:lnTo>
                    <a:pt x="34" y="19"/>
                  </a:lnTo>
                  <a:lnTo>
                    <a:pt x="31" y="17"/>
                  </a:lnTo>
                  <a:lnTo>
                    <a:pt x="27" y="15"/>
                  </a:lnTo>
                  <a:lnTo>
                    <a:pt x="23" y="14"/>
                  </a:lnTo>
                  <a:lnTo>
                    <a:pt x="20" y="12"/>
                  </a:lnTo>
                  <a:lnTo>
                    <a:pt x="16" y="10"/>
                  </a:lnTo>
                  <a:lnTo>
                    <a:pt x="13" y="8"/>
                  </a:lnTo>
                  <a:lnTo>
                    <a:pt x="9" y="6"/>
                  </a:lnTo>
                  <a:lnTo>
                    <a:pt x="6" y="4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44" name="Freeform 33">
              <a:extLst>
                <a:ext uri="{FF2B5EF4-FFF2-40B4-BE49-F238E27FC236}">
                  <a16:creationId xmlns:a16="http://schemas.microsoft.com/office/drawing/2014/main" id="{B6B5301D-0676-4622-A610-96A8095EC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215" y="3619518"/>
              <a:ext cx="323395" cy="228771"/>
            </a:xfrm>
            <a:custGeom>
              <a:avLst/>
              <a:gdLst>
                <a:gd name="T0" fmla="*/ 0 w 250"/>
                <a:gd name="T1" fmla="*/ 2147483646 h 177"/>
                <a:gd name="T2" fmla="*/ 2147483646 w 250"/>
                <a:gd name="T3" fmla="*/ 2147483646 h 177"/>
                <a:gd name="T4" fmla="*/ 2147483646 w 250"/>
                <a:gd name="T5" fmla="*/ 2147483646 h 177"/>
                <a:gd name="T6" fmla="*/ 2147483646 w 250"/>
                <a:gd name="T7" fmla="*/ 2147483646 h 177"/>
                <a:gd name="T8" fmla="*/ 2147483646 w 250"/>
                <a:gd name="T9" fmla="*/ 2147483646 h 177"/>
                <a:gd name="T10" fmla="*/ 2147483646 w 250"/>
                <a:gd name="T11" fmla="*/ 2147483646 h 177"/>
                <a:gd name="T12" fmla="*/ 2147483646 w 250"/>
                <a:gd name="T13" fmla="*/ 2147483646 h 177"/>
                <a:gd name="T14" fmla="*/ 2147483646 w 250"/>
                <a:gd name="T15" fmla="*/ 2147483646 h 177"/>
                <a:gd name="T16" fmla="*/ 2147483646 w 250"/>
                <a:gd name="T17" fmla="*/ 2147483646 h 177"/>
                <a:gd name="T18" fmla="*/ 2147483646 w 250"/>
                <a:gd name="T19" fmla="*/ 2147483646 h 177"/>
                <a:gd name="T20" fmla="*/ 2147483646 w 250"/>
                <a:gd name="T21" fmla="*/ 2147483646 h 177"/>
                <a:gd name="T22" fmla="*/ 2147483646 w 250"/>
                <a:gd name="T23" fmla="*/ 2147483646 h 177"/>
                <a:gd name="T24" fmla="*/ 2147483646 w 250"/>
                <a:gd name="T25" fmla="*/ 2147483646 h 177"/>
                <a:gd name="T26" fmla="*/ 2147483646 w 250"/>
                <a:gd name="T27" fmla="*/ 2147483646 h 177"/>
                <a:gd name="T28" fmla="*/ 2147483646 w 250"/>
                <a:gd name="T29" fmla="*/ 2147483646 h 177"/>
                <a:gd name="T30" fmla="*/ 2147483646 w 250"/>
                <a:gd name="T31" fmla="*/ 2147483646 h 177"/>
                <a:gd name="T32" fmla="*/ 2147483646 w 250"/>
                <a:gd name="T33" fmla="*/ 2147483646 h 177"/>
                <a:gd name="T34" fmla="*/ 2147483646 w 250"/>
                <a:gd name="T35" fmla="*/ 2147483646 h 177"/>
                <a:gd name="T36" fmla="*/ 2147483646 w 250"/>
                <a:gd name="T37" fmla="*/ 2147483646 h 177"/>
                <a:gd name="T38" fmla="*/ 2147483646 w 250"/>
                <a:gd name="T39" fmla="*/ 2147483646 h 177"/>
                <a:gd name="T40" fmla="*/ 2147483646 w 250"/>
                <a:gd name="T41" fmla="*/ 2147483646 h 177"/>
                <a:gd name="T42" fmla="*/ 2147483646 w 250"/>
                <a:gd name="T43" fmla="*/ 2147483646 h 177"/>
                <a:gd name="T44" fmla="*/ 2147483646 w 250"/>
                <a:gd name="T45" fmla="*/ 2147483646 h 177"/>
                <a:gd name="T46" fmla="*/ 2147483646 w 250"/>
                <a:gd name="T47" fmla="*/ 2147483646 h 177"/>
                <a:gd name="T48" fmla="*/ 2147483646 w 250"/>
                <a:gd name="T49" fmla="*/ 2147483646 h 177"/>
                <a:gd name="T50" fmla="*/ 2147483646 w 250"/>
                <a:gd name="T51" fmla="*/ 2147483646 h 177"/>
                <a:gd name="T52" fmla="*/ 2147483646 w 250"/>
                <a:gd name="T53" fmla="*/ 2147483646 h 177"/>
                <a:gd name="T54" fmla="*/ 2147483646 w 250"/>
                <a:gd name="T55" fmla="*/ 2147483646 h 177"/>
                <a:gd name="T56" fmla="*/ 2147483646 w 250"/>
                <a:gd name="T57" fmla="*/ 2147483646 h 177"/>
                <a:gd name="T58" fmla="*/ 2147483646 w 250"/>
                <a:gd name="T59" fmla="*/ 2147483646 h 177"/>
                <a:gd name="T60" fmla="*/ 2147483646 w 250"/>
                <a:gd name="T61" fmla="*/ 2147483646 h 177"/>
                <a:gd name="T62" fmla="*/ 2147483646 w 250"/>
                <a:gd name="T63" fmla="*/ 2147483646 h 177"/>
                <a:gd name="T64" fmla="*/ 2147483646 w 250"/>
                <a:gd name="T65" fmla="*/ 2147483646 h 177"/>
                <a:gd name="T66" fmla="*/ 2147483646 w 250"/>
                <a:gd name="T67" fmla="*/ 2147483646 h 177"/>
                <a:gd name="T68" fmla="*/ 2147483646 w 250"/>
                <a:gd name="T69" fmla="*/ 2147483646 h 177"/>
                <a:gd name="T70" fmla="*/ 2147483646 w 250"/>
                <a:gd name="T71" fmla="*/ 2147483646 h 177"/>
                <a:gd name="T72" fmla="*/ 2147483646 w 250"/>
                <a:gd name="T73" fmla="*/ 2147483646 h 177"/>
                <a:gd name="T74" fmla="*/ 2147483646 w 250"/>
                <a:gd name="T75" fmla="*/ 2147483646 h 177"/>
                <a:gd name="T76" fmla="*/ 2147483646 w 250"/>
                <a:gd name="T77" fmla="*/ 2147483646 h 177"/>
                <a:gd name="T78" fmla="*/ 2147483646 w 250"/>
                <a:gd name="T79" fmla="*/ 2147483646 h 177"/>
                <a:gd name="T80" fmla="*/ 2147483646 w 250"/>
                <a:gd name="T81" fmla="*/ 2147483646 h 177"/>
                <a:gd name="T82" fmla="*/ 2147483646 w 250"/>
                <a:gd name="T83" fmla="*/ 2147483646 h 177"/>
                <a:gd name="T84" fmla="*/ 2147483646 w 250"/>
                <a:gd name="T85" fmla="*/ 2147483646 h 177"/>
                <a:gd name="T86" fmla="*/ 2147483646 w 250"/>
                <a:gd name="T87" fmla="*/ 2147483646 h 177"/>
                <a:gd name="T88" fmla="*/ 2147483646 w 250"/>
                <a:gd name="T89" fmla="*/ 2147483646 h 177"/>
                <a:gd name="T90" fmla="*/ 2147483646 w 250"/>
                <a:gd name="T91" fmla="*/ 2147483646 h 177"/>
                <a:gd name="T92" fmla="*/ 2147483646 w 250"/>
                <a:gd name="T93" fmla="*/ 0 h 1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50"/>
                <a:gd name="T142" fmla="*/ 0 h 177"/>
                <a:gd name="T143" fmla="*/ 250 w 250"/>
                <a:gd name="T144" fmla="*/ 177 h 17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50" h="177">
                  <a:moveTo>
                    <a:pt x="0" y="176"/>
                  </a:moveTo>
                  <a:lnTo>
                    <a:pt x="7" y="173"/>
                  </a:lnTo>
                  <a:lnTo>
                    <a:pt x="14" y="169"/>
                  </a:lnTo>
                  <a:lnTo>
                    <a:pt x="20" y="166"/>
                  </a:lnTo>
                  <a:lnTo>
                    <a:pt x="26" y="162"/>
                  </a:lnTo>
                  <a:lnTo>
                    <a:pt x="32" y="158"/>
                  </a:lnTo>
                  <a:lnTo>
                    <a:pt x="38" y="155"/>
                  </a:lnTo>
                  <a:lnTo>
                    <a:pt x="43" y="151"/>
                  </a:lnTo>
                  <a:lnTo>
                    <a:pt x="48" y="147"/>
                  </a:lnTo>
                  <a:lnTo>
                    <a:pt x="54" y="143"/>
                  </a:lnTo>
                  <a:lnTo>
                    <a:pt x="59" y="139"/>
                  </a:lnTo>
                  <a:lnTo>
                    <a:pt x="64" y="135"/>
                  </a:lnTo>
                  <a:lnTo>
                    <a:pt x="69" y="131"/>
                  </a:lnTo>
                  <a:lnTo>
                    <a:pt x="73" y="127"/>
                  </a:lnTo>
                  <a:lnTo>
                    <a:pt x="78" y="122"/>
                  </a:lnTo>
                  <a:lnTo>
                    <a:pt x="82" y="118"/>
                  </a:lnTo>
                  <a:lnTo>
                    <a:pt x="87" y="114"/>
                  </a:lnTo>
                  <a:lnTo>
                    <a:pt x="91" y="110"/>
                  </a:lnTo>
                  <a:lnTo>
                    <a:pt x="96" y="106"/>
                  </a:lnTo>
                  <a:lnTo>
                    <a:pt x="100" y="101"/>
                  </a:lnTo>
                  <a:lnTo>
                    <a:pt x="105" y="97"/>
                  </a:lnTo>
                  <a:lnTo>
                    <a:pt x="109" y="93"/>
                  </a:lnTo>
                  <a:lnTo>
                    <a:pt x="113" y="89"/>
                  </a:lnTo>
                  <a:lnTo>
                    <a:pt x="118" y="84"/>
                  </a:lnTo>
                  <a:lnTo>
                    <a:pt x="122" y="80"/>
                  </a:lnTo>
                  <a:lnTo>
                    <a:pt x="126" y="76"/>
                  </a:lnTo>
                  <a:lnTo>
                    <a:pt x="131" y="72"/>
                  </a:lnTo>
                  <a:lnTo>
                    <a:pt x="135" y="68"/>
                  </a:lnTo>
                  <a:lnTo>
                    <a:pt x="140" y="63"/>
                  </a:lnTo>
                  <a:lnTo>
                    <a:pt x="145" y="59"/>
                  </a:lnTo>
                  <a:lnTo>
                    <a:pt x="149" y="55"/>
                  </a:lnTo>
                  <a:lnTo>
                    <a:pt x="154" y="51"/>
                  </a:lnTo>
                  <a:lnTo>
                    <a:pt x="159" y="47"/>
                  </a:lnTo>
                  <a:lnTo>
                    <a:pt x="165" y="44"/>
                  </a:lnTo>
                  <a:lnTo>
                    <a:pt x="170" y="40"/>
                  </a:lnTo>
                  <a:lnTo>
                    <a:pt x="175" y="36"/>
                  </a:lnTo>
                  <a:lnTo>
                    <a:pt x="181" y="32"/>
                  </a:lnTo>
                  <a:lnTo>
                    <a:pt x="187" y="29"/>
                  </a:lnTo>
                  <a:lnTo>
                    <a:pt x="193" y="25"/>
                  </a:lnTo>
                  <a:lnTo>
                    <a:pt x="199" y="22"/>
                  </a:lnTo>
                  <a:lnTo>
                    <a:pt x="205" y="18"/>
                  </a:lnTo>
                  <a:lnTo>
                    <a:pt x="212" y="15"/>
                  </a:lnTo>
                  <a:lnTo>
                    <a:pt x="219" y="12"/>
                  </a:lnTo>
                  <a:lnTo>
                    <a:pt x="226" y="9"/>
                  </a:lnTo>
                  <a:lnTo>
                    <a:pt x="234" y="6"/>
                  </a:lnTo>
                  <a:lnTo>
                    <a:pt x="241" y="3"/>
                  </a:lnTo>
                  <a:lnTo>
                    <a:pt x="249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45" name="Freeform 34">
              <a:extLst>
                <a:ext uri="{FF2B5EF4-FFF2-40B4-BE49-F238E27FC236}">
                  <a16:creationId xmlns:a16="http://schemas.microsoft.com/office/drawing/2014/main" id="{B6551BC9-A84E-44AC-B9EF-F529DCE3A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3224" y="2966810"/>
              <a:ext cx="232844" cy="654000"/>
            </a:xfrm>
            <a:custGeom>
              <a:avLst/>
              <a:gdLst>
                <a:gd name="T0" fmla="*/ 2147483646 w 180"/>
                <a:gd name="T1" fmla="*/ 2147483646 h 506"/>
                <a:gd name="T2" fmla="*/ 2147483646 w 180"/>
                <a:gd name="T3" fmla="*/ 2147483646 h 506"/>
                <a:gd name="T4" fmla="*/ 2147483646 w 180"/>
                <a:gd name="T5" fmla="*/ 2147483646 h 506"/>
                <a:gd name="T6" fmla="*/ 2147483646 w 180"/>
                <a:gd name="T7" fmla="*/ 2147483646 h 506"/>
                <a:gd name="T8" fmla="*/ 2147483646 w 180"/>
                <a:gd name="T9" fmla="*/ 2147483646 h 506"/>
                <a:gd name="T10" fmla="*/ 2147483646 w 180"/>
                <a:gd name="T11" fmla="*/ 2147483646 h 506"/>
                <a:gd name="T12" fmla="*/ 2147483646 w 180"/>
                <a:gd name="T13" fmla="*/ 2147483646 h 506"/>
                <a:gd name="T14" fmla="*/ 2147483646 w 180"/>
                <a:gd name="T15" fmla="*/ 2147483646 h 506"/>
                <a:gd name="T16" fmla="*/ 2147483646 w 180"/>
                <a:gd name="T17" fmla="*/ 2147483646 h 506"/>
                <a:gd name="T18" fmla="*/ 2147483646 w 180"/>
                <a:gd name="T19" fmla="*/ 2147483646 h 506"/>
                <a:gd name="T20" fmla="*/ 2147483646 w 180"/>
                <a:gd name="T21" fmla="*/ 2147483646 h 506"/>
                <a:gd name="T22" fmla="*/ 2147483646 w 180"/>
                <a:gd name="T23" fmla="*/ 2147483646 h 506"/>
                <a:gd name="T24" fmla="*/ 2147483646 w 180"/>
                <a:gd name="T25" fmla="*/ 2147483646 h 506"/>
                <a:gd name="T26" fmla="*/ 2147483646 w 180"/>
                <a:gd name="T27" fmla="*/ 2147483646 h 506"/>
                <a:gd name="T28" fmla="*/ 2147483646 w 180"/>
                <a:gd name="T29" fmla="*/ 2147483646 h 506"/>
                <a:gd name="T30" fmla="*/ 2147483646 w 180"/>
                <a:gd name="T31" fmla="*/ 2147483646 h 506"/>
                <a:gd name="T32" fmla="*/ 2147483646 w 180"/>
                <a:gd name="T33" fmla="*/ 2147483646 h 506"/>
                <a:gd name="T34" fmla="*/ 2147483646 w 180"/>
                <a:gd name="T35" fmla="*/ 2147483646 h 506"/>
                <a:gd name="T36" fmla="*/ 2147483646 w 180"/>
                <a:gd name="T37" fmla="*/ 2147483646 h 506"/>
                <a:gd name="T38" fmla="*/ 2147483646 w 180"/>
                <a:gd name="T39" fmla="*/ 2147483646 h 506"/>
                <a:gd name="T40" fmla="*/ 2147483646 w 180"/>
                <a:gd name="T41" fmla="*/ 2147483646 h 506"/>
                <a:gd name="T42" fmla="*/ 2147483646 w 180"/>
                <a:gd name="T43" fmla="*/ 2147483646 h 506"/>
                <a:gd name="T44" fmla="*/ 2147483646 w 180"/>
                <a:gd name="T45" fmla="*/ 2147483646 h 506"/>
                <a:gd name="T46" fmla="*/ 2147483646 w 180"/>
                <a:gd name="T47" fmla="*/ 2147483646 h 506"/>
                <a:gd name="T48" fmla="*/ 2147483646 w 180"/>
                <a:gd name="T49" fmla="*/ 2147483646 h 506"/>
                <a:gd name="T50" fmla="*/ 2147483646 w 180"/>
                <a:gd name="T51" fmla="*/ 2147483646 h 506"/>
                <a:gd name="T52" fmla="*/ 2147483646 w 180"/>
                <a:gd name="T53" fmla="*/ 2147483646 h 506"/>
                <a:gd name="T54" fmla="*/ 2147483646 w 180"/>
                <a:gd name="T55" fmla="*/ 2147483646 h 506"/>
                <a:gd name="T56" fmla="*/ 2147483646 w 180"/>
                <a:gd name="T57" fmla="*/ 2147483646 h 506"/>
                <a:gd name="T58" fmla="*/ 2147483646 w 180"/>
                <a:gd name="T59" fmla="*/ 2147483646 h 506"/>
                <a:gd name="T60" fmla="*/ 2147483646 w 180"/>
                <a:gd name="T61" fmla="*/ 2147483646 h 506"/>
                <a:gd name="T62" fmla="*/ 2147483646 w 180"/>
                <a:gd name="T63" fmla="*/ 2147483646 h 506"/>
                <a:gd name="T64" fmla="*/ 2147483646 w 180"/>
                <a:gd name="T65" fmla="*/ 2147483646 h 506"/>
                <a:gd name="T66" fmla="*/ 2147483646 w 180"/>
                <a:gd name="T67" fmla="*/ 2147483646 h 506"/>
                <a:gd name="T68" fmla="*/ 2147483646 w 180"/>
                <a:gd name="T69" fmla="*/ 2147483646 h 506"/>
                <a:gd name="T70" fmla="*/ 2147483646 w 180"/>
                <a:gd name="T71" fmla="*/ 2147483646 h 506"/>
                <a:gd name="T72" fmla="*/ 2147483646 w 180"/>
                <a:gd name="T73" fmla="*/ 2147483646 h 506"/>
                <a:gd name="T74" fmla="*/ 2147483646 w 180"/>
                <a:gd name="T75" fmla="*/ 2147483646 h 506"/>
                <a:gd name="T76" fmla="*/ 2147483646 w 180"/>
                <a:gd name="T77" fmla="*/ 2147483646 h 506"/>
                <a:gd name="T78" fmla="*/ 2147483646 w 180"/>
                <a:gd name="T79" fmla="*/ 2147483646 h 506"/>
                <a:gd name="T80" fmla="*/ 2147483646 w 180"/>
                <a:gd name="T81" fmla="*/ 2147483646 h 506"/>
                <a:gd name="T82" fmla="*/ 2147483646 w 180"/>
                <a:gd name="T83" fmla="*/ 2147483646 h 506"/>
                <a:gd name="T84" fmla="*/ 2147483646 w 180"/>
                <a:gd name="T85" fmla="*/ 2147483646 h 506"/>
                <a:gd name="T86" fmla="*/ 2147483646 w 180"/>
                <a:gd name="T87" fmla="*/ 2147483646 h 506"/>
                <a:gd name="T88" fmla="*/ 2147483646 w 180"/>
                <a:gd name="T89" fmla="*/ 2147483646 h 506"/>
                <a:gd name="T90" fmla="*/ 2147483646 w 180"/>
                <a:gd name="T91" fmla="*/ 2147483646 h 506"/>
                <a:gd name="T92" fmla="*/ 2147483646 w 180"/>
                <a:gd name="T93" fmla="*/ 2147483646 h 506"/>
                <a:gd name="T94" fmla="*/ 2147483646 w 180"/>
                <a:gd name="T95" fmla="*/ 2147483646 h 506"/>
                <a:gd name="T96" fmla="*/ 2147483646 w 180"/>
                <a:gd name="T97" fmla="*/ 2147483646 h 506"/>
                <a:gd name="T98" fmla="*/ 2147483646 w 180"/>
                <a:gd name="T99" fmla="*/ 2147483646 h 506"/>
                <a:gd name="T100" fmla="*/ 2147483646 w 180"/>
                <a:gd name="T101" fmla="*/ 2147483646 h 506"/>
                <a:gd name="T102" fmla="*/ 2147483646 w 180"/>
                <a:gd name="T103" fmla="*/ 2147483646 h 506"/>
                <a:gd name="T104" fmla="*/ 2147483646 w 180"/>
                <a:gd name="T105" fmla="*/ 2147483646 h 506"/>
                <a:gd name="T106" fmla="*/ 2147483646 w 180"/>
                <a:gd name="T107" fmla="*/ 2147483646 h 506"/>
                <a:gd name="T108" fmla="*/ 2147483646 w 180"/>
                <a:gd name="T109" fmla="*/ 2147483646 h 50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0"/>
                <a:gd name="T166" fmla="*/ 0 h 506"/>
                <a:gd name="T167" fmla="*/ 180 w 180"/>
                <a:gd name="T168" fmla="*/ 506 h 50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0" h="506">
                  <a:moveTo>
                    <a:pt x="48" y="505"/>
                  </a:moveTo>
                  <a:lnTo>
                    <a:pt x="52" y="503"/>
                  </a:lnTo>
                  <a:lnTo>
                    <a:pt x="56" y="501"/>
                  </a:lnTo>
                  <a:lnTo>
                    <a:pt x="60" y="499"/>
                  </a:lnTo>
                  <a:lnTo>
                    <a:pt x="64" y="496"/>
                  </a:lnTo>
                  <a:lnTo>
                    <a:pt x="67" y="494"/>
                  </a:lnTo>
                  <a:lnTo>
                    <a:pt x="71" y="491"/>
                  </a:lnTo>
                  <a:lnTo>
                    <a:pt x="75" y="488"/>
                  </a:lnTo>
                  <a:lnTo>
                    <a:pt x="78" y="486"/>
                  </a:lnTo>
                  <a:lnTo>
                    <a:pt x="82" y="483"/>
                  </a:lnTo>
                  <a:lnTo>
                    <a:pt x="86" y="479"/>
                  </a:lnTo>
                  <a:lnTo>
                    <a:pt x="89" y="476"/>
                  </a:lnTo>
                  <a:lnTo>
                    <a:pt x="93" y="473"/>
                  </a:lnTo>
                  <a:lnTo>
                    <a:pt x="96" y="469"/>
                  </a:lnTo>
                  <a:lnTo>
                    <a:pt x="99" y="466"/>
                  </a:lnTo>
                  <a:lnTo>
                    <a:pt x="103" y="462"/>
                  </a:lnTo>
                  <a:lnTo>
                    <a:pt x="106" y="458"/>
                  </a:lnTo>
                  <a:lnTo>
                    <a:pt x="109" y="455"/>
                  </a:lnTo>
                  <a:lnTo>
                    <a:pt x="112" y="451"/>
                  </a:lnTo>
                  <a:lnTo>
                    <a:pt x="115" y="447"/>
                  </a:lnTo>
                  <a:lnTo>
                    <a:pt x="118" y="442"/>
                  </a:lnTo>
                  <a:lnTo>
                    <a:pt x="121" y="438"/>
                  </a:lnTo>
                  <a:lnTo>
                    <a:pt x="124" y="434"/>
                  </a:lnTo>
                  <a:lnTo>
                    <a:pt x="127" y="430"/>
                  </a:lnTo>
                  <a:lnTo>
                    <a:pt x="130" y="426"/>
                  </a:lnTo>
                  <a:lnTo>
                    <a:pt x="133" y="421"/>
                  </a:lnTo>
                  <a:lnTo>
                    <a:pt x="135" y="417"/>
                  </a:lnTo>
                  <a:lnTo>
                    <a:pt x="138" y="412"/>
                  </a:lnTo>
                  <a:lnTo>
                    <a:pt x="140" y="407"/>
                  </a:lnTo>
                  <a:lnTo>
                    <a:pt x="143" y="403"/>
                  </a:lnTo>
                  <a:lnTo>
                    <a:pt x="145" y="398"/>
                  </a:lnTo>
                  <a:lnTo>
                    <a:pt x="148" y="393"/>
                  </a:lnTo>
                  <a:lnTo>
                    <a:pt x="150" y="388"/>
                  </a:lnTo>
                  <a:lnTo>
                    <a:pt x="152" y="383"/>
                  </a:lnTo>
                  <a:lnTo>
                    <a:pt x="154" y="378"/>
                  </a:lnTo>
                  <a:lnTo>
                    <a:pt x="156" y="372"/>
                  </a:lnTo>
                  <a:lnTo>
                    <a:pt x="158" y="367"/>
                  </a:lnTo>
                  <a:lnTo>
                    <a:pt x="160" y="362"/>
                  </a:lnTo>
                  <a:lnTo>
                    <a:pt x="162" y="356"/>
                  </a:lnTo>
                  <a:lnTo>
                    <a:pt x="163" y="351"/>
                  </a:lnTo>
                  <a:lnTo>
                    <a:pt x="165" y="346"/>
                  </a:lnTo>
                  <a:lnTo>
                    <a:pt x="167" y="340"/>
                  </a:lnTo>
                  <a:lnTo>
                    <a:pt x="168" y="335"/>
                  </a:lnTo>
                  <a:lnTo>
                    <a:pt x="169" y="329"/>
                  </a:lnTo>
                  <a:lnTo>
                    <a:pt x="171" y="324"/>
                  </a:lnTo>
                  <a:lnTo>
                    <a:pt x="172" y="318"/>
                  </a:lnTo>
                  <a:lnTo>
                    <a:pt x="173" y="312"/>
                  </a:lnTo>
                  <a:lnTo>
                    <a:pt x="174" y="307"/>
                  </a:lnTo>
                  <a:lnTo>
                    <a:pt x="175" y="301"/>
                  </a:lnTo>
                  <a:lnTo>
                    <a:pt x="176" y="295"/>
                  </a:lnTo>
                  <a:lnTo>
                    <a:pt x="177" y="290"/>
                  </a:lnTo>
                  <a:lnTo>
                    <a:pt x="177" y="284"/>
                  </a:lnTo>
                  <a:lnTo>
                    <a:pt x="178" y="278"/>
                  </a:lnTo>
                  <a:lnTo>
                    <a:pt x="178" y="272"/>
                  </a:lnTo>
                  <a:lnTo>
                    <a:pt x="179" y="267"/>
                  </a:lnTo>
                  <a:lnTo>
                    <a:pt x="179" y="261"/>
                  </a:lnTo>
                  <a:lnTo>
                    <a:pt x="179" y="255"/>
                  </a:lnTo>
                  <a:lnTo>
                    <a:pt x="179" y="249"/>
                  </a:lnTo>
                  <a:lnTo>
                    <a:pt x="179" y="243"/>
                  </a:lnTo>
                  <a:lnTo>
                    <a:pt x="179" y="238"/>
                  </a:lnTo>
                  <a:lnTo>
                    <a:pt x="178" y="232"/>
                  </a:lnTo>
                  <a:lnTo>
                    <a:pt x="178" y="226"/>
                  </a:lnTo>
                  <a:lnTo>
                    <a:pt x="178" y="220"/>
                  </a:lnTo>
                  <a:lnTo>
                    <a:pt x="177" y="215"/>
                  </a:lnTo>
                  <a:lnTo>
                    <a:pt x="176" y="209"/>
                  </a:lnTo>
                  <a:lnTo>
                    <a:pt x="175" y="203"/>
                  </a:lnTo>
                  <a:lnTo>
                    <a:pt x="174" y="197"/>
                  </a:lnTo>
                  <a:lnTo>
                    <a:pt x="173" y="192"/>
                  </a:lnTo>
                  <a:lnTo>
                    <a:pt x="172" y="186"/>
                  </a:lnTo>
                  <a:lnTo>
                    <a:pt x="171" y="180"/>
                  </a:lnTo>
                  <a:lnTo>
                    <a:pt x="169" y="175"/>
                  </a:lnTo>
                  <a:lnTo>
                    <a:pt x="168" y="169"/>
                  </a:lnTo>
                  <a:lnTo>
                    <a:pt x="166" y="164"/>
                  </a:lnTo>
                  <a:lnTo>
                    <a:pt x="165" y="158"/>
                  </a:lnTo>
                  <a:lnTo>
                    <a:pt x="163" y="153"/>
                  </a:lnTo>
                  <a:lnTo>
                    <a:pt x="161" y="147"/>
                  </a:lnTo>
                  <a:lnTo>
                    <a:pt x="158" y="142"/>
                  </a:lnTo>
                  <a:lnTo>
                    <a:pt x="156" y="136"/>
                  </a:lnTo>
                  <a:lnTo>
                    <a:pt x="154" y="131"/>
                  </a:lnTo>
                  <a:lnTo>
                    <a:pt x="151" y="126"/>
                  </a:lnTo>
                  <a:lnTo>
                    <a:pt x="148" y="121"/>
                  </a:lnTo>
                  <a:lnTo>
                    <a:pt x="146" y="116"/>
                  </a:lnTo>
                  <a:lnTo>
                    <a:pt x="143" y="110"/>
                  </a:lnTo>
                  <a:lnTo>
                    <a:pt x="140" y="105"/>
                  </a:lnTo>
                  <a:lnTo>
                    <a:pt x="136" y="100"/>
                  </a:lnTo>
                  <a:lnTo>
                    <a:pt x="133" y="95"/>
                  </a:lnTo>
                  <a:lnTo>
                    <a:pt x="130" y="91"/>
                  </a:lnTo>
                  <a:lnTo>
                    <a:pt x="126" y="86"/>
                  </a:lnTo>
                  <a:lnTo>
                    <a:pt x="122" y="81"/>
                  </a:lnTo>
                  <a:lnTo>
                    <a:pt x="118" y="76"/>
                  </a:lnTo>
                  <a:lnTo>
                    <a:pt x="114" y="72"/>
                  </a:lnTo>
                  <a:lnTo>
                    <a:pt x="110" y="67"/>
                  </a:lnTo>
                  <a:lnTo>
                    <a:pt x="105" y="63"/>
                  </a:lnTo>
                  <a:lnTo>
                    <a:pt x="101" y="59"/>
                  </a:lnTo>
                  <a:lnTo>
                    <a:pt x="96" y="54"/>
                  </a:lnTo>
                  <a:lnTo>
                    <a:pt x="91" y="50"/>
                  </a:lnTo>
                  <a:lnTo>
                    <a:pt x="87" y="46"/>
                  </a:lnTo>
                  <a:lnTo>
                    <a:pt x="81" y="42"/>
                  </a:lnTo>
                  <a:lnTo>
                    <a:pt x="76" y="38"/>
                  </a:lnTo>
                  <a:lnTo>
                    <a:pt x="71" y="34"/>
                  </a:lnTo>
                  <a:lnTo>
                    <a:pt x="65" y="31"/>
                  </a:lnTo>
                  <a:lnTo>
                    <a:pt x="59" y="27"/>
                  </a:lnTo>
                  <a:lnTo>
                    <a:pt x="53" y="24"/>
                  </a:lnTo>
                  <a:lnTo>
                    <a:pt x="47" y="20"/>
                  </a:lnTo>
                  <a:lnTo>
                    <a:pt x="41" y="17"/>
                  </a:lnTo>
                  <a:lnTo>
                    <a:pt x="35" y="14"/>
                  </a:lnTo>
                  <a:lnTo>
                    <a:pt x="28" y="11"/>
                  </a:lnTo>
                  <a:lnTo>
                    <a:pt x="21" y="8"/>
                  </a:lnTo>
                  <a:lnTo>
                    <a:pt x="15" y="5"/>
                  </a:lnTo>
                  <a:lnTo>
                    <a:pt x="7" y="2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46" name="Freeform 35">
              <a:extLst>
                <a:ext uri="{FF2B5EF4-FFF2-40B4-BE49-F238E27FC236}">
                  <a16:creationId xmlns:a16="http://schemas.microsoft.com/office/drawing/2014/main" id="{808E88EF-5267-4C13-8DA6-DE33476F6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5692" y="2966810"/>
              <a:ext cx="558826" cy="560941"/>
            </a:xfrm>
            <a:custGeom>
              <a:avLst/>
              <a:gdLst>
                <a:gd name="T0" fmla="*/ 2147483646 w 432"/>
                <a:gd name="T1" fmla="*/ 2147483646 h 434"/>
                <a:gd name="T2" fmla="*/ 2147483646 w 432"/>
                <a:gd name="T3" fmla="*/ 2147483646 h 434"/>
                <a:gd name="T4" fmla="*/ 2147483646 w 432"/>
                <a:gd name="T5" fmla="*/ 2147483646 h 434"/>
                <a:gd name="T6" fmla="*/ 2147483646 w 432"/>
                <a:gd name="T7" fmla="*/ 2147483646 h 434"/>
                <a:gd name="T8" fmla="*/ 2147483646 w 432"/>
                <a:gd name="T9" fmla="*/ 2147483646 h 434"/>
                <a:gd name="T10" fmla="*/ 2147483646 w 432"/>
                <a:gd name="T11" fmla="*/ 2147483646 h 434"/>
                <a:gd name="T12" fmla="*/ 2147483646 w 432"/>
                <a:gd name="T13" fmla="*/ 2147483646 h 434"/>
                <a:gd name="T14" fmla="*/ 2147483646 w 432"/>
                <a:gd name="T15" fmla="*/ 2147483646 h 434"/>
                <a:gd name="T16" fmla="*/ 2147483646 w 432"/>
                <a:gd name="T17" fmla="*/ 2147483646 h 434"/>
                <a:gd name="T18" fmla="*/ 2147483646 w 432"/>
                <a:gd name="T19" fmla="*/ 2147483646 h 434"/>
                <a:gd name="T20" fmla="*/ 2147483646 w 432"/>
                <a:gd name="T21" fmla="*/ 2147483646 h 434"/>
                <a:gd name="T22" fmla="*/ 2147483646 w 432"/>
                <a:gd name="T23" fmla="*/ 2147483646 h 434"/>
                <a:gd name="T24" fmla="*/ 2147483646 w 432"/>
                <a:gd name="T25" fmla="*/ 2147483646 h 434"/>
                <a:gd name="T26" fmla="*/ 2147483646 w 432"/>
                <a:gd name="T27" fmla="*/ 2147483646 h 434"/>
                <a:gd name="T28" fmla="*/ 2147483646 w 432"/>
                <a:gd name="T29" fmla="*/ 2147483646 h 434"/>
                <a:gd name="T30" fmla="*/ 2147483646 w 432"/>
                <a:gd name="T31" fmla="*/ 2147483646 h 434"/>
                <a:gd name="T32" fmla="*/ 2147483646 w 432"/>
                <a:gd name="T33" fmla="*/ 2147483646 h 434"/>
                <a:gd name="T34" fmla="*/ 2147483646 w 432"/>
                <a:gd name="T35" fmla="*/ 2147483646 h 434"/>
                <a:gd name="T36" fmla="*/ 2147483646 w 432"/>
                <a:gd name="T37" fmla="*/ 2147483646 h 434"/>
                <a:gd name="T38" fmla="*/ 2147483646 w 432"/>
                <a:gd name="T39" fmla="*/ 2147483646 h 434"/>
                <a:gd name="T40" fmla="*/ 2147483646 w 432"/>
                <a:gd name="T41" fmla="*/ 2147483646 h 434"/>
                <a:gd name="T42" fmla="*/ 2147483646 w 432"/>
                <a:gd name="T43" fmla="*/ 2147483646 h 434"/>
                <a:gd name="T44" fmla="*/ 2147483646 w 432"/>
                <a:gd name="T45" fmla="*/ 2147483646 h 434"/>
                <a:gd name="T46" fmla="*/ 2147483646 w 432"/>
                <a:gd name="T47" fmla="*/ 2147483646 h 434"/>
                <a:gd name="T48" fmla="*/ 2147483646 w 432"/>
                <a:gd name="T49" fmla="*/ 2147483646 h 434"/>
                <a:gd name="T50" fmla="*/ 2147483646 w 432"/>
                <a:gd name="T51" fmla="*/ 2147483646 h 434"/>
                <a:gd name="T52" fmla="*/ 2147483646 w 432"/>
                <a:gd name="T53" fmla="*/ 2147483646 h 434"/>
                <a:gd name="T54" fmla="*/ 2147483646 w 432"/>
                <a:gd name="T55" fmla="*/ 2147483646 h 434"/>
                <a:gd name="T56" fmla="*/ 2147483646 w 432"/>
                <a:gd name="T57" fmla="*/ 2147483646 h 434"/>
                <a:gd name="T58" fmla="*/ 2147483646 w 432"/>
                <a:gd name="T59" fmla="*/ 2147483646 h 434"/>
                <a:gd name="T60" fmla="*/ 2147483646 w 432"/>
                <a:gd name="T61" fmla="*/ 2147483646 h 434"/>
                <a:gd name="T62" fmla="*/ 2147483646 w 432"/>
                <a:gd name="T63" fmla="*/ 2147483646 h 434"/>
                <a:gd name="T64" fmla="*/ 2147483646 w 432"/>
                <a:gd name="T65" fmla="*/ 2147483646 h 434"/>
                <a:gd name="T66" fmla="*/ 2147483646 w 432"/>
                <a:gd name="T67" fmla="*/ 2147483646 h 434"/>
                <a:gd name="T68" fmla="*/ 2147483646 w 432"/>
                <a:gd name="T69" fmla="*/ 2147483646 h 434"/>
                <a:gd name="T70" fmla="*/ 2147483646 w 432"/>
                <a:gd name="T71" fmla="*/ 2147483646 h 434"/>
                <a:gd name="T72" fmla="*/ 2147483646 w 432"/>
                <a:gd name="T73" fmla="*/ 2147483646 h 434"/>
                <a:gd name="T74" fmla="*/ 2147483646 w 432"/>
                <a:gd name="T75" fmla="*/ 2147483646 h 434"/>
                <a:gd name="T76" fmla="*/ 2147483646 w 432"/>
                <a:gd name="T77" fmla="*/ 2147483646 h 434"/>
                <a:gd name="T78" fmla="*/ 2147483646 w 432"/>
                <a:gd name="T79" fmla="*/ 2147483646 h 434"/>
                <a:gd name="T80" fmla="*/ 2147483646 w 432"/>
                <a:gd name="T81" fmla="*/ 2147483646 h 434"/>
                <a:gd name="T82" fmla="*/ 2147483646 w 432"/>
                <a:gd name="T83" fmla="*/ 2147483646 h 434"/>
                <a:gd name="T84" fmla="*/ 2147483646 w 432"/>
                <a:gd name="T85" fmla="*/ 2147483646 h 434"/>
                <a:gd name="T86" fmla="*/ 2147483646 w 432"/>
                <a:gd name="T87" fmla="*/ 2147483646 h 434"/>
                <a:gd name="T88" fmla="*/ 2147483646 w 432"/>
                <a:gd name="T89" fmla="*/ 2147483646 h 434"/>
                <a:gd name="T90" fmla="*/ 2147483646 w 432"/>
                <a:gd name="T91" fmla="*/ 2147483646 h 434"/>
                <a:gd name="T92" fmla="*/ 2147483646 w 432"/>
                <a:gd name="T93" fmla="*/ 2147483646 h 434"/>
                <a:gd name="T94" fmla="*/ 2147483646 w 432"/>
                <a:gd name="T95" fmla="*/ 2147483646 h 434"/>
                <a:gd name="T96" fmla="*/ 2147483646 w 432"/>
                <a:gd name="T97" fmla="*/ 2147483646 h 434"/>
                <a:gd name="T98" fmla="*/ 2147483646 w 432"/>
                <a:gd name="T99" fmla="*/ 2147483646 h 434"/>
                <a:gd name="T100" fmla="*/ 2147483646 w 432"/>
                <a:gd name="T101" fmla="*/ 2147483646 h 434"/>
                <a:gd name="T102" fmla="*/ 2147483646 w 432"/>
                <a:gd name="T103" fmla="*/ 2147483646 h 434"/>
                <a:gd name="T104" fmla="*/ 2147483646 w 432"/>
                <a:gd name="T105" fmla="*/ 2147483646 h 434"/>
                <a:gd name="T106" fmla="*/ 2147483646 w 432"/>
                <a:gd name="T107" fmla="*/ 2147483646 h 434"/>
                <a:gd name="T108" fmla="*/ 2147483646 w 432"/>
                <a:gd name="T109" fmla="*/ 2147483646 h 434"/>
                <a:gd name="T110" fmla="*/ 0 w 432"/>
                <a:gd name="T111" fmla="*/ 2147483646 h 4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32"/>
                <a:gd name="T169" fmla="*/ 0 h 434"/>
                <a:gd name="T170" fmla="*/ 432 w 432"/>
                <a:gd name="T171" fmla="*/ 434 h 4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32" h="434">
                  <a:moveTo>
                    <a:pt x="431" y="0"/>
                  </a:moveTo>
                  <a:lnTo>
                    <a:pt x="428" y="1"/>
                  </a:lnTo>
                  <a:lnTo>
                    <a:pt x="424" y="3"/>
                  </a:lnTo>
                  <a:lnTo>
                    <a:pt x="421" y="5"/>
                  </a:lnTo>
                  <a:lnTo>
                    <a:pt x="417" y="8"/>
                  </a:lnTo>
                  <a:lnTo>
                    <a:pt x="414" y="10"/>
                  </a:lnTo>
                  <a:lnTo>
                    <a:pt x="411" y="12"/>
                  </a:lnTo>
                  <a:lnTo>
                    <a:pt x="407" y="15"/>
                  </a:lnTo>
                  <a:lnTo>
                    <a:pt x="404" y="17"/>
                  </a:lnTo>
                  <a:lnTo>
                    <a:pt x="401" y="20"/>
                  </a:lnTo>
                  <a:lnTo>
                    <a:pt x="398" y="23"/>
                  </a:lnTo>
                  <a:lnTo>
                    <a:pt x="395" y="26"/>
                  </a:lnTo>
                  <a:lnTo>
                    <a:pt x="392" y="29"/>
                  </a:lnTo>
                  <a:lnTo>
                    <a:pt x="389" y="32"/>
                  </a:lnTo>
                  <a:lnTo>
                    <a:pt x="386" y="36"/>
                  </a:lnTo>
                  <a:lnTo>
                    <a:pt x="383" y="39"/>
                  </a:lnTo>
                  <a:lnTo>
                    <a:pt x="380" y="43"/>
                  </a:lnTo>
                  <a:lnTo>
                    <a:pt x="378" y="46"/>
                  </a:lnTo>
                  <a:lnTo>
                    <a:pt x="375" y="50"/>
                  </a:lnTo>
                  <a:lnTo>
                    <a:pt x="372" y="54"/>
                  </a:lnTo>
                  <a:lnTo>
                    <a:pt x="369" y="58"/>
                  </a:lnTo>
                  <a:lnTo>
                    <a:pt x="367" y="62"/>
                  </a:lnTo>
                  <a:lnTo>
                    <a:pt x="364" y="66"/>
                  </a:lnTo>
                  <a:lnTo>
                    <a:pt x="361" y="70"/>
                  </a:lnTo>
                  <a:lnTo>
                    <a:pt x="359" y="74"/>
                  </a:lnTo>
                  <a:lnTo>
                    <a:pt x="356" y="79"/>
                  </a:lnTo>
                  <a:lnTo>
                    <a:pt x="354" y="83"/>
                  </a:lnTo>
                  <a:lnTo>
                    <a:pt x="351" y="88"/>
                  </a:lnTo>
                  <a:lnTo>
                    <a:pt x="349" y="92"/>
                  </a:lnTo>
                  <a:lnTo>
                    <a:pt x="346" y="97"/>
                  </a:lnTo>
                  <a:lnTo>
                    <a:pt x="344" y="101"/>
                  </a:lnTo>
                  <a:lnTo>
                    <a:pt x="341" y="106"/>
                  </a:lnTo>
                  <a:lnTo>
                    <a:pt x="338" y="111"/>
                  </a:lnTo>
                  <a:lnTo>
                    <a:pt x="336" y="116"/>
                  </a:lnTo>
                  <a:lnTo>
                    <a:pt x="334" y="121"/>
                  </a:lnTo>
                  <a:lnTo>
                    <a:pt x="331" y="125"/>
                  </a:lnTo>
                  <a:lnTo>
                    <a:pt x="329" y="130"/>
                  </a:lnTo>
                  <a:lnTo>
                    <a:pt x="326" y="135"/>
                  </a:lnTo>
                  <a:lnTo>
                    <a:pt x="324" y="140"/>
                  </a:lnTo>
                  <a:lnTo>
                    <a:pt x="321" y="146"/>
                  </a:lnTo>
                  <a:lnTo>
                    <a:pt x="318" y="151"/>
                  </a:lnTo>
                  <a:lnTo>
                    <a:pt x="316" y="156"/>
                  </a:lnTo>
                  <a:lnTo>
                    <a:pt x="313" y="161"/>
                  </a:lnTo>
                  <a:lnTo>
                    <a:pt x="311" y="166"/>
                  </a:lnTo>
                  <a:lnTo>
                    <a:pt x="308" y="172"/>
                  </a:lnTo>
                  <a:lnTo>
                    <a:pt x="306" y="177"/>
                  </a:lnTo>
                  <a:lnTo>
                    <a:pt x="303" y="182"/>
                  </a:lnTo>
                  <a:lnTo>
                    <a:pt x="300" y="187"/>
                  </a:lnTo>
                  <a:lnTo>
                    <a:pt x="298" y="193"/>
                  </a:lnTo>
                  <a:lnTo>
                    <a:pt x="295" y="198"/>
                  </a:lnTo>
                  <a:lnTo>
                    <a:pt x="292" y="203"/>
                  </a:lnTo>
                  <a:lnTo>
                    <a:pt x="290" y="209"/>
                  </a:lnTo>
                  <a:lnTo>
                    <a:pt x="287" y="214"/>
                  </a:lnTo>
                  <a:lnTo>
                    <a:pt x="284" y="219"/>
                  </a:lnTo>
                  <a:lnTo>
                    <a:pt x="281" y="225"/>
                  </a:lnTo>
                  <a:lnTo>
                    <a:pt x="278" y="230"/>
                  </a:lnTo>
                  <a:lnTo>
                    <a:pt x="275" y="235"/>
                  </a:lnTo>
                  <a:lnTo>
                    <a:pt x="273" y="241"/>
                  </a:lnTo>
                  <a:lnTo>
                    <a:pt x="270" y="246"/>
                  </a:lnTo>
                  <a:lnTo>
                    <a:pt x="267" y="251"/>
                  </a:lnTo>
                  <a:lnTo>
                    <a:pt x="263" y="256"/>
                  </a:lnTo>
                  <a:lnTo>
                    <a:pt x="260" y="262"/>
                  </a:lnTo>
                  <a:lnTo>
                    <a:pt x="257" y="267"/>
                  </a:lnTo>
                  <a:lnTo>
                    <a:pt x="254" y="272"/>
                  </a:lnTo>
                  <a:lnTo>
                    <a:pt x="251" y="277"/>
                  </a:lnTo>
                  <a:lnTo>
                    <a:pt x="247" y="282"/>
                  </a:lnTo>
                  <a:lnTo>
                    <a:pt x="244" y="287"/>
                  </a:lnTo>
                  <a:lnTo>
                    <a:pt x="240" y="292"/>
                  </a:lnTo>
                  <a:lnTo>
                    <a:pt x="237" y="297"/>
                  </a:lnTo>
                  <a:lnTo>
                    <a:pt x="233" y="302"/>
                  </a:lnTo>
                  <a:lnTo>
                    <a:pt x="230" y="307"/>
                  </a:lnTo>
                  <a:lnTo>
                    <a:pt x="226" y="312"/>
                  </a:lnTo>
                  <a:lnTo>
                    <a:pt x="222" y="317"/>
                  </a:lnTo>
                  <a:lnTo>
                    <a:pt x="218" y="322"/>
                  </a:lnTo>
                  <a:lnTo>
                    <a:pt x="214" y="326"/>
                  </a:lnTo>
                  <a:lnTo>
                    <a:pt x="210" y="331"/>
                  </a:lnTo>
                  <a:lnTo>
                    <a:pt x="206" y="335"/>
                  </a:lnTo>
                  <a:lnTo>
                    <a:pt x="202" y="340"/>
                  </a:lnTo>
                  <a:lnTo>
                    <a:pt x="198" y="344"/>
                  </a:lnTo>
                  <a:lnTo>
                    <a:pt x="193" y="349"/>
                  </a:lnTo>
                  <a:lnTo>
                    <a:pt x="189" y="353"/>
                  </a:lnTo>
                  <a:lnTo>
                    <a:pt x="185" y="357"/>
                  </a:lnTo>
                  <a:lnTo>
                    <a:pt x="180" y="361"/>
                  </a:lnTo>
                  <a:lnTo>
                    <a:pt x="175" y="365"/>
                  </a:lnTo>
                  <a:lnTo>
                    <a:pt x="171" y="369"/>
                  </a:lnTo>
                  <a:lnTo>
                    <a:pt x="166" y="373"/>
                  </a:lnTo>
                  <a:lnTo>
                    <a:pt x="161" y="377"/>
                  </a:lnTo>
                  <a:lnTo>
                    <a:pt x="156" y="381"/>
                  </a:lnTo>
                  <a:lnTo>
                    <a:pt x="151" y="384"/>
                  </a:lnTo>
                  <a:lnTo>
                    <a:pt x="145" y="388"/>
                  </a:lnTo>
                  <a:lnTo>
                    <a:pt x="140" y="391"/>
                  </a:lnTo>
                  <a:lnTo>
                    <a:pt x="134" y="394"/>
                  </a:lnTo>
                  <a:lnTo>
                    <a:pt x="129" y="398"/>
                  </a:lnTo>
                  <a:lnTo>
                    <a:pt x="123" y="401"/>
                  </a:lnTo>
                  <a:lnTo>
                    <a:pt x="117" y="404"/>
                  </a:lnTo>
                  <a:lnTo>
                    <a:pt x="112" y="407"/>
                  </a:lnTo>
                  <a:lnTo>
                    <a:pt x="106" y="409"/>
                  </a:lnTo>
                  <a:lnTo>
                    <a:pt x="99" y="412"/>
                  </a:lnTo>
                  <a:lnTo>
                    <a:pt x="93" y="414"/>
                  </a:lnTo>
                  <a:lnTo>
                    <a:pt x="87" y="417"/>
                  </a:lnTo>
                  <a:lnTo>
                    <a:pt x="80" y="419"/>
                  </a:lnTo>
                  <a:lnTo>
                    <a:pt x="74" y="421"/>
                  </a:lnTo>
                  <a:lnTo>
                    <a:pt x="67" y="423"/>
                  </a:lnTo>
                  <a:lnTo>
                    <a:pt x="60" y="425"/>
                  </a:lnTo>
                  <a:lnTo>
                    <a:pt x="53" y="427"/>
                  </a:lnTo>
                  <a:lnTo>
                    <a:pt x="46" y="428"/>
                  </a:lnTo>
                  <a:lnTo>
                    <a:pt x="39" y="430"/>
                  </a:lnTo>
                  <a:lnTo>
                    <a:pt x="31" y="431"/>
                  </a:lnTo>
                  <a:lnTo>
                    <a:pt x="24" y="431"/>
                  </a:lnTo>
                  <a:lnTo>
                    <a:pt x="16" y="432"/>
                  </a:lnTo>
                  <a:lnTo>
                    <a:pt x="8" y="433"/>
                  </a:lnTo>
                  <a:lnTo>
                    <a:pt x="0" y="433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47" name="Freeform 36">
              <a:extLst>
                <a:ext uri="{FF2B5EF4-FFF2-40B4-BE49-F238E27FC236}">
                  <a16:creationId xmlns:a16="http://schemas.microsoft.com/office/drawing/2014/main" id="{9729DFC5-9508-48AA-AAB9-AF0E78432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0251" y="1976763"/>
              <a:ext cx="844707" cy="1298953"/>
            </a:xfrm>
            <a:custGeom>
              <a:avLst/>
              <a:gdLst>
                <a:gd name="T0" fmla="*/ 2147483646 w 653"/>
                <a:gd name="T1" fmla="*/ 2147483646 h 1005"/>
                <a:gd name="T2" fmla="*/ 2147483646 w 653"/>
                <a:gd name="T3" fmla="*/ 2147483646 h 1005"/>
                <a:gd name="T4" fmla="*/ 2147483646 w 653"/>
                <a:gd name="T5" fmla="*/ 2147483646 h 1005"/>
                <a:gd name="T6" fmla="*/ 2147483646 w 653"/>
                <a:gd name="T7" fmla="*/ 2147483646 h 1005"/>
                <a:gd name="T8" fmla="*/ 2147483646 w 653"/>
                <a:gd name="T9" fmla="*/ 2147483646 h 1005"/>
                <a:gd name="T10" fmla="*/ 2147483646 w 653"/>
                <a:gd name="T11" fmla="*/ 2147483646 h 1005"/>
                <a:gd name="T12" fmla="*/ 2147483646 w 653"/>
                <a:gd name="T13" fmla="*/ 2147483646 h 1005"/>
                <a:gd name="T14" fmla="*/ 2147483646 w 653"/>
                <a:gd name="T15" fmla="*/ 2147483646 h 1005"/>
                <a:gd name="T16" fmla="*/ 2147483646 w 653"/>
                <a:gd name="T17" fmla="*/ 2147483646 h 1005"/>
                <a:gd name="T18" fmla="*/ 2147483646 w 653"/>
                <a:gd name="T19" fmla="*/ 2147483646 h 1005"/>
                <a:gd name="T20" fmla="*/ 2147483646 w 653"/>
                <a:gd name="T21" fmla="*/ 2147483646 h 1005"/>
                <a:gd name="T22" fmla="*/ 2147483646 w 653"/>
                <a:gd name="T23" fmla="*/ 2147483646 h 1005"/>
                <a:gd name="T24" fmla="*/ 2147483646 w 653"/>
                <a:gd name="T25" fmla="*/ 2147483646 h 1005"/>
                <a:gd name="T26" fmla="*/ 2147483646 w 653"/>
                <a:gd name="T27" fmla="*/ 2147483646 h 1005"/>
                <a:gd name="T28" fmla="*/ 2147483646 w 653"/>
                <a:gd name="T29" fmla="*/ 2147483646 h 1005"/>
                <a:gd name="T30" fmla="*/ 2147483646 w 653"/>
                <a:gd name="T31" fmla="*/ 2147483646 h 1005"/>
                <a:gd name="T32" fmla="*/ 2147483646 w 653"/>
                <a:gd name="T33" fmla="*/ 2147483646 h 1005"/>
                <a:gd name="T34" fmla="*/ 2147483646 w 653"/>
                <a:gd name="T35" fmla="*/ 2147483646 h 1005"/>
                <a:gd name="T36" fmla="*/ 2147483646 w 653"/>
                <a:gd name="T37" fmla="*/ 2147483646 h 1005"/>
                <a:gd name="T38" fmla="*/ 2147483646 w 653"/>
                <a:gd name="T39" fmla="*/ 2147483646 h 1005"/>
                <a:gd name="T40" fmla="*/ 2147483646 w 653"/>
                <a:gd name="T41" fmla="*/ 2147483646 h 1005"/>
                <a:gd name="T42" fmla="*/ 2147483646 w 653"/>
                <a:gd name="T43" fmla="*/ 2147483646 h 1005"/>
                <a:gd name="T44" fmla="*/ 2147483646 w 653"/>
                <a:gd name="T45" fmla="*/ 2147483646 h 1005"/>
                <a:gd name="T46" fmla="*/ 2147483646 w 653"/>
                <a:gd name="T47" fmla="*/ 2147483646 h 1005"/>
                <a:gd name="T48" fmla="*/ 2147483646 w 653"/>
                <a:gd name="T49" fmla="*/ 2147483646 h 1005"/>
                <a:gd name="T50" fmla="*/ 2147483646 w 653"/>
                <a:gd name="T51" fmla="*/ 2147483646 h 1005"/>
                <a:gd name="T52" fmla="*/ 2147483646 w 653"/>
                <a:gd name="T53" fmla="*/ 2147483646 h 1005"/>
                <a:gd name="T54" fmla="*/ 2147483646 w 653"/>
                <a:gd name="T55" fmla="*/ 2147483646 h 1005"/>
                <a:gd name="T56" fmla="*/ 2147483646 w 653"/>
                <a:gd name="T57" fmla="*/ 2147483646 h 1005"/>
                <a:gd name="T58" fmla="*/ 2147483646 w 653"/>
                <a:gd name="T59" fmla="*/ 2147483646 h 1005"/>
                <a:gd name="T60" fmla="*/ 2147483646 w 653"/>
                <a:gd name="T61" fmla="*/ 2147483646 h 1005"/>
                <a:gd name="T62" fmla="*/ 2147483646 w 653"/>
                <a:gd name="T63" fmla="*/ 2147483646 h 1005"/>
                <a:gd name="T64" fmla="*/ 2147483646 w 653"/>
                <a:gd name="T65" fmla="*/ 2147483646 h 1005"/>
                <a:gd name="T66" fmla="*/ 2147483646 w 653"/>
                <a:gd name="T67" fmla="*/ 2147483646 h 1005"/>
                <a:gd name="T68" fmla="*/ 2147483646 w 653"/>
                <a:gd name="T69" fmla="*/ 2147483646 h 1005"/>
                <a:gd name="T70" fmla="*/ 2147483646 w 653"/>
                <a:gd name="T71" fmla="*/ 2147483646 h 1005"/>
                <a:gd name="T72" fmla="*/ 2147483646 w 653"/>
                <a:gd name="T73" fmla="*/ 2147483646 h 1005"/>
                <a:gd name="T74" fmla="*/ 2147483646 w 653"/>
                <a:gd name="T75" fmla="*/ 2147483646 h 1005"/>
                <a:gd name="T76" fmla="*/ 2147483646 w 653"/>
                <a:gd name="T77" fmla="*/ 2147483646 h 1005"/>
                <a:gd name="T78" fmla="*/ 2147483646 w 653"/>
                <a:gd name="T79" fmla="*/ 2147483646 h 1005"/>
                <a:gd name="T80" fmla="*/ 2147483646 w 653"/>
                <a:gd name="T81" fmla="*/ 2147483646 h 1005"/>
                <a:gd name="T82" fmla="*/ 2147483646 w 653"/>
                <a:gd name="T83" fmla="*/ 2147483646 h 1005"/>
                <a:gd name="T84" fmla="*/ 2147483646 w 653"/>
                <a:gd name="T85" fmla="*/ 2147483646 h 1005"/>
                <a:gd name="T86" fmla="*/ 2147483646 w 653"/>
                <a:gd name="T87" fmla="*/ 2147483646 h 1005"/>
                <a:gd name="T88" fmla="*/ 2147483646 w 653"/>
                <a:gd name="T89" fmla="*/ 2147483646 h 1005"/>
                <a:gd name="T90" fmla="*/ 2147483646 w 653"/>
                <a:gd name="T91" fmla="*/ 2147483646 h 1005"/>
                <a:gd name="T92" fmla="*/ 2147483646 w 653"/>
                <a:gd name="T93" fmla="*/ 2147483646 h 1005"/>
                <a:gd name="T94" fmla="*/ 2147483646 w 653"/>
                <a:gd name="T95" fmla="*/ 2147483646 h 100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53"/>
                <a:gd name="T145" fmla="*/ 0 h 1005"/>
                <a:gd name="T146" fmla="*/ 653 w 653"/>
                <a:gd name="T147" fmla="*/ 1005 h 100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53" h="1005">
                  <a:moveTo>
                    <a:pt x="652" y="1004"/>
                  </a:moveTo>
                  <a:lnTo>
                    <a:pt x="642" y="999"/>
                  </a:lnTo>
                  <a:lnTo>
                    <a:pt x="633" y="995"/>
                  </a:lnTo>
                  <a:lnTo>
                    <a:pt x="624" y="990"/>
                  </a:lnTo>
                  <a:lnTo>
                    <a:pt x="615" y="985"/>
                  </a:lnTo>
                  <a:lnTo>
                    <a:pt x="606" y="981"/>
                  </a:lnTo>
                  <a:lnTo>
                    <a:pt x="598" y="976"/>
                  </a:lnTo>
                  <a:lnTo>
                    <a:pt x="589" y="971"/>
                  </a:lnTo>
                  <a:lnTo>
                    <a:pt x="580" y="967"/>
                  </a:lnTo>
                  <a:lnTo>
                    <a:pt x="572" y="962"/>
                  </a:lnTo>
                  <a:lnTo>
                    <a:pt x="563" y="957"/>
                  </a:lnTo>
                  <a:lnTo>
                    <a:pt x="555" y="953"/>
                  </a:lnTo>
                  <a:lnTo>
                    <a:pt x="547" y="948"/>
                  </a:lnTo>
                  <a:lnTo>
                    <a:pt x="539" y="943"/>
                  </a:lnTo>
                  <a:lnTo>
                    <a:pt x="531" y="939"/>
                  </a:lnTo>
                  <a:lnTo>
                    <a:pt x="523" y="934"/>
                  </a:lnTo>
                  <a:lnTo>
                    <a:pt x="515" y="929"/>
                  </a:lnTo>
                  <a:lnTo>
                    <a:pt x="507" y="924"/>
                  </a:lnTo>
                  <a:lnTo>
                    <a:pt x="500" y="920"/>
                  </a:lnTo>
                  <a:lnTo>
                    <a:pt x="492" y="915"/>
                  </a:lnTo>
                  <a:lnTo>
                    <a:pt x="485" y="910"/>
                  </a:lnTo>
                  <a:lnTo>
                    <a:pt x="477" y="906"/>
                  </a:lnTo>
                  <a:lnTo>
                    <a:pt x="470" y="901"/>
                  </a:lnTo>
                  <a:lnTo>
                    <a:pt x="463" y="896"/>
                  </a:lnTo>
                  <a:lnTo>
                    <a:pt x="456" y="891"/>
                  </a:lnTo>
                  <a:lnTo>
                    <a:pt x="449" y="887"/>
                  </a:lnTo>
                  <a:lnTo>
                    <a:pt x="442" y="882"/>
                  </a:lnTo>
                  <a:lnTo>
                    <a:pt x="435" y="877"/>
                  </a:lnTo>
                  <a:lnTo>
                    <a:pt x="428" y="872"/>
                  </a:lnTo>
                  <a:lnTo>
                    <a:pt x="421" y="868"/>
                  </a:lnTo>
                  <a:lnTo>
                    <a:pt x="415" y="863"/>
                  </a:lnTo>
                  <a:lnTo>
                    <a:pt x="408" y="858"/>
                  </a:lnTo>
                  <a:lnTo>
                    <a:pt x="402" y="853"/>
                  </a:lnTo>
                  <a:lnTo>
                    <a:pt x="396" y="849"/>
                  </a:lnTo>
                  <a:lnTo>
                    <a:pt x="389" y="844"/>
                  </a:lnTo>
                  <a:lnTo>
                    <a:pt x="383" y="839"/>
                  </a:lnTo>
                  <a:lnTo>
                    <a:pt x="377" y="834"/>
                  </a:lnTo>
                  <a:lnTo>
                    <a:pt x="371" y="829"/>
                  </a:lnTo>
                  <a:lnTo>
                    <a:pt x="365" y="825"/>
                  </a:lnTo>
                  <a:lnTo>
                    <a:pt x="359" y="820"/>
                  </a:lnTo>
                  <a:lnTo>
                    <a:pt x="353" y="815"/>
                  </a:lnTo>
                  <a:lnTo>
                    <a:pt x="348" y="810"/>
                  </a:lnTo>
                  <a:lnTo>
                    <a:pt x="342" y="805"/>
                  </a:lnTo>
                  <a:lnTo>
                    <a:pt x="337" y="801"/>
                  </a:lnTo>
                  <a:lnTo>
                    <a:pt x="331" y="796"/>
                  </a:lnTo>
                  <a:lnTo>
                    <a:pt x="326" y="791"/>
                  </a:lnTo>
                  <a:lnTo>
                    <a:pt x="320" y="786"/>
                  </a:lnTo>
                  <a:lnTo>
                    <a:pt x="315" y="781"/>
                  </a:lnTo>
                  <a:lnTo>
                    <a:pt x="310" y="776"/>
                  </a:lnTo>
                  <a:lnTo>
                    <a:pt x="305" y="772"/>
                  </a:lnTo>
                  <a:lnTo>
                    <a:pt x="300" y="767"/>
                  </a:lnTo>
                  <a:lnTo>
                    <a:pt x="295" y="762"/>
                  </a:lnTo>
                  <a:lnTo>
                    <a:pt x="290" y="757"/>
                  </a:lnTo>
                  <a:lnTo>
                    <a:pt x="285" y="752"/>
                  </a:lnTo>
                  <a:lnTo>
                    <a:pt x="280" y="747"/>
                  </a:lnTo>
                  <a:lnTo>
                    <a:pt x="276" y="742"/>
                  </a:lnTo>
                  <a:lnTo>
                    <a:pt x="271" y="738"/>
                  </a:lnTo>
                  <a:lnTo>
                    <a:pt x="266" y="733"/>
                  </a:lnTo>
                  <a:lnTo>
                    <a:pt x="262" y="728"/>
                  </a:lnTo>
                  <a:lnTo>
                    <a:pt x="257" y="723"/>
                  </a:lnTo>
                  <a:lnTo>
                    <a:pt x="253" y="718"/>
                  </a:lnTo>
                  <a:lnTo>
                    <a:pt x="249" y="713"/>
                  </a:lnTo>
                  <a:lnTo>
                    <a:pt x="245" y="708"/>
                  </a:lnTo>
                  <a:lnTo>
                    <a:pt x="240" y="703"/>
                  </a:lnTo>
                  <a:lnTo>
                    <a:pt x="236" y="698"/>
                  </a:lnTo>
                  <a:lnTo>
                    <a:pt x="232" y="693"/>
                  </a:lnTo>
                  <a:lnTo>
                    <a:pt x="228" y="688"/>
                  </a:lnTo>
                  <a:lnTo>
                    <a:pt x="224" y="684"/>
                  </a:lnTo>
                  <a:lnTo>
                    <a:pt x="220" y="679"/>
                  </a:lnTo>
                  <a:lnTo>
                    <a:pt x="217" y="674"/>
                  </a:lnTo>
                  <a:lnTo>
                    <a:pt x="213" y="669"/>
                  </a:lnTo>
                  <a:lnTo>
                    <a:pt x="209" y="664"/>
                  </a:lnTo>
                  <a:lnTo>
                    <a:pt x="206" y="659"/>
                  </a:lnTo>
                  <a:lnTo>
                    <a:pt x="202" y="654"/>
                  </a:lnTo>
                  <a:lnTo>
                    <a:pt x="198" y="649"/>
                  </a:lnTo>
                  <a:lnTo>
                    <a:pt x="195" y="644"/>
                  </a:lnTo>
                  <a:lnTo>
                    <a:pt x="192" y="639"/>
                  </a:lnTo>
                  <a:lnTo>
                    <a:pt x="188" y="634"/>
                  </a:lnTo>
                  <a:lnTo>
                    <a:pt x="185" y="629"/>
                  </a:lnTo>
                  <a:lnTo>
                    <a:pt x="182" y="624"/>
                  </a:lnTo>
                  <a:lnTo>
                    <a:pt x="179" y="619"/>
                  </a:lnTo>
                  <a:lnTo>
                    <a:pt x="175" y="614"/>
                  </a:lnTo>
                  <a:lnTo>
                    <a:pt x="172" y="609"/>
                  </a:lnTo>
                  <a:lnTo>
                    <a:pt x="169" y="604"/>
                  </a:lnTo>
                  <a:lnTo>
                    <a:pt x="166" y="599"/>
                  </a:lnTo>
                  <a:lnTo>
                    <a:pt x="163" y="594"/>
                  </a:lnTo>
                  <a:lnTo>
                    <a:pt x="160" y="589"/>
                  </a:lnTo>
                  <a:lnTo>
                    <a:pt x="158" y="584"/>
                  </a:lnTo>
                  <a:lnTo>
                    <a:pt x="155" y="578"/>
                  </a:lnTo>
                  <a:lnTo>
                    <a:pt x="152" y="573"/>
                  </a:lnTo>
                  <a:lnTo>
                    <a:pt x="149" y="568"/>
                  </a:lnTo>
                  <a:lnTo>
                    <a:pt x="147" y="563"/>
                  </a:lnTo>
                  <a:lnTo>
                    <a:pt x="144" y="558"/>
                  </a:lnTo>
                  <a:lnTo>
                    <a:pt x="142" y="553"/>
                  </a:lnTo>
                  <a:lnTo>
                    <a:pt x="139" y="548"/>
                  </a:lnTo>
                  <a:lnTo>
                    <a:pt x="137" y="543"/>
                  </a:lnTo>
                  <a:lnTo>
                    <a:pt x="134" y="538"/>
                  </a:lnTo>
                  <a:lnTo>
                    <a:pt x="132" y="533"/>
                  </a:lnTo>
                  <a:lnTo>
                    <a:pt x="129" y="528"/>
                  </a:lnTo>
                  <a:lnTo>
                    <a:pt x="127" y="522"/>
                  </a:lnTo>
                  <a:lnTo>
                    <a:pt x="125" y="517"/>
                  </a:lnTo>
                  <a:lnTo>
                    <a:pt x="123" y="512"/>
                  </a:lnTo>
                  <a:lnTo>
                    <a:pt x="120" y="507"/>
                  </a:lnTo>
                  <a:lnTo>
                    <a:pt x="118" y="502"/>
                  </a:lnTo>
                  <a:lnTo>
                    <a:pt x="116" y="497"/>
                  </a:lnTo>
                  <a:lnTo>
                    <a:pt x="114" y="491"/>
                  </a:lnTo>
                  <a:lnTo>
                    <a:pt x="112" y="486"/>
                  </a:lnTo>
                  <a:lnTo>
                    <a:pt x="110" y="481"/>
                  </a:lnTo>
                  <a:lnTo>
                    <a:pt x="108" y="476"/>
                  </a:lnTo>
                  <a:lnTo>
                    <a:pt x="106" y="471"/>
                  </a:lnTo>
                  <a:lnTo>
                    <a:pt x="104" y="465"/>
                  </a:lnTo>
                  <a:lnTo>
                    <a:pt x="102" y="460"/>
                  </a:lnTo>
                  <a:lnTo>
                    <a:pt x="100" y="455"/>
                  </a:lnTo>
                  <a:lnTo>
                    <a:pt x="99" y="450"/>
                  </a:lnTo>
                  <a:lnTo>
                    <a:pt x="97" y="445"/>
                  </a:lnTo>
                  <a:lnTo>
                    <a:pt x="95" y="439"/>
                  </a:lnTo>
                  <a:lnTo>
                    <a:pt x="93" y="434"/>
                  </a:lnTo>
                  <a:lnTo>
                    <a:pt x="92" y="429"/>
                  </a:lnTo>
                  <a:lnTo>
                    <a:pt x="90" y="424"/>
                  </a:lnTo>
                  <a:lnTo>
                    <a:pt x="88" y="418"/>
                  </a:lnTo>
                  <a:lnTo>
                    <a:pt x="87" y="413"/>
                  </a:lnTo>
                  <a:lnTo>
                    <a:pt x="85" y="408"/>
                  </a:lnTo>
                  <a:lnTo>
                    <a:pt x="84" y="402"/>
                  </a:lnTo>
                  <a:lnTo>
                    <a:pt x="82" y="397"/>
                  </a:lnTo>
                  <a:lnTo>
                    <a:pt x="81" y="392"/>
                  </a:lnTo>
                  <a:lnTo>
                    <a:pt x="79" y="387"/>
                  </a:lnTo>
                  <a:lnTo>
                    <a:pt x="78" y="381"/>
                  </a:lnTo>
                  <a:lnTo>
                    <a:pt x="76" y="376"/>
                  </a:lnTo>
                  <a:lnTo>
                    <a:pt x="75" y="371"/>
                  </a:lnTo>
                  <a:lnTo>
                    <a:pt x="73" y="365"/>
                  </a:lnTo>
                  <a:lnTo>
                    <a:pt x="72" y="360"/>
                  </a:lnTo>
                  <a:lnTo>
                    <a:pt x="71" y="354"/>
                  </a:lnTo>
                  <a:lnTo>
                    <a:pt x="69" y="349"/>
                  </a:lnTo>
                  <a:lnTo>
                    <a:pt x="68" y="344"/>
                  </a:lnTo>
                  <a:lnTo>
                    <a:pt x="67" y="338"/>
                  </a:lnTo>
                  <a:lnTo>
                    <a:pt x="66" y="333"/>
                  </a:lnTo>
                  <a:lnTo>
                    <a:pt x="64" y="328"/>
                  </a:lnTo>
                  <a:lnTo>
                    <a:pt x="63" y="322"/>
                  </a:lnTo>
                  <a:lnTo>
                    <a:pt x="62" y="317"/>
                  </a:lnTo>
                  <a:lnTo>
                    <a:pt x="61" y="311"/>
                  </a:lnTo>
                  <a:lnTo>
                    <a:pt x="60" y="306"/>
                  </a:lnTo>
                  <a:lnTo>
                    <a:pt x="58" y="300"/>
                  </a:lnTo>
                  <a:lnTo>
                    <a:pt x="57" y="295"/>
                  </a:lnTo>
                  <a:lnTo>
                    <a:pt x="56" y="290"/>
                  </a:lnTo>
                  <a:lnTo>
                    <a:pt x="55" y="284"/>
                  </a:lnTo>
                  <a:lnTo>
                    <a:pt x="54" y="279"/>
                  </a:lnTo>
                  <a:lnTo>
                    <a:pt x="53" y="273"/>
                  </a:lnTo>
                  <a:lnTo>
                    <a:pt x="52" y="268"/>
                  </a:lnTo>
                  <a:lnTo>
                    <a:pt x="50" y="262"/>
                  </a:lnTo>
                  <a:lnTo>
                    <a:pt x="49" y="257"/>
                  </a:lnTo>
                  <a:lnTo>
                    <a:pt x="48" y="251"/>
                  </a:lnTo>
                  <a:lnTo>
                    <a:pt x="47" y="246"/>
                  </a:lnTo>
                  <a:lnTo>
                    <a:pt x="46" y="240"/>
                  </a:lnTo>
                  <a:lnTo>
                    <a:pt x="45" y="235"/>
                  </a:lnTo>
                  <a:lnTo>
                    <a:pt x="44" y="229"/>
                  </a:lnTo>
                  <a:lnTo>
                    <a:pt x="43" y="223"/>
                  </a:lnTo>
                  <a:lnTo>
                    <a:pt x="42" y="218"/>
                  </a:lnTo>
                  <a:lnTo>
                    <a:pt x="41" y="212"/>
                  </a:lnTo>
                  <a:lnTo>
                    <a:pt x="40" y="207"/>
                  </a:lnTo>
                  <a:lnTo>
                    <a:pt x="39" y="201"/>
                  </a:lnTo>
                  <a:lnTo>
                    <a:pt x="38" y="196"/>
                  </a:lnTo>
                  <a:lnTo>
                    <a:pt x="37" y="190"/>
                  </a:lnTo>
                  <a:lnTo>
                    <a:pt x="36" y="184"/>
                  </a:lnTo>
                  <a:lnTo>
                    <a:pt x="35" y="179"/>
                  </a:lnTo>
                  <a:lnTo>
                    <a:pt x="34" y="173"/>
                  </a:lnTo>
                  <a:lnTo>
                    <a:pt x="33" y="167"/>
                  </a:lnTo>
                  <a:lnTo>
                    <a:pt x="32" y="162"/>
                  </a:lnTo>
                  <a:lnTo>
                    <a:pt x="31" y="156"/>
                  </a:lnTo>
                  <a:lnTo>
                    <a:pt x="30" y="151"/>
                  </a:lnTo>
                  <a:lnTo>
                    <a:pt x="29" y="145"/>
                  </a:lnTo>
                  <a:lnTo>
                    <a:pt x="28" y="139"/>
                  </a:lnTo>
                  <a:lnTo>
                    <a:pt x="27" y="133"/>
                  </a:lnTo>
                  <a:lnTo>
                    <a:pt x="26" y="128"/>
                  </a:lnTo>
                  <a:lnTo>
                    <a:pt x="25" y="122"/>
                  </a:lnTo>
                  <a:lnTo>
                    <a:pt x="24" y="116"/>
                  </a:lnTo>
                  <a:lnTo>
                    <a:pt x="22" y="111"/>
                  </a:lnTo>
                  <a:lnTo>
                    <a:pt x="21" y="105"/>
                  </a:lnTo>
                  <a:lnTo>
                    <a:pt x="20" y="99"/>
                  </a:lnTo>
                  <a:lnTo>
                    <a:pt x="19" y="93"/>
                  </a:lnTo>
                  <a:lnTo>
                    <a:pt x="18" y="88"/>
                  </a:lnTo>
                  <a:lnTo>
                    <a:pt x="17" y="82"/>
                  </a:lnTo>
                  <a:lnTo>
                    <a:pt x="16" y="76"/>
                  </a:lnTo>
                  <a:lnTo>
                    <a:pt x="15" y="70"/>
                  </a:lnTo>
                  <a:lnTo>
                    <a:pt x="14" y="64"/>
                  </a:lnTo>
                  <a:lnTo>
                    <a:pt x="12" y="59"/>
                  </a:lnTo>
                  <a:lnTo>
                    <a:pt x="11" y="53"/>
                  </a:lnTo>
                  <a:lnTo>
                    <a:pt x="10" y="47"/>
                  </a:lnTo>
                  <a:lnTo>
                    <a:pt x="9" y="41"/>
                  </a:lnTo>
                  <a:lnTo>
                    <a:pt x="8" y="35"/>
                  </a:lnTo>
                  <a:lnTo>
                    <a:pt x="6" y="29"/>
                  </a:lnTo>
                  <a:lnTo>
                    <a:pt x="5" y="24"/>
                  </a:lnTo>
                  <a:lnTo>
                    <a:pt x="4" y="18"/>
                  </a:lnTo>
                  <a:lnTo>
                    <a:pt x="3" y="12"/>
                  </a:lnTo>
                  <a:lnTo>
                    <a:pt x="1" y="6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48" name="Freeform 37">
              <a:extLst>
                <a:ext uri="{FF2B5EF4-FFF2-40B4-BE49-F238E27FC236}">
                  <a16:creationId xmlns:a16="http://schemas.microsoft.com/office/drawing/2014/main" id="{52A71003-554A-4193-9E40-259BF85A9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0242" y="1723435"/>
              <a:ext cx="261303" cy="254621"/>
            </a:xfrm>
            <a:custGeom>
              <a:avLst/>
              <a:gdLst>
                <a:gd name="T0" fmla="*/ 2147483646 w 202"/>
                <a:gd name="T1" fmla="*/ 2147483646 h 197"/>
                <a:gd name="T2" fmla="*/ 2147483646 w 202"/>
                <a:gd name="T3" fmla="*/ 2147483646 h 197"/>
                <a:gd name="T4" fmla="*/ 2147483646 w 202"/>
                <a:gd name="T5" fmla="*/ 2147483646 h 197"/>
                <a:gd name="T6" fmla="*/ 2147483646 w 202"/>
                <a:gd name="T7" fmla="*/ 2147483646 h 197"/>
                <a:gd name="T8" fmla="*/ 2147483646 w 202"/>
                <a:gd name="T9" fmla="*/ 2147483646 h 197"/>
                <a:gd name="T10" fmla="*/ 2147483646 w 202"/>
                <a:gd name="T11" fmla="*/ 2147483646 h 197"/>
                <a:gd name="T12" fmla="*/ 2147483646 w 202"/>
                <a:gd name="T13" fmla="*/ 2147483646 h 197"/>
                <a:gd name="T14" fmla="*/ 2147483646 w 202"/>
                <a:gd name="T15" fmla="*/ 2147483646 h 197"/>
                <a:gd name="T16" fmla="*/ 2147483646 w 202"/>
                <a:gd name="T17" fmla="*/ 2147483646 h 197"/>
                <a:gd name="T18" fmla="*/ 2147483646 w 202"/>
                <a:gd name="T19" fmla="*/ 2147483646 h 197"/>
                <a:gd name="T20" fmla="*/ 2147483646 w 202"/>
                <a:gd name="T21" fmla="*/ 2147483646 h 197"/>
                <a:gd name="T22" fmla="*/ 2147483646 w 202"/>
                <a:gd name="T23" fmla="*/ 2147483646 h 197"/>
                <a:gd name="T24" fmla="*/ 2147483646 w 202"/>
                <a:gd name="T25" fmla="*/ 2147483646 h 197"/>
                <a:gd name="T26" fmla="*/ 2147483646 w 202"/>
                <a:gd name="T27" fmla="*/ 2147483646 h 197"/>
                <a:gd name="T28" fmla="*/ 2147483646 w 202"/>
                <a:gd name="T29" fmla="*/ 2147483646 h 197"/>
                <a:gd name="T30" fmla="*/ 2147483646 w 202"/>
                <a:gd name="T31" fmla="*/ 2147483646 h 197"/>
                <a:gd name="T32" fmla="*/ 2147483646 w 202"/>
                <a:gd name="T33" fmla="*/ 2147483646 h 197"/>
                <a:gd name="T34" fmla="*/ 2147483646 w 202"/>
                <a:gd name="T35" fmla="*/ 2147483646 h 197"/>
                <a:gd name="T36" fmla="*/ 2147483646 w 202"/>
                <a:gd name="T37" fmla="*/ 2147483646 h 197"/>
                <a:gd name="T38" fmla="*/ 2147483646 w 202"/>
                <a:gd name="T39" fmla="*/ 2147483646 h 197"/>
                <a:gd name="T40" fmla="*/ 2147483646 w 202"/>
                <a:gd name="T41" fmla="*/ 2147483646 h 197"/>
                <a:gd name="T42" fmla="*/ 2147483646 w 202"/>
                <a:gd name="T43" fmla="*/ 2147483646 h 197"/>
                <a:gd name="T44" fmla="*/ 2147483646 w 202"/>
                <a:gd name="T45" fmla="*/ 2147483646 h 197"/>
                <a:gd name="T46" fmla="*/ 2147483646 w 202"/>
                <a:gd name="T47" fmla="*/ 2147483646 h 197"/>
                <a:gd name="T48" fmla="*/ 2147483646 w 202"/>
                <a:gd name="T49" fmla="*/ 2147483646 h 197"/>
                <a:gd name="T50" fmla="*/ 2147483646 w 202"/>
                <a:gd name="T51" fmla="*/ 2147483646 h 197"/>
                <a:gd name="T52" fmla="*/ 2147483646 w 202"/>
                <a:gd name="T53" fmla="*/ 2147483646 h 197"/>
                <a:gd name="T54" fmla="*/ 2147483646 w 202"/>
                <a:gd name="T55" fmla="*/ 2147483646 h 197"/>
                <a:gd name="T56" fmla="*/ 2147483646 w 202"/>
                <a:gd name="T57" fmla="*/ 2147483646 h 197"/>
                <a:gd name="T58" fmla="*/ 2147483646 w 202"/>
                <a:gd name="T59" fmla="*/ 2147483646 h 197"/>
                <a:gd name="T60" fmla="*/ 2147483646 w 202"/>
                <a:gd name="T61" fmla="*/ 2147483646 h 197"/>
                <a:gd name="T62" fmla="*/ 2147483646 w 202"/>
                <a:gd name="T63" fmla="*/ 2147483646 h 197"/>
                <a:gd name="T64" fmla="*/ 2147483646 w 202"/>
                <a:gd name="T65" fmla="*/ 2147483646 h 197"/>
                <a:gd name="T66" fmla="*/ 2147483646 w 202"/>
                <a:gd name="T67" fmla="*/ 2147483646 h 197"/>
                <a:gd name="T68" fmla="*/ 2147483646 w 202"/>
                <a:gd name="T69" fmla="*/ 2147483646 h 197"/>
                <a:gd name="T70" fmla="*/ 2147483646 w 202"/>
                <a:gd name="T71" fmla="*/ 2147483646 h 197"/>
                <a:gd name="T72" fmla="*/ 2147483646 w 202"/>
                <a:gd name="T73" fmla="*/ 2147483646 h 197"/>
                <a:gd name="T74" fmla="*/ 2147483646 w 202"/>
                <a:gd name="T75" fmla="*/ 2147483646 h 197"/>
                <a:gd name="T76" fmla="*/ 2147483646 w 202"/>
                <a:gd name="T77" fmla="*/ 2147483646 h 197"/>
                <a:gd name="T78" fmla="*/ 2147483646 w 202"/>
                <a:gd name="T79" fmla="*/ 2147483646 h 197"/>
                <a:gd name="T80" fmla="*/ 2147483646 w 202"/>
                <a:gd name="T81" fmla="*/ 2147483646 h 197"/>
                <a:gd name="T82" fmla="*/ 2147483646 w 202"/>
                <a:gd name="T83" fmla="*/ 2147483646 h 197"/>
                <a:gd name="T84" fmla="*/ 2147483646 w 202"/>
                <a:gd name="T85" fmla="*/ 2147483646 h 197"/>
                <a:gd name="T86" fmla="*/ 2147483646 w 202"/>
                <a:gd name="T87" fmla="*/ 2147483646 h 197"/>
                <a:gd name="T88" fmla="*/ 2147483646 w 202"/>
                <a:gd name="T89" fmla="*/ 2147483646 h 197"/>
                <a:gd name="T90" fmla="*/ 2147483646 w 202"/>
                <a:gd name="T91" fmla="*/ 2147483646 h 197"/>
                <a:gd name="T92" fmla="*/ 2147483646 w 202"/>
                <a:gd name="T93" fmla="*/ 2147483646 h 197"/>
                <a:gd name="T94" fmla="*/ 2147483646 w 202"/>
                <a:gd name="T95" fmla="*/ 2147483646 h 197"/>
                <a:gd name="T96" fmla="*/ 2147483646 w 202"/>
                <a:gd name="T97" fmla="*/ 2147483646 h 197"/>
                <a:gd name="T98" fmla="*/ 2147483646 w 202"/>
                <a:gd name="T99" fmla="*/ 2147483646 h 197"/>
                <a:gd name="T100" fmla="*/ 2147483646 w 202"/>
                <a:gd name="T101" fmla="*/ 2147483646 h 197"/>
                <a:gd name="T102" fmla="*/ 2147483646 w 202"/>
                <a:gd name="T103" fmla="*/ 0 h 197"/>
                <a:gd name="T104" fmla="*/ 2147483646 w 202"/>
                <a:gd name="T105" fmla="*/ 0 h 197"/>
                <a:gd name="T106" fmla="*/ 2147483646 w 202"/>
                <a:gd name="T107" fmla="*/ 0 h 197"/>
                <a:gd name="T108" fmla="*/ 2147483646 w 202"/>
                <a:gd name="T109" fmla="*/ 0 h 197"/>
                <a:gd name="T110" fmla="*/ 0 w 202"/>
                <a:gd name="T111" fmla="*/ 0 h 19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02"/>
                <a:gd name="T169" fmla="*/ 0 h 197"/>
                <a:gd name="T170" fmla="*/ 202 w 202"/>
                <a:gd name="T171" fmla="*/ 197 h 19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02" h="197">
                  <a:moveTo>
                    <a:pt x="201" y="196"/>
                  </a:moveTo>
                  <a:lnTo>
                    <a:pt x="200" y="192"/>
                  </a:lnTo>
                  <a:lnTo>
                    <a:pt x="199" y="188"/>
                  </a:lnTo>
                  <a:lnTo>
                    <a:pt x="198" y="184"/>
                  </a:lnTo>
                  <a:lnTo>
                    <a:pt x="197" y="179"/>
                  </a:lnTo>
                  <a:lnTo>
                    <a:pt x="196" y="175"/>
                  </a:lnTo>
                  <a:lnTo>
                    <a:pt x="195" y="170"/>
                  </a:lnTo>
                  <a:lnTo>
                    <a:pt x="195" y="166"/>
                  </a:lnTo>
                  <a:lnTo>
                    <a:pt x="194" y="161"/>
                  </a:lnTo>
                  <a:lnTo>
                    <a:pt x="193" y="157"/>
                  </a:lnTo>
                  <a:lnTo>
                    <a:pt x="192" y="152"/>
                  </a:lnTo>
                  <a:lnTo>
                    <a:pt x="191" y="147"/>
                  </a:lnTo>
                  <a:lnTo>
                    <a:pt x="190" y="142"/>
                  </a:lnTo>
                  <a:lnTo>
                    <a:pt x="189" y="137"/>
                  </a:lnTo>
                  <a:lnTo>
                    <a:pt x="188" y="132"/>
                  </a:lnTo>
                  <a:lnTo>
                    <a:pt x="187" y="127"/>
                  </a:lnTo>
                  <a:lnTo>
                    <a:pt x="186" y="122"/>
                  </a:lnTo>
                  <a:lnTo>
                    <a:pt x="185" y="118"/>
                  </a:lnTo>
                  <a:lnTo>
                    <a:pt x="183" y="113"/>
                  </a:lnTo>
                  <a:lnTo>
                    <a:pt x="182" y="108"/>
                  </a:lnTo>
                  <a:lnTo>
                    <a:pt x="180" y="103"/>
                  </a:lnTo>
                  <a:lnTo>
                    <a:pt x="179" y="98"/>
                  </a:lnTo>
                  <a:lnTo>
                    <a:pt x="177" y="93"/>
                  </a:lnTo>
                  <a:lnTo>
                    <a:pt x="175" y="88"/>
                  </a:lnTo>
                  <a:lnTo>
                    <a:pt x="173" y="83"/>
                  </a:lnTo>
                  <a:lnTo>
                    <a:pt x="171" y="79"/>
                  </a:lnTo>
                  <a:lnTo>
                    <a:pt x="169" y="74"/>
                  </a:lnTo>
                  <a:lnTo>
                    <a:pt x="166" y="69"/>
                  </a:lnTo>
                  <a:lnTo>
                    <a:pt x="164" y="65"/>
                  </a:lnTo>
                  <a:lnTo>
                    <a:pt x="161" y="61"/>
                  </a:lnTo>
                  <a:lnTo>
                    <a:pt x="158" y="56"/>
                  </a:lnTo>
                  <a:lnTo>
                    <a:pt x="155" y="52"/>
                  </a:lnTo>
                  <a:lnTo>
                    <a:pt x="152" y="48"/>
                  </a:lnTo>
                  <a:lnTo>
                    <a:pt x="148" y="44"/>
                  </a:lnTo>
                  <a:lnTo>
                    <a:pt x="144" y="40"/>
                  </a:lnTo>
                  <a:lnTo>
                    <a:pt x="140" y="36"/>
                  </a:lnTo>
                  <a:lnTo>
                    <a:pt x="136" y="33"/>
                  </a:lnTo>
                  <a:lnTo>
                    <a:pt x="131" y="29"/>
                  </a:lnTo>
                  <a:lnTo>
                    <a:pt x="127" y="26"/>
                  </a:lnTo>
                  <a:lnTo>
                    <a:pt x="122" y="23"/>
                  </a:lnTo>
                  <a:lnTo>
                    <a:pt x="116" y="20"/>
                  </a:lnTo>
                  <a:lnTo>
                    <a:pt x="111" y="17"/>
                  </a:lnTo>
                  <a:lnTo>
                    <a:pt x="105" y="14"/>
                  </a:lnTo>
                  <a:lnTo>
                    <a:pt x="99" y="12"/>
                  </a:lnTo>
                  <a:lnTo>
                    <a:pt x="93" y="10"/>
                  </a:lnTo>
                  <a:lnTo>
                    <a:pt x="86" y="8"/>
                  </a:lnTo>
                  <a:lnTo>
                    <a:pt x="79" y="6"/>
                  </a:lnTo>
                  <a:lnTo>
                    <a:pt x="71" y="4"/>
                  </a:lnTo>
                  <a:lnTo>
                    <a:pt x="64" y="3"/>
                  </a:lnTo>
                  <a:lnTo>
                    <a:pt x="56" y="2"/>
                  </a:lnTo>
                  <a:lnTo>
                    <a:pt x="47" y="1"/>
                  </a:lnTo>
                  <a:lnTo>
                    <a:pt x="38" y="0"/>
                  </a:lnTo>
                  <a:lnTo>
                    <a:pt x="29" y="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49" name="Freeform 38">
              <a:extLst>
                <a:ext uri="{FF2B5EF4-FFF2-40B4-BE49-F238E27FC236}">
                  <a16:creationId xmlns:a16="http://schemas.microsoft.com/office/drawing/2014/main" id="{16809D83-ED62-43C8-B450-14A355EF3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2352" y="3539384"/>
              <a:ext cx="133239" cy="540261"/>
            </a:xfrm>
            <a:custGeom>
              <a:avLst/>
              <a:gdLst>
                <a:gd name="T0" fmla="*/ 2147483646 w 103"/>
                <a:gd name="T1" fmla="*/ 2147483646 h 418"/>
                <a:gd name="T2" fmla="*/ 2147483646 w 103"/>
                <a:gd name="T3" fmla="*/ 2147483646 h 418"/>
                <a:gd name="T4" fmla="*/ 2147483646 w 103"/>
                <a:gd name="T5" fmla="*/ 2147483646 h 418"/>
                <a:gd name="T6" fmla="*/ 2147483646 w 103"/>
                <a:gd name="T7" fmla="*/ 2147483646 h 418"/>
                <a:gd name="T8" fmla="*/ 2147483646 w 103"/>
                <a:gd name="T9" fmla="*/ 2147483646 h 418"/>
                <a:gd name="T10" fmla="*/ 2147483646 w 103"/>
                <a:gd name="T11" fmla="*/ 2147483646 h 418"/>
                <a:gd name="T12" fmla="*/ 2147483646 w 103"/>
                <a:gd name="T13" fmla="*/ 2147483646 h 418"/>
                <a:gd name="T14" fmla="*/ 2147483646 w 103"/>
                <a:gd name="T15" fmla="*/ 2147483646 h 418"/>
                <a:gd name="T16" fmla="*/ 2147483646 w 103"/>
                <a:gd name="T17" fmla="*/ 2147483646 h 418"/>
                <a:gd name="T18" fmla="*/ 2147483646 w 103"/>
                <a:gd name="T19" fmla="*/ 2147483646 h 418"/>
                <a:gd name="T20" fmla="*/ 2147483646 w 103"/>
                <a:gd name="T21" fmla="*/ 2147483646 h 418"/>
                <a:gd name="T22" fmla="*/ 2147483646 w 103"/>
                <a:gd name="T23" fmla="*/ 2147483646 h 418"/>
                <a:gd name="T24" fmla="*/ 2147483646 w 103"/>
                <a:gd name="T25" fmla="*/ 2147483646 h 418"/>
                <a:gd name="T26" fmla="*/ 2147483646 w 103"/>
                <a:gd name="T27" fmla="*/ 2147483646 h 418"/>
                <a:gd name="T28" fmla="*/ 2147483646 w 103"/>
                <a:gd name="T29" fmla="*/ 2147483646 h 418"/>
                <a:gd name="T30" fmla="*/ 2147483646 w 103"/>
                <a:gd name="T31" fmla="*/ 2147483646 h 418"/>
                <a:gd name="T32" fmla="*/ 2147483646 w 103"/>
                <a:gd name="T33" fmla="*/ 2147483646 h 418"/>
                <a:gd name="T34" fmla="*/ 2147483646 w 103"/>
                <a:gd name="T35" fmla="*/ 2147483646 h 418"/>
                <a:gd name="T36" fmla="*/ 2147483646 w 103"/>
                <a:gd name="T37" fmla="*/ 2147483646 h 418"/>
                <a:gd name="T38" fmla="*/ 2147483646 w 103"/>
                <a:gd name="T39" fmla="*/ 2147483646 h 418"/>
                <a:gd name="T40" fmla="*/ 2147483646 w 103"/>
                <a:gd name="T41" fmla="*/ 2147483646 h 418"/>
                <a:gd name="T42" fmla="*/ 2147483646 w 103"/>
                <a:gd name="T43" fmla="*/ 2147483646 h 418"/>
                <a:gd name="T44" fmla="*/ 2147483646 w 103"/>
                <a:gd name="T45" fmla="*/ 2147483646 h 418"/>
                <a:gd name="T46" fmla="*/ 2147483646 w 103"/>
                <a:gd name="T47" fmla="*/ 2147483646 h 418"/>
                <a:gd name="T48" fmla="*/ 2147483646 w 103"/>
                <a:gd name="T49" fmla="*/ 2147483646 h 418"/>
                <a:gd name="T50" fmla="*/ 2147483646 w 103"/>
                <a:gd name="T51" fmla="*/ 2147483646 h 418"/>
                <a:gd name="T52" fmla="*/ 2147483646 w 103"/>
                <a:gd name="T53" fmla="*/ 2147483646 h 418"/>
                <a:gd name="T54" fmla="*/ 2147483646 w 103"/>
                <a:gd name="T55" fmla="*/ 2147483646 h 418"/>
                <a:gd name="T56" fmla="*/ 2147483646 w 103"/>
                <a:gd name="T57" fmla="*/ 2147483646 h 418"/>
                <a:gd name="T58" fmla="*/ 2147483646 w 103"/>
                <a:gd name="T59" fmla="*/ 2147483646 h 418"/>
                <a:gd name="T60" fmla="*/ 2147483646 w 103"/>
                <a:gd name="T61" fmla="*/ 2147483646 h 418"/>
                <a:gd name="T62" fmla="*/ 2147483646 w 103"/>
                <a:gd name="T63" fmla="*/ 2147483646 h 418"/>
                <a:gd name="T64" fmla="*/ 2147483646 w 103"/>
                <a:gd name="T65" fmla="*/ 2147483646 h 418"/>
                <a:gd name="T66" fmla="*/ 2147483646 w 103"/>
                <a:gd name="T67" fmla="*/ 2147483646 h 418"/>
                <a:gd name="T68" fmla="*/ 2147483646 w 103"/>
                <a:gd name="T69" fmla="*/ 2147483646 h 418"/>
                <a:gd name="T70" fmla="*/ 2147483646 w 103"/>
                <a:gd name="T71" fmla="*/ 2147483646 h 418"/>
                <a:gd name="T72" fmla="*/ 0 w 103"/>
                <a:gd name="T73" fmla="*/ 0 h 41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3"/>
                <a:gd name="T112" fmla="*/ 0 h 418"/>
                <a:gd name="T113" fmla="*/ 103 w 103"/>
                <a:gd name="T114" fmla="*/ 418 h 41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3" h="418">
                  <a:moveTo>
                    <a:pt x="40" y="417"/>
                  </a:moveTo>
                  <a:lnTo>
                    <a:pt x="45" y="413"/>
                  </a:lnTo>
                  <a:lnTo>
                    <a:pt x="50" y="410"/>
                  </a:lnTo>
                  <a:lnTo>
                    <a:pt x="54" y="406"/>
                  </a:lnTo>
                  <a:lnTo>
                    <a:pt x="59" y="402"/>
                  </a:lnTo>
                  <a:lnTo>
                    <a:pt x="63" y="398"/>
                  </a:lnTo>
                  <a:lnTo>
                    <a:pt x="67" y="394"/>
                  </a:lnTo>
                  <a:lnTo>
                    <a:pt x="70" y="390"/>
                  </a:lnTo>
                  <a:lnTo>
                    <a:pt x="74" y="385"/>
                  </a:lnTo>
                  <a:lnTo>
                    <a:pt x="77" y="381"/>
                  </a:lnTo>
                  <a:lnTo>
                    <a:pt x="80" y="376"/>
                  </a:lnTo>
                  <a:lnTo>
                    <a:pt x="83" y="371"/>
                  </a:lnTo>
                  <a:lnTo>
                    <a:pt x="86" y="366"/>
                  </a:lnTo>
                  <a:lnTo>
                    <a:pt x="88" y="361"/>
                  </a:lnTo>
                  <a:lnTo>
                    <a:pt x="90" y="356"/>
                  </a:lnTo>
                  <a:lnTo>
                    <a:pt x="92" y="351"/>
                  </a:lnTo>
                  <a:lnTo>
                    <a:pt x="94" y="345"/>
                  </a:lnTo>
                  <a:lnTo>
                    <a:pt x="96" y="340"/>
                  </a:lnTo>
                  <a:lnTo>
                    <a:pt x="97" y="334"/>
                  </a:lnTo>
                  <a:lnTo>
                    <a:pt x="98" y="328"/>
                  </a:lnTo>
                  <a:lnTo>
                    <a:pt x="99" y="322"/>
                  </a:lnTo>
                  <a:lnTo>
                    <a:pt x="100" y="316"/>
                  </a:lnTo>
                  <a:lnTo>
                    <a:pt x="101" y="310"/>
                  </a:lnTo>
                  <a:lnTo>
                    <a:pt x="102" y="304"/>
                  </a:lnTo>
                  <a:lnTo>
                    <a:pt x="102" y="298"/>
                  </a:lnTo>
                  <a:lnTo>
                    <a:pt x="102" y="292"/>
                  </a:lnTo>
                  <a:lnTo>
                    <a:pt x="102" y="285"/>
                  </a:lnTo>
                  <a:lnTo>
                    <a:pt x="102" y="279"/>
                  </a:lnTo>
                  <a:lnTo>
                    <a:pt x="102" y="273"/>
                  </a:lnTo>
                  <a:lnTo>
                    <a:pt x="102" y="266"/>
                  </a:lnTo>
                  <a:lnTo>
                    <a:pt x="101" y="260"/>
                  </a:lnTo>
                  <a:lnTo>
                    <a:pt x="100" y="253"/>
                  </a:lnTo>
                  <a:lnTo>
                    <a:pt x="100" y="246"/>
                  </a:lnTo>
                  <a:lnTo>
                    <a:pt x="99" y="240"/>
                  </a:lnTo>
                  <a:lnTo>
                    <a:pt x="98" y="233"/>
                  </a:lnTo>
                  <a:lnTo>
                    <a:pt x="97" y="227"/>
                  </a:lnTo>
                  <a:lnTo>
                    <a:pt x="95" y="220"/>
                  </a:lnTo>
                  <a:lnTo>
                    <a:pt x="94" y="213"/>
                  </a:lnTo>
                  <a:lnTo>
                    <a:pt x="92" y="206"/>
                  </a:lnTo>
                  <a:lnTo>
                    <a:pt x="91" y="200"/>
                  </a:lnTo>
                  <a:lnTo>
                    <a:pt x="89" y="193"/>
                  </a:lnTo>
                  <a:lnTo>
                    <a:pt x="87" y="186"/>
                  </a:lnTo>
                  <a:lnTo>
                    <a:pt x="85" y="179"/>
                  </a:lnTo>
                  <a:lnTo>
                    <a:pt x="83" y="173"/>
                  </a:lnTo>
                  <a:lnTo>
                    <a:pt x="81" y="166"/>
                  </a:lnTo>
                  <a:lnTo>
                    <a:pt x="79" y="159"/>
                  </a:lnTo>
                  <a:lnTo>
                    <a:pt x="77" y="153"/>
                  </a:lnTo>
                  <a:lnTo>
                    <a:pt x="75" y="146"/>
                  </a:lnTo>
                  <a:lnTo>
                    <a:pt x="72" y="140"/>
                  </a:lnTo>
                  <a:lnTo>
                    <a:pt x="70" y="133"/>
                  </a:lnTo>
                  <a:lnTo>
                    <a:pt x="67" y="127"/>
                  </a:lnTo>
                  <a:lnTo>
                    <a:pt x="65" y="120"/>
                  </a:lnTo>
                  <a:lnTo>
                    <a:pt x="62" y="114"/>
                  </a:lnTo>
                  <a:lnTo>
                    <a:pt x="59" y="107"/>
                  </a:lnTo>
                  <a:lnTo>
                    <a:pt x="57" y="101"/>
                  </a:lnTo>
                  <a:lnTo>
                    <a:pt x="54" y="95"/>
                  </a:lnTo>
                  <a:lnTo>
                    <a:pt x="51" y="89"/>
                  </a:lnTo>
                  <a:lnTo>
                    <a:pt x="48" y="83"/>
                  </a:lnTo>
                  <a:lnTo>
                    <a:pt x="45" y="77"/>
                  </a:lnTo>
                  <a:lnTo>
                    <a:pt x="42" y="71"/>
                  </a:lnTo>
                  <a:lnTo>
                    <a:pt x="39" y="65"/>
                  </a:lnTo>
                  <a:lnTo>
                    <a:pt x="36" y="59"/>
                  </a:lnTo>
                  <a:lnTo>
                    <a:pt x="33" y="54"/>
                  </a:lnTo>
                  <a:lnTo>
                    <a:pt x="30" y="48"/>
                  </a:lnTo>
                  <a:lnTo>
                    <a:pt x="27" y="43"/>
                  </a:lnTo>
                  <a:lnTo>
                    <a:pt x="24" y="38"/>
                  </a:lnTo>
                  <a:lnTo>
                    <a:pt x="21" y="33"/>
                  </a:lnTo>
                  <a:lnTo>
                    <a:pt x="18" y="28"/>
                  </a:lnTo>
                  <a:lnTo>
                    <a:pt x="15" y="23"/>
                  </a:lnTo>
                  <a:lnTo>
                    <a:pt x="12" y="18"/>
                  </a:lnTo>
                  <a:lnTo>
                    <a:pt x="9" y="13"/>
                  </a:lnTo>
                  <a:lnTo>
                    <a:pt x="6" y="9"/>
                  </a:lnTo>
                  <a:lnTo>
                    <a:pt x="3" y="5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50" name="Freeform 39">
              <a:extLst>
                <a:ext uri="{FF2B5EF4-FFF2-40B4-BE49-F238E27FC236}">
                  <a16:creationId xmlns:a16="http://schemas.microsoft.com/office/drawing/2014/main" id="{4A7C32A9-210E-4374-BE5E-52420FB3D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0242" y="3112862"/>
              <a:ext cx="583404" cy="427814"/>
            </a:xfrm>
            <a:custGeom>
              <a:avLst/>
              <a:gdLst>
                <a:gd name="T0" fmla="*/ 2147483646 w 451"/>
                <a:gd name="T1" fmla="*/ 2147483646 h 331"/>
                <a:gd name="T2" fmla="*/ 2147483646 w 451"/>
                <a:gd name="T3" fmla="*/ 2147483646 h 331"/>
                <a:gd name="T4" fmla="*/ 2147483646 w 451"/>
                <a:gd name="T5" fmla="*/ 2147483646 h 331"/>
                <a:gd name="T6" fmla="*/ 2147483646 w 451"/>
                <a:gd name="T7" fmla="*/ 2147483646 h 331"/>
                <a:gd name="T8" fmla="*/ 2147483646 w 451"/>
                <a:gd name="T9" fmla="*/ 2147483646 h 331"/>
                <a:gd name="T10" fmla="*/ 2147483646 w 451"/>
                <a:gd name="T11" fmla="*/ 2147483646 h 331"/>
                <a:gd name="T12" fmla="*/ 2147483646 w 451"/>
                <a:gd name="T13" fmla="*/ 2147483646 h 331"/>
                <a:gd name="T14" fmla="*/ 2147483646 w 451"/>
                <a:gd name="T15" fmla="*/ 2147483646 h 331"/>
                <a:gd name="T16" fmla="*/ 2147483646 w 451"/>
                <a:gd name="T17" fmla="*/ 2147483646 h 331"/>
                <a:gd name="T18" fmla="*/ 2147483646 w 451"/>
                <a:gd name="T19" fmla="*/ 2147483646 h 331"/>
                <a:gd name="T20" fmla="*/ 2147483646 w 451"/>
                <a:gd name="T21" fmla="*/ 2147483646 h 331"/>
                <a:gd name="T22" fmla="*/ 2147483646 w 451"/>
                <a:gd name="T23" fmla="*/ 2147483646 h 331"/>
                <a:gd name="T24" fmla="*/ 2147483646 w 451"/>
                <a:gd name="T25" fmla="*/ 2147483646 h 331"/>
                <a:gd name="T26" fmla="*/ 2147483646 w 451"/>
                <a:gd name="T27" fmla="*/ 2147483646 h 331"/>
                <a:gd name="T28" fmla="*/ 2147483646 w 451"/>
                <a:gd name="T29" fmla="*/ 2147483646 h 331"/>
                <a:gd name="T30" fmla="*/ 2147483646 w 451"/>
                <a:gd name="T31" fmla="*/ 2147483646 h 331"/>
                <a:gd name="T32" fmla="*/ 2147483646 w 451"/>
                <a:gd name="T33" fmla="*/ 2147483646 h 331"/>
                <a:gd name="T34" fmla="*/ 2147483646 w 451"/>
                <a:gd name="T35" fmla="*/ 2147483646 h 331"/>
                <a:gd name="T36" fmla="*/ 2147483646 w 451"/>
                <a:gd name="T37" fmla="*/ 2147483646 h 331"/>
                <a:gd name="T38" fmla="*/ 2147483646 w 451"/>
                <a:gd name="T39" fmla="*/ 2147483646 h 331"/>
                <a:gd name="T40" fmla="*/ 2147483646 w 451"/>
                <a:gd name="T41" fmla="*/ 2147483646 h 331"/>
                <a:gd name="T42" fmla="*/ 2147483646 w 451"/>
                <a:gd name="T43" fmla="*/ 2147483646 h 331"/>
                <a:gd name="T44" fmla="*/ 2147483646 w 451"/>
                <a:gd name="T45" fmla="*/ 2147483646 h 331"/>
                <a:gd name="T46" fmla="*/ 2147483646 w 451"/>
                <a:gd name="T47" fmla="*/ 2147483646 h 331"/>
                <a:gd name="T48" fmla="*/ 2147483646 w 451"/>
                <a:gd name="T49" fmla="*/ 2147483646 h 331"/>
                <a:gd name="T50" fmla="*/ 2147483646 w 451"/>
                <a:gd name="T51" fmla="*/ 2147483646 h 331"/>
                <a:gd name="T52" fmla="*/ 2147483646 w 451"/>
                <a:gd name="T53" fmla="*/ 2147483646 h 331"/>
                <a:gd name="T54" fmla="*/ 2147483646 w 451"/>
                <a:gd name="T55" fmla="*/ 2147483646 h 331"/>
                <a:gd name="T56" fmla="*/ 2147483646 w 451"/>
                <a:gd name="T57" fmla="*/ 2147483646 h 331"/>
                <a:gd name="T58" fmla="*/ 2147483646 w 451"/>
                <a:gd name="T59" fmla="*/ 2147483646 h 331"/>
                <a:gd name="T60" fmla="*/ 2147483646 w 451"/>
                <a:gd name="T61" fmla="*/ 2147483646 h 331"/>
                <a:gd name="T62" fmla="*/ 2147483646 w 451"/>
                <a:gd name="T63" fmla="*/ 2147483646 h 331"/>
                <a:gd name="T64" fmla="*/ 2147483646 w 451"/>
                <a:gd name="T65" fmla="*/ 2147483646 h 331"/>
                <a:gd name="T66" fmla="*/ 2147483646 w 451"/>
                <a:gd name="T67" fmla="*/ 2147483646 h 331"/>
                <a:gd name="T68" fmla="*/ 2147483646 w 451"/>
                <a:gd name="T69" fmla="*/ 2147483646 h 331"/>
                <a:gd name="T70" fmla="*/ 2147483646 w 451"/>
                <a:gd name="T71" fmla="*/ 2147483646 h 331"/>
                <a:gd name="T72" fmla="*/ 2147483646 w 451"/>
                <a:gd name="T73" fmla="*/ 2147483646 h 331"/>
                <a:gd name="T74" fmla="*/ 2147483646 w 451"/>
                <a:gd name="T75" fmla="*/ 2147483646 h 331"/>
                <a:gd name="T76" fmla="*/ 2147483646 w 451"/>
                <a:gd name="T77" fmla="*/ 2147483646 h 331"/>
                <a:gd name="T78" fmla="*/ 2147483646 w 451"/>
                <a:gd name="T79" fmla="*/ 2147483646 h 331"/>
                <a:gd name="T80" fmla="*/ 2147483646 w 451"/>
                <a:gd name="T81" fmla="*/ 2147483646 h 331"/>
                <a:gd name="T82" fmla="*/ 0 w 451"/>
                <a:gd name="T83" fmla="*/ 0 h 33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331"/>
                <a:gd name="T128" fmla="*/ 451 w 451"/>
                <a:gd name="T129" fmla="*/ 331 h 33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331">
                  <a:moveTo>
                    <a:pt x="450" y="330"/>
                  </a:moveTo>
                  <a:lnTo>
                    <a:pt x="445" y="324"/>
                  </a:lnTo>
                  <a:lnTo>
                    <a:pt x="441" y="318"/>
                  </a:lnTo>
                  <a:lnTo>
                    <a:pt x="436" y="312"/>
                  </a:lnTo>
                  <a:lnTo>
                    <a:pt x="431" y="306"/>
                  </a:lnTo>
                  <a:lnTo>
                    <a:pt x="426" y="299"/>
                  </a:lnTo>
                  <a:lnTo>
                    <a:pt x="422" y="293"/>
                  </a:lnTo>
                  <a:lnTo>
                    <a:pt x="417" y="287"/>
                  </a:lnTo>
                  <a:lnTo>
                    <a:pt x="412" y="281"/>
                  </a:lnTo>
                  <a:lnTo>
                    <a:pt x="407" y="274"/>
                  </a:lnTo>
                  <a:lnTo>
                    <a:pt x="403" y="268"/>
                  </a:lnTo>
                  <a:lnTo>
                    <a:pt x="398" y="262"/>
                  </a:lnTo>
                  <a:lnTo>
                    <a:pt x="393" y="256"/>
                  </a:lnTo>
                  <a:lnTo>
                    <a:pt x="388" y="250"/>
                  </a:lnTo>
                  <a:lnTo>
                    <a:pt x="383" y="244"/>
                  </a:lnTo>
                  <a:lnTo>
                    <a:pt x="378" y="238"/>
                  </a:lnTo>
                  <a:lnTo>
                    <a:pt x="373" y="232"/>
                  </a:lnTo>
                  <a:lnTo>
                    <a:pt x="368" y="227"/>
                  </a:lnTo>
                  <a:lnTo>
                    <a:pt x="363" y="221"/>
                  </a:lnTo>
                  <a:lnTo>
                    <a:pt x="358" y="215"/>
                  </a:lnTo>
                  <a:lnTo>
                    <a:pt x="353" y="210"/>
                  </a:lnTo>
                  <a:lnTo>
                    <a:pt x="348" y="204"/>
                  </a:lnTo>
                  <a:lnTo>
                    <a:pt x="343" y="198"/>
                  </a:lnTo>
                  <a:lnTo>
                    <a:pt x="338" y="193"/>
                  </a:lnTo>
                  <a:lnTo>
                    <a:pt x="333" y="187"/>
                  </a:lnTo>
                  <a:lnTo>
                    <a:pt x="328" y="182"/>
                  </a:lnTo>
                  <a:lnTo>
                    <a:pt x="323" y="177"/>
                  </a:lnTo>
                  <a:lnTo>
                    <a:pt x="318" y="171"/>
                  </a:lnTo>
                  <a:lnTo>
                    <a:pt x="313" y="166"/>
                  </a:lnTo>
                  <a:lnTo>
                    <a:pt x="307" y="161"/>
                  </a:lnTo>
                  <a:lnTo>
                    <a:pt x="302" y="156"/>
                  </a:lnTo>
                  <a:lnTo>
                    <a:pt x="297" y="151"/>
                  </a:lnTo>
                  <a:lnTo>
                    <a:pt x="292" y="146"/>
                  </a:lnTo>
                  <a:lnTo>
                    <a:pt x="287" y="141"/>
                  </a:lnTo>
                  <a:lnTo>
                    <a:pt x="281" y="136"/>
                  </a:lnTo>
                  <a:lnTo>
                    <a:pt x="276" y="132"/>
                  </a:lnTo>
                  <a:lnTo>
                    <a:pt x="271" y="127"/>
                  </a:lnTo>
                  <a:lnTo>
                    <a:pt x="265" y="122"/>
                  </a:lnTo>
                  <a:lnTo>
                    <a:pt x="260" y="118"/>
                  </a:lnTo>
                  <a:lnTo>
                    <a:pt x="255" y="113"/>
                  </a:lnTo>
                  <a:lnTo>
                    <a:pt x="249" y="109"/>
                  </a:lnTo>
                  <a:lnTo>
                    <a:pt x="244" y="104"/>
                  </a:lnTo>
                  <a:lnTo>
                    <a:pt x="239" y="100"/>
                  </a:lnTo>
                  <a:lnTo>
                    <a:pt x="233" y="96"/>
                  </a:lnTo>
                  <a:lnTo>
                    <a:pt x="228" y="92"/>
                  </a:lnTo>
                  <a:lnTo>
                    <a:pt x="222" y="88"/>
                  </a:lnTo>
                  <a:lnTo>
                    <a:pt x="217" y="84"/>
                  </a:lnTo>
                  <a:lnTo>
                    <a:pt x="211" y="80"/>
                  </a:lnTo>
                  <a:lnTo>
                    <a:pt x="206" y="76"/>
                  </a:lnTo>
                  <a:lnTo>
                    <a:pt x="200" y="72"/>
                  </a:lnTo>
                  <a:lnTo>
                    <a:pt x="195" y="69"/>
                  </a:lnTo>
                  <a:lnTo>
                    <a:pt x="189" y="65"/>
                  </a:lnTo>
                  <a:lnTo>
                    <a:pt x="183" y="62"/>
                  </a:lnTo>
                  <a:lnTo>
                    <a:pt x="178" y="58"/>
                  </a:lnTo>
                  <a:lnTo>
                    <a:pt x="172" y="55"/>
                  </a:lnTo>
                  <a:lnTo>
                    <a:pt x="166" y="52"/>
                  </a:lnTo>
                  <a:lnTo>
                    <a:pt x="161" y="49"/>
                  </a:lnTo>
                  <a:lnTo>
                    <a:pt x="155" y="46"/>
                  </a:lnTo>
                  <a:lnTo>
                    <a:pt x="149" y="43"/>
                  </a:lnTo>
                  <a:lnTo>
                    <a:pt x="144" y="40"/>
                  </a:lnTo>
                  <a:lnTo>
                    <a:pt x="138" y="37"/>
                  </a:lnTo>
                  <a:lnTo>
                    <a:pt x="132" y="34"/>
                  </a:lnTo>
                  <a:lnTo>
                    <a:pt x="126" y="32"/>
                  </a:lnTo>
                  <a:lnTo>
                    <a:pt x="120" y="29"/>
                  </a:lnTo>
                  <a:lnTo>
                    <a:pt x="115" y="27"/>
                  </a:lnTo>
                  <a:lnTo>
                    <a:pt x="109" y="24"/>
                  </a:lnTo>
                  <a:lnTo>
                    <a:pt x="103" y="22"/>
                  </a:lnTo>
                  <a:lnTo>
                    <a:pt x="97" y="20"/>
                  </a:lnTo>
                  <a:lnTo>
                    <a:pt x="91" y="18"/>
                  </a:lnTo>
                  <a:lnTo>
                    <a:pt x="85" y="16"/>
                  </a:lnTo>
                  <a:lnTo>
                    <a:pt x="79" y="14"/>
                  </a:lnTo>
                  <a:lnTo>
                    <a:pt x="73" y="13"/>
                  </a:lnTo>
                  <a:lnTo>
                    <a:pt x="67" y="11"/>
                  </a:lnTo>
                  <a:lnTo>
                    <a:pt x="61" y="10"/>
                  </a:lnTo>
                  <a:lnTo>
                    <a:pt x="55" y="8"/>
                  </a:lnTo>
                  <a:lnTo>
                    <a:pt x="49" y="7"/>
                  </a:lnTo>
                  <a:lnTo>
                    <a:pt x="43" y="6"/>
                  </a:lnTo>
                  <a:lnTo>
                    <a:pt x="37" y="5"/>
                  </a:lnTo>
                  <a:lnTo>
                    <a:pt x="31" y="4"/>
                  </a:lnTo>
                  <a:lnTo>
                    <a:pt x="24" y="3"/>
                  </a:lnTo>
                  <a:lnTo>
                    <a:pt x="18" y="2"/>
                  </a:lnTo>
                  <a:lnTo>
                    <a:pt x="12" y="1"/>
                  </a:lnTo>
                  <a:lnTo>
                    <a:pt x="6" y="1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51" name="Freeform 41">
              <a:extLst>
                <a:ext uri="{FF2B5EF4-FFF2-40B4-BE49-F238E27FC236}">
                  <a16:creationId xmlns:a16="http://schemas.microsoft.com/office/drawing/2014/main" id="{C68698B3-B85D-41E3-96FB-7C5713AB1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6361" y="2047850"/>
              <a:ext cx="1294" cy="626858"/>
            </a:xfrm>
            <a:custGeom>
              <a:avLst/>
              <a:gdLst>
                <a:gd name="T0" fmla="*/ 0 w 1"/>
                <a:gd name="T1" fmla="*/ 0 h 485"/>
                <a:gd name="T2" fmla="*/ 0 w 1"/>
                <a:gd name="T3" fmla="*/ 2147483646 h 485"/>
                <a:gd name="T4" fmla="*/ 0 w 1"/>
                <a:gd name="T5" fmla="*/ 2147483646 h 485"/>
                <a:gd name="T6" fmla="*/ 0 w 1"/>
                <a:gd name="T7" fmla="*/ 2147483646 h 485"/>
                <a:gd name="T8" fmla="*/ 0 w 1"/>
                <a:gd name="T9" fmla="*/ 2147483646 h 485"/>
                <a:gd name="T10" fmla="*/ 0 w 1"/>
                <a:gd name="T11" fmla="*/ 2147483646 h 485"/>
                <a:gd name="T12" fmla="*/ 0 w 1"/>
                <a:gd name="T13" fmla="*/ 2147483646 h 485"/>
                <a:gd name="T14" fmla="*/ 0 w 1"/>
                <a:gd name="T15" fmla="*/ 2147483646 h 485"/>
                <a:gd name="T16" fmla="*/ 0 w 1"/>
                <a:gd name="T17" fmla="*/ 2147483646 h 485"/>
                <a:gd name="T18" fmla="*/ 0 w 1"/>
                <a:gd name="T19" fmla="*/ 2147483646 h 485"/>
                <a:gd name="T20" fmla="*/ 0 w 1"/>
                <a:gd name="T21" fmla="*/ 2147483646 h 485"/>
                <a:gd name="T22" fmla="*/ 0 w 1"/>
                <a:gd name="T23" fmla="*/ 2147483646 h 485"/>
                <a:gd name="T24" fmla="*/ 0 w 1"/>
                <a:gd name="T25" fmla="*/ 2147483646 h 485"/>
                <a:gd name="T26" fmla="*/ 0 w 1"/>
                <a:gd name="T27" fmla="*/ 2147483646 h 485"/>
                <a:gd name="T28" fmla="*/ 0 w 1"/>
                <a:gd name="T29" fmla="*/ 2147483646 h 485"/>
                <a:gd name="T30" fmla="*/ 0 w 1"/>
                <a:gd name="T31" fmla="*/ 2147483646 h 485"/>
                <a:gd name="T32" fmla="*/ 0 w 1"/>
                <a:gd name="T33" fmla="*/ 2147483646 h 485"/>
                <a:gd name="T34" fmla="*/ 0 w 1"/>
                <a:gd name="T35" fmla="*/ 2147483646 h 485"/>
                <a:gd name="T36" fmla="*/ 0 w 1"/>
                <a:gd name="T37" fmla="*/ 2147483646 h 485"/>
                <a:gd name="T38" fmla="*/ 0 w 1"/>
                <a:gd name="T39" fmla="*/ 2147483646 h 485"/>
                <a:gd name="T40" fmla="*/ 0 w 1"/>
                <a:gd name="T41" fmla="*/ 2147483646 h 485"/>
                <a:gd name="T42" fmla="*/ 0 w 1"/>
                <a:gd name="T43" fmla="*/ 2147483646 h 485"/>
                <a:gd name="T44" fmla="*/ 0 w 1"/>
                <a:gd name="T45" fmla="*/ 2147483646 h 485"/>
                <a:gd name="T46" fmla="*/ 0 w 1"/>
                <a:gd name="T47" fmla="*/ 2147483646 h 485"/>
                <a:gd name="T48" fmla="*/ 0 w 1"/>
                <a:gd name="T49" fmla="*/ 2147483646 h 485"/>
                <a:gd name="T50" fmla="*/ 0 w 1"/>
                <a:gd name="T51" fmla="*/ 2147483646 h 485"/>
                <a:gd name="T52" fmla="*/ 0 w 1"/>
                <a:gd name="T53" fmla="*/ 2147483646 h 485"/>
                <a:gd name="T54" fmla="*/ 0 w 1"/>
                <a:gd name="T55" fmla="*/ 2147483646 h 485"/>
                <a:gd name="T56" fmla="*/ 0 w 1"/>
                <a:gd name="T57" fmla="*/ 2147483646 h 485"/>
                <a:gd name="T58" fmla="*/ 0 w 1"/>
                <a:gd name="T59" fmla="*/ 2147483646 h 485"/>
                <a:gd name="T60" fmla="*/ 0 w 1"/>
                <a:gd name="T61" fmla="*/ 2147483646 h 485"/>
                <a:gd name="T62" fmla="*/ 0 w 1"/>
                <a:gd name="T63" fmla="*/ 2147483646 h 485"/>
                <a:gd name="T64" fmla="*/ 0 w 1"/>
                <a:gd name="T65" fmla="*/ 2147483646 h 485"/>
                <a:gd name="T66" fmla="*/ 0 w 1"/>
                <a:gd name="T67" fmla="*/ 2147483646 h 4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"/>
                <a:gd name="T103" fmla="*/ 0 h 485"/>
                <a:gd name="T104" fmla="*/ 1 w 1"/>
                <a:gd name="T105" fmla="*/ 485 h 48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" h="485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1"/>
                  </a:lnTo>
                  <a:lnTo>
                    <a:pt x="0" y="48"/>
                  </a:lnTo>
                  <a:lnTo>
                    <a:pt x="0" y="55"/>
                  </a:lnTo>
                  <a:lnTo>
                    <a:pt x="0" y="62"/>
                  </a:lnTo>
                  <a:lnTo>
                    <a:pt x="0" y="70"/>
                  </a:lnTo>
                  <a:lnTo>
                    <a:pt x="0" y="78"/>
                  </a:lnTo>
                  <a:lnTo>
                    <a:pt x="0" y="86"/>
                  </a:lnTo>
                  <a:lnTo>
                    <a:pt x="0" y="95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0" y="122"/>
                  </a:lnTo>
                  <a:lnTo>
                    <a:pt x="0" y="132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0" y="162"/>
                  </a:lnTo>
                  <a:lnTo>
                    <a:pt x="0" y="173"/>
                  </a:lnTo>
                  <a:lnTo>
                    <a:pt x="0" y="183"/>
                  </a:lnTo>
                  <a:lnTo>
                    <a:pt x="0" y="194"/>
                  </a:lnTo>
                  <a:lnTo>
                    <a:pt x="0" y="204"/>
                  </a:lnTo>
                  <a:lnTo>
                    <a:pt x="0" y="215"/>
                  </a:lnTo>
                  <a:lnTo>
                    <a:pt x="0" y="226"/>
                  </a:lnTo>
                  <a:lnTo>
                    <a:pt x="0" y="237"/>
                  </a:lnTo>
                  <a:lnTo>
                    <a:pt x="0" y="248"/>
                  </a:lnTo>
                  <a:lnTo>
                    <a:pt x="0" y="258"/>
                  </a:lnTo>
                  <a:lnTo>
                    <a:pt x="0" y="269"/>
                  </a:lnTo>
                  <a:lnTo>
                    <a:pt x="0" y="280"/>
                  </a:lnTo>
                  <a:lnTo>
                    <a:pt x="0" y="291"/>
                  </a:lnTo>
                  <a:lnTo>
                    <a:pt x="0" y="301"/>
                  </a:lnTo>
                  <a:lnTo>
                    <a:pt x="0" y="312"/>
                  </a:lnTo>
                  <a:lnTo>
                    <a:pt x="0" y="322"/>
                  </a:lnTo>
                  <a:lnTo>
                    <a:pt x="0" y="332"/>
                  </a:lnTo>
                  <a:lnTo>
                    <a:pt x="0" y="342"/>
                  </a:lnTo>
                  <a:lnTo>
                    <a:pt x="0" y="352"/>
                  </a:lnTo>
                  <a:lnTo>
                    <a:pt x="0" y="362"/>
                  </a:lnTo>
                  <a:lnTo>
                    <a:pt x="0" y="371"/>
                  </a:lnTo>
                  <a:lnTo>
                    <a:pt x="0" y="381"/>
                  </a:lnTo>
                  <a:lnTo>
                    <a:pt x="0" y="390"/>
                  </a:lnTo>
                  <a:lnTo>
                    <a:pt x="0" y="398"/>
                  </a:lnTo>
                  <a:lnTo>
                    <a:pt x="0" y="407"/>
                  </a:lnTo>
                  <a:lnTo>
                    <a:pt x="0" y="415"/>
                  </a:lnTo>
                  <a:lnTo>
                    <a:pt x="0" y="422"/>
                  </a:lnTo>
                  <a:lnTo>
                    <a:pt x="0" y="430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0" y="449"/>
                  </a:lnTo>
                  <a:lnTo>
                    <a:pt x="0" y="455"/>
                  </a:lnTo>
                  <a:lnTo>
                    <a:pt x="0" y="461"/>
                  </a:lnTo>
                  <a:lnTo>
                    <a:pt x="0" y="465"/>
                  </a:lnTo>
                  <a:lnTo>
                    <a:pt x="0" y="470"/>
                  </a:lnTo>
                  <a:lnTo>
                    <a:pt x="0" y="473"/>
                  </a:lnTo>
                  <a:lnTo>
                    <a:pt x="0" y="477"/>
                  </a:lnTo>
                  <a:lnTo>
                    <a:pt x="0" y="479"/>
                  </a:lnTo>
                  <a:lnTo>
                    <a:pt x="0" y="482"/>
                  </a:lnTo>
                  <a:lnTo>
                    <a:pt x="0" y="483"/>
                  </a:lnTo>
                  <a:lnTo>
                    <a:pt x="0" y="484"/>
                  </a:lnTo>
                </a:path>
              </a:pathLst>
            </a:custGeom>
            <a:noFill/>
            <a:ln w="2857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452" name="Freeform 44">
              <a:extLst>
                <a:ext uri="{FF2B5EF4-FFF2-40B4-BE49-F238E27FC236}">
                  <a16:creationId xmlns:a16="http://schemas.microsoft.com/office/drawing/2014/main" id="{98CD6C95-9CC5-412C-9B42-5CA305D5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544" y="4459637"/>
              <a:ext cx="1173276" cy="823316"/>
            </a:xfrm>
            <a:custGeom>
              <a:avLst/>
              <a:gdLst>
                <a:gd name="T0" fmla="*/ 2147483646 w 907"/>
                <a:gd name="T1" fmla="*/ 2147483646 h 637"/>
                <a:gd name="T2" fmla="*/ 2147483646 w 907"/>
                <a:gd name="T3" fmla="*/ 2147483646 h 637"/>
                <a:gd name="T4" fmla="*/ 2147483646 w 907"/>
                <a:gd name="T5" fmla="*/ 2147483646 h 637"/>
                <a:gd name="T6" fmla="*/ 2147483646 w 907"/>
                <a:gd name="T7" fmla="*/ 2147483646 h 637"/>
                <a:gd name="T8" fmla="*/ 2147483646 w 907"/>
                <a:gd name="T9" fmla="*/ 2147483646 h 637"/>
                <a:gd name="T10" fmla="*/ 2147483646 w 907"/>
                <a:gd name="T11" fmla="*/ 2147483646 h 637"/>
                <a:gd name="T12" fmla="*/ 2147483646 w 907"/>
                <a:gd name="T13" fmla="*/ 2147483646 h 637"/>
                <a:gd name="T14" fmla="*/ 2147483646 w 907"/>
                <a:gd name="T15" fmla="*/ 2147483646 h 637"/>
                <a:gd name="T16" fmla="*/ 2147483646 w 907"/>
                <a:gd name="T17" fmla="*/ 2147483646 h 637"/>
                <a:gd name="T18" fmla="*/ 2147483646 w 907"/>
                <a:gd name="T19" fmla="*/ 2147483646 h 637"/>
                <a:gd name="T20" fmla="*/ 2147483646 w 907"/>
                <a:gd name="T21" fmla="*/ 2147483646 h 637"/>
                <a:gd name="T22" fmla="*/ 2147483646 w 907"/>
                <a:gd name="T23" fmla="*/ 2147483646 h 637"/>
                <a:gd name="T24" fmla="*/ 2147483646 w 907"/>
                <a:gd name="T25" fmla="*/ 2147483646 h 637"/>
                <a:gd name="T26" fmla="*/ 2147483646 w 907"/>
                <a:gd name="T27" fmla="*/ 2147483646 h 637"/>
                <a:gd name="T28" fmla="*/ 2147483646 w 907"/>
                <a:gd name="T29" fmla="*/ 2147483646 h 637"/>
                <a:gd name="T30" fmla="*/ 2147483646 w 907"/>
                <a:gd name="T31" fmla="*/ 2147483646 h 637"/>
                <a:gd name="T32" fmla="*/ 2147483646 w 907"/>
                <a:gd name="T33" fmla="*/ 2147483646 h 637"/>
                <a:gd name="T34" fmla="*/ 2147483646 w 907"/>
                <a:gd name="T35" fmla="*/ 2147483646 h 637"/>
                <a:gd name="T36" fmla="*/ 2147483646 w 907"/>
                <a:gd name="T37" fmla="*/ 2147483646 h 637"/>
                <a:gd name="T38" fmla="*/ 2147483646 w 907"/>
                <a:gd name="T39" fmla="*/ 2147483646 h 637"/>
                <a:gd name="T40" fmla="*/ 2147483646 w 907"/>
                <a:gd name="T41" fmla="*/ 2147483646 h 637"/>
                <a:gd name="T42" fmla="*/ 2147483646 w 907"/>
                <a:gd name="T43" fmla="*/ 2147483646 h 637"/>
                <a:gd name="T44" fmla="*/ 2147483646 w 907"/>
                <a:gd name="T45" fmla="*/ 2147483646 h 637"/>
                <a:gd name="T46" fmla="*/ 2147483646 w 907"/>
                <a:gd name="T47" fmla="*/ 2147483646 h 637"/>
                <a:gd name="T48" fmla="*/ 2147483646 w 907"/>
                <a:gd name="T49" fmla="*/ 2147483646 h 637"/>
                <a:gd name="T50" fmla="*/ 2147483646 w 907"/>
                <a:gd name="T51" fmla="*/ 2147483646 h 637"/>
                <a:gd name="T52" fmla="*/ 2147483646 w 907"/>
                <a:gd name="T53" fmla="*/ 2147483646 h 637"/>
                <a:gd name="T54" fmla="*/ 2147483646 w 907"/>
                <a:gd name="T55" fmla="*/ 2147483646 h 637"/>
                <a:gd name="T56" fmla="*/ 2147483646 w 907"/>
                <a:gd name="T57" fmla="*/ 2147483646 h 637"/>
                <a:gd name="T58" fmla="*/ 2147483646 w 907"/>
                <a:gd name="T59" fmla="*/ 2147483646 h 637"/>
                <a:gd name="T60" fmla="*/ 2147483646 w 907"/>
                <a:gd name="T61" fmla="*/ 2147483646 h 637"/>
                <a:gd name="T62" fmla="*/ 2147483646 w 907"/>
                <a:gd name="T63" fmla="*/ 2147483646 h 637"/>
                <a:gd name="T64" fmla="*/ 2147483646 w 907"/>
                <a:gd name="T65" fmla="*/ 2147483646 h 637"/>
                <a:gd name="T66" fmla="*/ 2147483646 w 907"/>
                <a:gd name="T67" fmla="*/ 0 h 637"/>
                <a:gd name="T68" fmla="*/ 2147483646 w 907"/>
                <a:gd name="T69" fmla="*/ 2147483646 h 637"/>
                <a:gd name="T70" fmla="*/ 2147483646 w 907"/>
                <a:gd name="T71" fmla="*/ 2147483646 h 637"/>
                <a:gd name="T72" fmla="*/ 2147483646 w 907"/>
                <a:gd name="T73" fmla="*/ 2147483646 h 637"/>
                <a:gd name="T74" fmla="*/ 2147483646 w 907"/>
                <a:gd name="T75" fmla="*/ 2147483646 h 637"/>
                <a:gd name="T76" fmla="*/ 2147483646 w 907"/>
                <a:gd name="T77" fmla="*/ 2147483646 h 637"/>
                <a:gd name="T78" fmla="*/ 2147483646 w 907"/>
                <a:gd name="T79" fmla="*/ 2147483646 h 637"/>
                <a:gd name="T80" fmla="*/ 2147483646 w 907"/>
                <a:gd name="T81" fmla="*/ 2147483646 h 637"/>
                <a:gd name="T82" fmla="*/ 2147483646 w 907"/>
                <a:gd name="T83" fmla="*/ 2147483646 h 637"/>
                <a:gd name="T84" fmla="*/ 2147483646 w 907"/>
                <a:gd name="T85" fmla="*/ 2147483646 h 637"/>
                <a:gd name="T86" fmla="*/ 2147483646 w 907"/>
                <a:gd name="T87" fmla="*/ 2147483646 h 637"/>
                <a:gd name="T88" fmla="*/ 0 w 907"/>
                <a:gd name="T89" fmla="*/ 2147483646 h 637"/>
                <a:gd name="T90" fmla="*/ 2147483646 w 907"/>
                <a:gd name="T91" fmla="*/ 2147483646 h 637"/>
                <a:gd name="T92" fmla="*/ 2147483646 w 907"/>
                <a:gd name="T93" fmla="*/ 2147483646 h 637"/>
                <a:gd name="T94" fmla="*/ 2147483646 w 907"/>
                <a:gd name="T95" fmla="*/ 2147483646 h 637"/>
                <a:gd name="T96" fmla="*/ 2147483646 w 907"/>
                <a:gd name="T97" fmla="*/ 2147483646 h 637"/>
                <a:gd name="T98" fmla="*/ 2147483646 w 907"/>
                <a:gd name="T99" fmla="*/ 2147483646 h 637"/>
                <a:gd name="T100" fmla="*/ 2147483646 w 907"/>
                <a:gd name="T101" fmla="*/ 2147483646 h 637"/>
                <a:gd name="T102" fmla="*/ 2147483646 w 907"/>
                <a:gd name="T103" fmla="*/ 2147483646 h 637"/>
                <a:gd name="T104" fmla="*/ 2147483646 w 907"/>
                <a:gd name="T105" fmla="*/ 2147483646 h 637"/>
                <a:gd name="T106" fmla="*/ 2147483646 w 907"/>
                <a:gd name="T107" fmla="*/ 2147483646 h 637"/>
                <a:gd name="T108" fmla="*/ 2147483646 w 907"/>
                <a:gd name="T109" fmla="*/ 2147483646 h 637"/>
                <a:gd name="T110" fmla="*/ 2147483646 w 907"/>
                <a:gd name="T111" fmla="*/ 2147483646 h 637"/>
                <a:gd name="T112" fmla="*/ 2147483646 w 907"/>
                <a:gd name="T113" fmla="*/ 2147483646 h 637"/>
                <a:gd name="T114" fmla="*/ 2147483646 w 907"/>
                <a:gd name="T115" fmla="*/ 2147483646 h 637"/>
                <a:gd name="T116" fmla="*/ 2147483646 w 907"/>
                <a:gd name="T117" fmla="*/ 2147483646 h 637"/>
                <a:gd name="T118" fmla="*/ 2147483646 w 907"/>
                <a:gd name="T119" fmla="*/ 2147483646 h 63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07"/>
                <a:gd name="T181" fmla="*/ 0 h 637"/>
                <a:gd name="T182" fmla="*/ 907 w 907"/>
                <a:gd name="T183" fmla="*/ 637 h 63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07" h="637">
                  <a:moveTo>
                    <a:pt x="453" y="636"/>
                  </a:moveTo>
                  <a:lnTo>
                    <a:pt x="460" y="636"/>
                  </a:lnTo>
                  <a:lnTo>
                    <a:pt x="468" y="636"/>
                  </a:lnTo>
                  <a:lnTo>
                    <a:pt x="476" y="636"/>
                  </a:lnTo>
                  <a:lnTo>
                    <a:pt x="483" y="635"/>
                  </a:lnTo>
                  <a:lnTo>
                    <a:pt x="491" y="635"/>
                  </a:lnTo>
                  <a:lnTo>
                    <a:pt x="499" y="634"/>
                  </a:lnTo>
                  <a:lnTo>
                    <a:pt x="506" y="634"/>
                  </a:lnTo>
                  <a:lnTo>
                    <a:pt x="514" y="633"/>
                  </a:lnTo>
                  <a:lnTo>
                    <a:pt x="521" y="632"/>
                  </a:lnTo>
                  <a:lnTo>
                    <a:pt x="529" y="631"/>
                  </a:lnTo>
                  <a:lnTo>
                    <a:pt x="536" y="630"/>
                  </a:lnTo>
                  <a:lnTo>
                    <a:pt x="544" y="629"/>
                  </a:lnTo>
                  <a:lnTo>
                    <a:pt x="551" y="628"/>
                  </a:lnTo>
                  <a:lnTo>
                    <a:pt x="558" y="627"/>
                  </a:lnTo>
                  <a:lnTo>
                    <a:pt x="565" y="625"/>
                  </a:lnTo>
                  <a:lnTo>
                    <a:pt x="573" y="624"/>
                  </a:lnTo>
                  <a:lnTo>
                    <a:pt x="580" y="622"/>
                  </a:lnTo>
                  <a:lnTo>
                    <a:pt x="587" y="621"/>
                  </a:lnTo>
                  <a:lnTo>
                    <a:pt x="594" y="619"/>
                  </a:lnTo>
                  <a:lnTo>
                    <a:pt x="601" y="617"/>
                  </a:lnTo>
                  <a:lnTo>
                    <a:pt x="608" y="615"/>
                  </a:lnTo>
                  <a:lnTo>
                    <a:pt x="615" y="613"/>
                  </a:lnTo>
                  <a:lnTo>
                    <a:pt x="622" y="611"/>
                  </a:lnTo>
                  <a:lnTo>
                    <a:pt x="629" y="609"/>
                  </a:lnTo>
                  <a:lnTo>
                    <a:pt x="635" y="607"/>
                  </a:lnTo>
                  <a:lnTo>
                    <a:pt x="642" y="604"/>
                  </a:lnTo>
                  <a:lnTo>
                    <a:pt x="649" y="602"/>
                  </a:lnTo>
                  <a:lnTo>
                    <a:pt x="655" y="600"/>
                  </a:lnTo>
                  <a:lnTo>
                    <a:pt x="662" y="597"/>
                  </a:lnTo>
                  <a:lnTo>
                    <a:pt x="668" y="594"/>
                  </a:lnTo>
                  <a:lnTo>
                    <a:pt x="675" y="591"/>
                  </a:lnTo>
                  <a:lnTo>
                    <a:pt x="681" y="589"/>
                  </a:lnTo>
                  <a:lnTo>
                    <a:pt x="687" y="586"/>
                  </a:lnTo>
                  <a:lnTo>
                    <a:pt x="694" y="583"/>
                  </a:lnTo>
                  <a:lnTo>
                    <a:pt x="700" y="579"/>
                  </a:lnTo>
                  <a:lnTo>
                    <a:pt x="706" y="576"/>
                  </a:lnTo>
                  <a:lnTo>
                    <a:pt x="712" y="573"/>
                  </a:lnTo>
                  <a:lnTo>
                    <a:pt x="718" y="570"/>
                  </a:lnTo>
                  <a:lnTo>
                    <a:pt x="724" y="566"/>
                  </a:lnTo>
                  <a:lnTo>
                    <a:pt x="729" y="563"/>
                  </a:lnTo>
                  <a:lnTo>
                    <a:pt x="735" y="559"/>
                  </a:lnTo>
                  <a:lnTo>
                    <a:pt x="741" y="555"/>
                  </a:lnTo>
                  <a:lnTo>
                    <a:pt x="746" y="551"/>
                  </a:lnTo>
                  <a:lnTo>
                    <a:pt x="752" y="548"/>
                  </a:lnTo>
                  <a:lnTo>
                    <a:pt x="757" y="544"/>
                  </a:lnTo>
                  <a:lnTo>
                    <a:pt x="763" y="540"/>
                  </a:lnTo>
                  <a:lnTo>
                    <a:pt x="768" y="535"/>
                  </a:lnTo>
                  <a:lnTo>
                    <a:pt x="773" y="531"/>
                  </a:lnTo>
                  <a:lnTo>
                    <a:pt x="779" y="526"/>
                  </a:lnTo>
                  <a:lnTo>
                    <a:pt x="784" y="522"/>
                  </a:lnTo>
                  <a:lnTo>
                    <a:pt x="790" y="517"/>
                  </a:lnTo>
                  <a:lnTo>
                    <a:pt x="795" y="511"/>
                  </a:lnTo>
                  <a:lnTo>
                    <a:pt x="800" y="506"/>
                  </a:lnTo>
                  <a:lnTo>
                    <a:pt x="806" y="501"/>
                  </a:lnTo>
                  <a:lnTo>
                    <a:pt x="811" y="496"/>
                  </a:lnTo>
                  <a:lnTo>
                    <a:pt x="816" y="491"/>
                  </a:lnTo>
                  <a:lnTo>
                    <a:pt x="820" y="485"/>
                  </a:lnTo>
                  <a:lnTo>
                    <a:pt x="825" y="480"/>
                  </a:lnTo>
                  <a:lnTo>
                    <a:pt x="830" y="474"/>
                  </a:lnTo>
                  <a:lnTo>
                    <a:pt x="834" y="468"/>
                  </a:lnTo>
                  <a:lnTo>
                    <a:pt x="838" y="463"/>
                  </a:lnTo>
                  <a:lnTo>
                    <a:pt x="843" y="457"/>
                  </a:lnTo>
                  <a:lnTo>
                    <a:pt x="847" y="451"/>
                  </a:lnTo>
                  <a:lnTo>
                    <a:pt x="851" y="445"/>
                  </a:lnTo>
                  <a:lnTo>
                    <a:pt x="855" y="439"/>
                  </a:lnTo>
                  <a:lnTo>
                    <a:pt x="858" y="433"/>
                  </a:lnTo>
                  <a:lnTo>
                    <a:pt x="862" y="427"/>
                  </a:lnTo>
                  <a:lnTo>
                    <a:pt x="865" y="421"/>
                  </a:lnTo>
                  <a:lnTo>
                    <a:pt x="869" y="415"/>
                  </a:lnTo>
                  <a:lnTo>
                    <a:pt x="872" y="408"/>
                  </a:lnTo>
                  <a:lnTo>
                    <a:pt x="875" y="402"/>
                  </a:lnTo>
                  <a:lnTo>
                    <a:pt x="878" y="396"/>
                  </a:lnTo>
                  <a:lnTo>
                    <a:pt x="881" y="389"/>
                  </a:lnTo>
                  <a:lnTo>
                    <a:pt x="883" y="383"/>
                  </a:lnTo>
                  <a:lnTo>
                    <a:pt x="886" y="376"/>
                  </a:lnTo>
                  <a:lnTo>
                    <a:pt x="888" y="370"/>
                  </a:lnTo>
                  <a:lnTo>
                    <a:pt x="890" y="363"/>
                  </a:lnTo>
                  <a:lnTo>
                    <a:pt x="892" y="356"/>
                  </a:lnTo>
                  <a:lnTo>
                    <a:pt x="894" y="350"/>
                  </a:lnTo>
                  <a:lnTo>
                    <a:pt x="896" y="343"/>
                  </a:lnTo>
                  <a:lnTo>
                    <a:pt x="898" y="336"/>
                  </a:lnTo>
                  <a:lnTo>
                    <a:pt x="899" y="329"/>
                  </a:lnTo>
                  <a:lnTo>
                    <a:pt x="901" y="322"/>
                  </a:lnTo>
                  <a:lnTo>
                    <a:pt x="902" y="315"/>
                  </a:lnTo>
                  <a:lnTo>
                    <a:pt x="903" y="309"/>
                  </a:lnTo>
                  <a:lnTo>
                    <a:pt x="904" y="302"/>
                  </a:lnTo>
                  <a:lnTo>
                    <a:pt x="904" y="295"/>
                  </a:lnTo>
                  <a:lnTo>
                    <a:pt x="905" y="287"/>
                  </a:lnTo>
                  <a:lnTo>
                    <a:pt x="905" y="280"/>
                  </a:lnTo>
                  <a:lnTo>
                    <a:pt x="906" y="273"/>
                  </a:lnTo>
                  <a:lnTo>
                    <a:pt x="906" y="266"/>
                  </a:lnTo>
                  <a:lnTo>
                    <a:pt x="906" y="259"/>
                  </a:lnTo>
                  <a:lnTo>
                    <a:pt x="905" y="251"/>
                  </a:lnTo>
                  <a:lnTo>
                    <a:pt x="905" y="244"/>
                  </a:lnTo>
                  <a:lnTo>
                    <a:pt x="904" y="237"/>
                  </a:lnTo>
                  <a:lnTo>
                    <a:pt x="904" y="229"/>
                  </a:lnTo>
                  <a:lnTo>
                    <a:pt x="903" y="222"/>
                  </a:lnTo>
                  <a:lnTo>
                    <a:pt x="902" y="215"/>
                  </a:lnTo>
                  <a:lnTo>
                    <a:pt x="900" y="208"/>
                  </a:lnTo>
                  <a:lnTo>
                    <a:pt x="899" y="201"/>
                  </a:lnTo>
                  <a:lnTo>
                    <a:pt x="897" y="194"/>
                  </a:lnTo>
                  <a:lnTo>
                    <a:pt x="896" y="187"/>
                  </a:lnTo>
                  <a:lnTo>
                    <a:pt x="894" y="180"/>
                  </a:lnTo>
                  <a:lnTo>
                    <a:pt x="892" y="173"/>
                  </a:lnTo>
                  <a:lnTo>
                    <a:pt x="889" y="166"/>
                  </a:lnTo>
                  <a:lnTo>
                    <a:pt x="887" y="160"/>
                  </a:lnTo>
                  <a:lnTo>
                    <a:pt x="884" y="153"/>
                  </a:lnTo>
                  <a:lnTo>
                    <a:pt x="882" y="147"/>
                  </a:lnTo>
                  <a:lnTo>
                    <a:pt x="879" y="140"/>
                  </a:lnTo>
                  <a:lnTo>
                    <a:pt x="876" y="134"/>
                  </a:lnTo>
                  <a:lnTo>
                    <a:pt x="873" y="128"/>
                  </a:lnTo>
                  <a:lnTo>
                    <a:pt x="869" y="122"/>
                  </a:lnTo>
                  <a:lnTo>
                    <a:pt x="866" y="116"/>
                  </a:lnTo>
                  <a:lnTo>
                    <a:pt x="862" y="110"/>
                  </a:lnTo>
                  <a:lnTo>
                    <a:pt x="859" y="104"/>
                  </a:lnTo>
                  <a:lnTo>
                    <a:pt x="855" y="98"/>
                  </a:lnTo>
                  <a:lnTo>
                    <a:pt x="851" y="93"/>
                  </a:lnTo>
                  <a:lnTo>
                    <a:pt x="846" y="87"/>
                  </a:lnTo>
                  <a:lnTo>
                    <a:pt x="842" y="82"/>
                  </a:lnTo>
                  <a:lnTo>
                    <a:pt x="838" y="77"/>
                  </a:lnTo>
                  <a:lnTo>
                    <a:pt x="833" y="72"/>
                  </a:lnTo>
                  <a:lnTo>
                    <a:pt x="828" y="67"/>
                  </a:lnTo>
                  <a:lnTo>
                    <a:pt x="823" y="63"/>
                  </a:lnTo>
                  <a:lnTo>
                    <a:pt x="818" y="58"/>
                  </a:lnTo>
                  <a:lnTo>
                    <a:pt x="813" y="54"/>
                  </a:lnTo>
                  <a:lnTo>
                    <a:pt x="808" y="50"/>
                  </a:lnTo>
                  <a:lnTo>
                    <a:pt x="802" y="45"/>
                  </a:lnTo>
                  <a:lnTo>
                    <a:pt x="797" y="42"/>
                  </a:lnTo>
                  <a:lnTo>
                    <a:pt x="791" y="38"/>
                  </a:lnTo>
                  <a:lnTo>
                    <a:pt x="785" y="34"/>
                  </a:lnTo>
                  <a:lnTo>
                    <a:pt x="779" y="31"/>
                  </a:lnTo>
                  <a:lnTo>
                    <a:pt x="773" y="28"/>
                  </a:lnTo>
                  <a:lnTo>
                    <a:pt x="768" y="25"/>
                  </a:lnTo>
                  <a:lnTo>
                    <a:pt x="762" y="23"/>
                  </a:lnTo>
                  <a:lnTo>
                    <a:pt x="757" y="21"/>
                  </a:lnTo>
                  <a:lnTo>
                    <a:pt x="751" y="19"/>
                  </a:lnTo>
                  <a:lnTo>
                    <a:pt x="745" y="17"/>
                  </a:lnTo>
                  <a:lnTo>
                    <a:pt x="739" y="15"/>
                  </a:lnTo>
                  <a:lnTo>
                    <a:pt x="733" y="13"/>
                  </a:lnTo>
                  <a:lnTo>
                    <a:pt x="727" y="12"/>
                  </a:lnTo>
                  <a:lnTo>
                    <a:pt x="721" y="10"/>
                  </a:lnTo>
                  <a:lnTo>
                    <a:pt x="715" y="9"/>
                  </a:lnTo>
                  <a:lnTo>
                    <a:pt x="709" y="8"/>
                  </a:lnTo>
                  <a:lnTo>
                    <a:pt x="702" y="7"/>
                  </a:lnTo>
                  <a:lnTo>
                    <a:pt x="696" y="6"/>
                  </a:lnTo>
                  <a:lnTo>
                    <a:pt x="689" y="5"/>
                  </a:lnTo>
                  <a:lnTo>
                    <a:pt x="683" y="4"/>
                  </a:lnTo>
                  <a:lnTo>
                    <a:pt x="676" y="3"/>
                  </a:lnTo>
                  <a:lnTo>
                    <a:pt x="669" y="3"/>
                  </a:lnTo>
                  <a:lnTo>
                    <a:pt x="662" y="3"/>
                  </a:lnTo>
                  <a:lnTo>
                    <a:pt x="655" y="2"/>
                  </a:lnTo>
                  <a:lnTo>
                    <a:pt x="648" y="2"/>
                  </a:lnTo>
                  <a:lnTo>
                    <a:pt x="641" y="2"/>
                  </a:lnTo>
                  <a:lnTo>
                    <a:pt x="634" y="2"/>
                  </a:lnTo>
                  <a:lnTo>
                    <a:pt x="627" y="2"/>
                  </a:lnTo>
                  <a:lnTo>
                    <a:pt x="620" y="2"/>
                  </a:lnTo>
                  <a:lnTo>
                    <a:pt x="612" y="2"/>
                  </a:lnTo>
                  <a:lnTo>
                    <a:pt x="605" y="2"/>
                  </a:lnTo>
                  <a:lnTo>
                    <a:pt x="597" y="3"/>
                  </a:lnTo>
                  <a:lnTo>
                    <a:pt x="590" y="3"/>
                  </a:lnTo>
                  <a:lnTo>
                    <a:pt x="582" y="4"/>
                  </a:lnTo>
                  <a:lnTo>
                    <a:pt x="575" y="4"/>
                  </a:lnTo>
                  <a:lnTo>
                    <a:pt x="567" y="5"/>
                  </a:lnTo>
                  <a:lnTo>
                    <a:pt x="559" y="6"/>
                  </a:lnTo>
                  <a:lnTo>
                    <a:pt x="551" y="6"/>
                  </a:lnTo>
                  <a:lnTo>
                    <a:pt x="543" y="7"/>
                  </a:lnTo>
                  <a:lnTo>
                    <a:pt x="536" y="8"/>
                  </a:lnTo>
                  <a:lnTo>
                    <a:pt x="528" y="9"/>
                  </a:lnTo>
                  <a:lnTo>
                    <a:pt x="520" y="10"/>
                  </a:lnTo>
                  <a:lnTo>
                    <a:pt x="512" y="11"/>
                  </a:lnTo>
                  <a:lnTo>
                    <a:pt x="504" y="12"/>
                  </a:lnTo>
                  <a:lnTo>
                    <a:pt x="495" y="13"/>
                  </a:lnTo>
                  <a:lnTo>
                    <a:pt x="487" y="14"/>
                  </a:lnTo>
                  <a:lnTo>
                    <a:pt x="479" y="15"/>
                  </a:lnTo>
                  <a:lnTo>
                    <a:pt x="471" y="17"/>
                  </a:lnTo>
                  <a:lnTo>
                    <a:pt x="463" y="18"/>
                  </a:lnTo>
                  <a:lnTo>
                    <a:pt x="454" y="19"/>
                  </a:lnTo>
                  <a:lnTo>
                    <a:pt x="446" y="17"/>
                  </a:lnTo>
                  <a:lnTo>
                    <a:pt x="438" y="16"/>
                  </a:lnTo>
                  <a:lnTo>
                    <a:pt x="430" y="14"/>
                  </a:lnTo>
                  <a:lnTo>
                    <a:pt x="422" y="13"/>
                  </a:lnTo>
                  <a:lnTo>
                    <a:pt x="413" y="12"/>
                  </a:lnTo>
                  <a:lnTo>
                    <a:pt x="405" y="10"/>
                  </a:lnTo>
                  <a:lnTo>
                    <a:pt x="397" y="9"/>
                  </a:lnTo>
                  <a:lnTo>
                    <a:pt x="389" y="8"/>
                  </a:lnTo>
                  <a:lnTo>
                    <a:pt x="381" y="7"/>
                  </a:lnTo>
                  <a:lnTo>
                    <a:pt x="374" y="6"/>
                  </a:lnTo>
                  <a:lnTo>
                    <a:pt x="366" y="5"/>
                  </a:lnTo>
                  <a:lnTo>
                    <a:pt x="358" y="4"/>
                  </a:lnTo>
                  <a:lnTo>
                    <a:pt x="350" y="3"/>
                  </a:lnTo>
                  <a:lnTo>
                    <a:pt x="342" y="2"/>
                  </a:lnTo>
                  <a:lnTo>
                    <a:pt x="335" y="2"/>
                  </a:lnTo>
                  <a:lnTo>
                    <a:pt x="327" y="1"/>
                  </a:lnTo>
                  <a:lnTo>
                    <a:pt x="320" y="1"/>
                  </a:lnTo>
                  <a:lnTo>
                    <a:pt x="312" y="0"/>
                  </a:lnTo>
                  <a:lnTo>
                    <a:pt x="305" y="0"/>
                  </a:lnTo>
                  <a:lnTo>
                    <a:pt x="297" y="0"/>
                  </a:lnTo>
                  <a:lnTo>
                    <a:pt x="290" y="0"/>
                  </a:lnTo>
                  <a:lnTo>
                    <a:pt x="283" y="0"/>
                  </a:lnTo>
                  <a:lnTo>
                    <a:pt x="276" y="0"/>
                  </a:lnTo>
                  <a:lnTo>
                    <a:pt x="269" y="0"/>
                  </a:lnTo>
                  <a:lnTo>
                    <a:pt x="262" y="0"/>
                  </a:lnTo>
                  <a:lnTo>
                    <a:pt x="255" y="1"/>
                  </a:lnTo>
                  <a:lnTo>
                    <a:pt x="248" y="1"/>
                  </a:lnTo>
                  <a:lnTo>
                    <a:pt x="241" y="2"/>
                  </a:lnTo>
                  <a:lnTo>
                    <a:pt x="234" y="3"/>
                  </a:lnTo>
                  <a:lnTo>
                    <a:pt x="227" y="3"/>
                  </a:lnTo>
                  <a:lnTo>
                    <a:pt x="221" y="4"/>
                  </a:lnTo>
                  <a:lnTo>
                    <a:pt x="214" y="5"/>
                  </a:lnTo>
                  <a:lnTo>
                    <a:pt x="208" y="6"/>
                  </a:lnTo>
                  <a:lnTo>
                    <a:pt x="202" y="8"/>
                  </a:lnTo>
                  <a:lnTo>
                    <a:pt x="195" y="9"/>
                  </a:lnTo>
                  <a:lnTo>
                    <a:pt x="189" y="10"/>
                  </a:lnTo>
                  <a:lnTo>
                    <a:pt x="183" y="12"/>
                  </a:lnTo>
                  <a:lnTo>
                    <a:pt x="177" y="14"/>
                  </a:lnTo>
                  <a:lnTo>
                    <a:pt x="171" y="16"/>
                  </a:lnTo>
                  <a:lnTo>
                    <a:pt x="165" y="18"/>
                  </a:lnTo>
                  <a:lnTo>
                    <a:pt x="160" y="20"/>
                  </a:lnTo>
                  <a:lnTo>
                    <a:pt x="154" y="22"/>
                  </a:lnTo>
                  <a:lnTo>
                    <a:pt x="149" y="24"/>
                  </a:lnTo>
                  <a:lnTo>
                    <a:pt x="143" y="27"/>
                  </a:lnTo>
                  <a:lnTo>
                    <a:pt x="138" y="29"/>
                  </a:lnTo>
                  <a:lnTo>
                    <a:pt x="133" y="32"/>
                  </a:lnTo>
                  <a:lnTo>
                    <a:pt x="126" y="35"/>
                  </a:lnTo>
                  <a:lnTo>
                    <a:pt x="120" y="39"/>
                  </a:lnTo>
                  <a:lnTo>
                    <a:pt x="114" y="43"/>
                  </a:lnTo>
                  <a:lnTo>
                    <a:pt x="109" y="47"/>
                  </a:lnTo>
                  <a:lnTo>
                    <a:pt x="103" y="51"/>
                  </a:lnTo>
                  <a:lnTo>
                    <a:pt x="97" y="55"/>
                  </a:lnTo>
                  <a:lnTo>
                    <a:pt x="92" y="59"/>
                  </a:lnTo>
                  <a:lnTo>
                    <a:pt x="87" y="64"/>
                  </a:lnTo>
                  <a:lnTo>
                    <a:pt x="82" y="69"/>
                  </a:lnTo>
                  <a:lnTo>
                    <a:pt x="77" y="74"/>
                  </a:lnTo>
                  <a:lnTo>
                    <a:pt x="72" y="78"/>
                  </a:lnTo>
                  <a:lnTo>
                    <a:pt x="67" y="84"/>
                  </a:lnTo>
                  <a:lnTo>
                    <a:pt x="63" y="89"/>
                  </a:lnTo>
                  <a:lnTo>
                    <a:pt x="58" y="94"/>
                  </a:lnTo>
                  <a:lnTo>
                    <a:pt x="54" y="100"/>
                  </a:lnTo>
                  <a:lnTo>
                    <a:pt x="50" y="105"/>
                  </a:lnTo>
                  <a:lnTo>
                    <a:pt x="46" y="111"/>
                  </a:lnTo>
                  <a:lnTo>
                    <a:pt x="42" y="117"/>
                  </a:lnTo>
                  <a:lnTo>
                    <a:pt x="38" y="123"/>
                  </a:lnTo>
                  <a:lnTo>
                    <a:pt x="35" y="129"/>
                  </a:lnTo>
                  <a:lnTo>
                    <a:pt x="32" y="135"/>
                  </a:lnTo>
                  <a:lnTo>
                    <a:pt x="28" y="141"/>
                  </a:lnTo>
                  <a:lnTo>
                    <a:pt x="25" y="147"/>
                  </a:lnTo>
                  <a:lnTo>
                    <a:pt x="23" y="154"/>
                  </a:lnTo>
                  <a:lnTo>
                    <a:pt x="20" y="160"/>
                  </a:lnTo>
                  <a:lnTo>
                    <a:pt x="17" y="167"/>
                  </a:lnTo>
                  <a:lnTo>
                    <a:pt x="15" y="173"/>
                  </a:lnTo>
                  <a:lnTo>
                    <a:pt x="13" y="180"/>
                  </a:lnTo>
                  <a:lnTo>
                    <a:pt x="11" y="187"/>
                  </a:lnTo>
                  <a:lnTo>
                    <a:pt x="9" y="194"/>
                  </a:lnTo>
                  <a:lnTo>
                    <a:pt x="7" y="201"/>
                  </a:lnTo>
                  <a:lnTo>
                    <a:pt x="6" y="208"/>
                  </a:lnTo>
                  <a:lnTo>
                    <a:pt x="4" y="215"/>
                  </a:lnTo>
                  <a:lnTo>
                    <a:pt x="3" y="222"/>
                  </a:lnTo>
                  <a:lnTo>
                    <a:pt x="2" y="229"/>
                  </a:lnTo>
                  <a:lnTo>
                    <a:pt x="1" y="237"/>
                  </a:lnTo>
                  <a:lnTo>
                    <a:pt x="1" y="244"/>
                  </a:lnTo>
                  <a:lnTo>
                    <a:pt x="0" y="251"/>
                  </a:lnTo>
                  <a:lnTo>
                    <a:pt x="0" y="259"/>
                  </a:lnTo>
                  <a:lnTo>
                    <a:pt x="0" y="266"/>
                  </a:lnTo>
                  <a:lnTo>
                    <a:pt x="0" y="273"/>
                  </a:lnTo>
                  <a:lnTo>
                    <a:pt x="0" y="280"/>
                  </a:lnTo>
                  <a:lnTo>
                    <a:pt x="1" y="287"/>
                  </a:lnTo>
                  <a:lnTo>
                    <a:pt x="1" y="295"/>
                  </a:lnTo>
                  <a:lnTo>
                    <a:pt x="2" y="302"/>
                  </a:lnTo>
                  <a:lnTo>
                    <a:pt x="3" y="309"/>
                  </a:lnTo>
                  <a:lnTo>
                    <a:pt x="4" y="315"/>
                  </a:lnTo>
                  <a:lnTo>
                    <a:pt x="5" y="322"/>
                  </a:lnTo>
                  <a:lnTo>
                    <a:pt x="7" y="329"/>
                  </a:lnTo>
                  <a:lnTo>
                    <a:pt x="8" y="336"/>
                  </a:lnTo>
                  <a:lnTo>
                    <a:pt x="10" y="343"/>
                  </a:lnTo>
                  <a:lnTo>
                    <a:pt x="11" y="350"/>
                  </a:lnTo>
                  <a:lnTo>
                    <a:pt x="13" y="356"/>
                  </a:lnTo>
                  <a:lnTo>
                    <a:pt x="15" y="363"/>
                  </a:lnTo>
                  <a:lnTo>
                    <a:pt x="18" y="370"/>
                  </a:lnTo>
                  <a:lnTo>
                    <a:pt x="20" y="376"/>
                  </a:lnTo>
                  <a:lnTo>
                    <a:pt x="23" y="383"/>
                  </a:lnTo>
                  <a:lnTo>
                    <a:pt x="25" y="389"/>
                  </a:lnTo>
                  <a:lnTo>
                    <a:pt x="28" y="396"/>
                  </a:lnTo>
                  <a:lnTo>
                    <a:pt x="31" y="402"/>
                  </a:lnTo>
                  <a:lnTo>
                    <a:pt x="34" y="408"/>
                  </a:lnTo>
                  <a:lnTo>
                    <a:pt x="37" y="415"/>
                  </a:lnTo>
                  <a:lnTo>
                    <a:pt x="41" y="421"/>
                  </a:lnTo>
                  <a:lnTo>
                    <a:pt x="44" y="427"/>
                  </a:lnTo>
                  <a:lnTo>
                    <a:pt x="48" y="433"/>
                  </a:lnTo>
                  <a:lnTo>
                    <a:pt x="51" y="439"/>
                  </a:lnTo>
                  <a:lnTo>
                    <a:pt x="55" y="445"/>
                  </a:lnTo>
                  <a:lnTo>
                    <a:pt x="59" y="451"/>
                  </a:lnTo>
                  <a:lnTo>
                    <a:pt x="63" y="457"/>
                  </a:lnTo>
                  <a:lnTo>
                    <a:pt x="68" y="462"/>
                  </a:lnTo>
                  <a:lnTo>
                    <a:pt x="72" y="468"/>
                  </a:lnTo>
                  <a:lnTo>
                    <a:pt x="76" y="474"/>
                  </a:lnTo>
                  <a:lnTo>
                    <a:pt x="81" y="479"/>
                  </a:lnTo>
                  <a:lnTo>
                    <a:pt x="86" y="485"/>
                  </a:lnTo>
                  <a:lnTo>
                    <a:pt x="91" y="490"/>
                  </a:lnTo>
                  <a:lnTo>
                    <a:pt x="95" y="496"/>
                  </a:lnTo>
                  <a:lnTo>
                    <a:pt x="100" y="501"/>
                  </a:lnTo>
                  <a:lnTo>
                    <a:pt x="106" y="506"/>
                  </a:lnTo>
                  <a:lnTo>
                    <a:pt x="111" y="511"/>
                  </a:lnTo>
                  <a:lnTo>
                    <a:pt x="116" y="516"/>
                  </a:lnTo>
                  <a:lnTo>
                    <a:pt x="122" y="521"/>
                  </a:lnTo>
                  <a:lnTo>
                    <a:pt x="127" y="526"/>
                  </a:lnTo>
                  <a:lnTo>
                    <a:pt x="133" y="531"/>
                  </a:lnTo>
                  <a:lnTo>
                    <a:pt x="138" y="535"/>
                  </a:lnTo>
                  <a:lnTo>
                    <a:pt x="143" y="539"/>
                  </a:lnTo>
                  <a:lnTo>
                    <a:pt x="149" y="543"/>
                  </a:lnTo>
                  <a:lnTo>
                    <a:pt x="154" y="547"/>
                  </a:lnTo>
                  <a:lnTo>
                    <a:pt x="159" y="551"/>
                  </a:lnTo>
                  <a:lnTo>
                    <a:pt x="165" y="555"/>
                  </a:lnTo>
                  <a:lnTo>
                    <a:pt x="170" y="559"/>
                  </a:lnTo>
                  <a:lnTo>
                    <a:pt x="176" y="562"/>
                  </a:lnTo>
                  <a:lnTo>
                    <a:pt x="182" y="566"/>
                  </a:lnTo>
                  <a:lnTo>
                    <a:pt x="188" y="569"/>
                  </a:lnTo>
                  <a:lnTo>
                    <a:pt x="194" y="573"/>
                  </a:lnTo>
                  <a:lnTo>
                    <a:pt x="200" y="576"/>
                  </a:lnTo>
                  <a:lnTo>
                    <a:pt x="206" y="579"/>
                  </a:lnTo>
                  <a:lnTo>
                    <a:pt x="212" y="582"/>
                  </a:lnTo>
                  <a:lnTo>
                    <a:pt x="218" y="585"/>
                  </a:lnTo>
                  <a:lnTo>
                    <a:pt x="224" y="588"/>
                  </a:lnTo>
                  <a:lnTo>
                    <a:pt x="231" y="591"/>
                  </a:lnTo>
                  <a:lnTo>
                    <a:pt x="237" y="594"/>
                  </a:lnTo>
                  <a:lnTo>
                    <a:pt x="243" y="597"/>
                  </a:lnTo>
                  <a:lnTo>
                    <a:pt x="250" y="599"/>
                  </a:lnTo>
                  <a:lnTo>
                    <a:pt x="256" y="602"/>
                  </a:lnTo>
                  <a:lnTo>
                    <a:pt x="263" y="604"/>
                  </a:lnTo>
                  <a:lnTo>
                    <a:pt x="270" y="607"/>
                  </a:lnTo>
                  <a:lnTo>
                    <a:pt x="277" y="609"/>
                  </a:lnTo>
                  <a:lnTo>
                    <a:pt x="283" y="611"/>
                  </a:lnTo>
                  <a:lnTo>
                    <a:pt x="290" y="613"/>
                  </a:lnTo>
                  <a:lnTo>
                    <a:pt x="297" y="615"/>
                  </a:lnTo>
                  <a:lnTo>
                    <a:pt x="304" y="617"/>
                  </a:lnTo>
                  <a:lnTo>
                    <a:pt x="311" y="619"/>
                  </a:lnTo>
                  <a:lnTo>
                    <a:pt x="318" y="621"/>
                  </a:lnTo>
                  <a:lnTo>
                    <a:pt x="325" y="622"/>
                  </a:lnTo>
                  <a:lnTo>
                    <a:pt x="332" y="624"/>
                  </a:lnTo>
                  <a:lnTo>
                    <a:pt x="340" y="625"/>
                  </a:lnTo>
                  <a:lnTo>
                    <a:pt x="347" y="627"/>
                  </a:lnTo>
                  <a:lnTo>
                    <a:pt x="354" y="628"/>
                  </a:lnTo>
                  <a:lnTo>
                    <a:pt x="362" y="629"/>
                  </a:lnTo>
                  <a:lnTo>
                    <a:pt x="369" y="630"/>
                  </a:lnTo>
                  <a:lnTo>
                    <a:pt x="376" y="631"/>
                  </a:lnTo>
                  <a:lnTo>
                    <a:pt x="384" y="632"/>
                  </a:lnTo>
                  <a:lnTo>
                    <a:pt x="391" y="633"/>
                  </a:lnTo>
                  <a:lnTo>
                    <a:pt x="399" y="634"/>
                  </a:lnTo>
                  <a:lnTo>
                    <a:pt x="407" y="634"/>
                  </a:lnTo>
                  <a:lnTo>
                    <a:pt x="414" y="635"/>
                  </a:lnTo>
                  <a:lnTo>
                    <a:pt x="422" y="635"/>
                  </a:lnTo>
                  <a:lnTo>
                    <a:pt x="429" y="636"/>
                  </a:lnTo>
                  <a:lnTo>
                    <a:pt x="437" y="636"/>
                  </a:lnTo>
                  <a:lnTo>
                    <a:pt x="445" y="636"/>
                  </a:lnTo>
                  <a:lnTo>
                    <a:pt x="453" y="636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grpSp>
          <p:nvGrpSpPr>
            <p:cNvPr id="17453" name="Group 316">
              <a:extLst>
                <a:ext uri="{FF2B5EF4-FFF2-40B4-BE49-F238E27FC236}">
                  <a16:creationId xmlns:a16="http://schemas.microsoft.com/office/drawing/2014/main" id="{10DBA3F7-070C-4C9B-9026-AA3DD2DCE3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5544" y="3929716"/>
              <a:ext cx="1570404" cy="1353237"/>
              <a:chOff x="2958" y="2145"/>
              <a:chExt cx="1214" cy="1047"/>
            </a:xfrm>
          </p:grpSpPr>
          <p:sp>
            <p:nvSpPr>
              <p:cNvPr id="17467" name="Freeform 43">
                <a:extLst>
                  <a:ext uri="{FF2B5EF4-FFF2-40B4-BE49-F238E27FC236}">
                    <a16:creationId xmlns:a16="http://schemas.microsoft.com/office/drawing/2014/main" id="{6238CD47-59B6-479D-85C4-7A99B5E34F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8" y="2555"/>
                <a:ext cx="907" cy="637"/>
              </a:xfrm>
              <a:custGeom>
                <a:avLst/>
                <a:gdLst>
                  <a:gd name="T0" fmla="*/ 491 w 907"/>
                  <a:gd name="T1" fmla="*/ 635 h 637"/>
                  <a:gd name="T2" fmla="*/ 536 w 907"/>
                  <a:gd name="T3" fmla="*/ 630 h 637"/>
                  <a:gd name="T4" fmla="*/ 580 w 907"/>
                  <a:gd name="T5" fmla="*/ 622 h 637"/>
                  <a:gd name="T6" fmla="*/ 622 w 907"/>
                  <a:gd name="T7" fmla="*/ 611 h 637"/>
                  <a:gd name="T8" fmla="*/ 662 w 907"/>
                  <a:gd name="T9" fmla="*/ 597 h 637"/>
                  <a:gd name="T10" fmla="*/ 700 w 907"/>
                  <a:gd name="T11" fmla="*/ 579 h 637"/>
                  <a:gd name="T12" fmla="*/ 735 w 907"/>
                  <a:gd name="T13" fmla="*/ 559 h 637"/>
                  <a:gd name="T14" fmla="*/ 768 w 907"/>
                  <a:gd name="T15" fmla="*/ 535 h 637"/>
                  <a:gd name="T16" fmla="*/ 795 w 907"/>
                  <a:gd name="T17" fmla="*/ 511 h 637"/>
                  <a:gd name="T18" fmla="*/ 825 w 907"/>
                  <a:gd name="T19" fmla="*/ 480 h 637"/>
                  <a:gd name="T20" fmla="*/ 851 w 907"/>
                  <a:gd name="T21" fmla="*/ 445 h 637"/>
                  <a:gd name="T22" fmla="*/ 872 w 907"/>
                  <a:gd name="T23" fmla="*/ 408 h 637"/>
                  <a:gd name="T24" fmla="*/ 888 w 907"/>
                  <a:gd name="T25" fmla="*/ 370 h 637"/>
                  <a:gd name="T26" fmla="*/ 899 w 907"/>
                  <a:gd name="T27" fmla="*/ 329 h 637"/>
                  <a:gd name="T28" fmla="*/ 905 w 907"/>
                  <a:gd name="T29" fmla="*/ 287 h 637"/>
                  <a:gd name="T30" fmla="*/ 905 w 907"/>
                  <a:gd name="T31" fmla="*/ 251 h 637"/>
                  <a:gd name="T32" fmla="*/ 900 w 907"/>
                  <a:gd name="T33" fmla="*/ 208 h 637"/>
                  <a:gd name="T34" fmla="*/ 889 w 907"/>
                  <a:gd name="T35" fmla="*/ 166 h 637"/>
                  <a:gd name="T36" fmla="*/ 873 w 907"/>
                  <a:gd name="T37" fmla="*/ 128 h 637"/>
                  <a:gd name="T38" fmla="*/ 851 w 907"/>
                  <a:gd name="T39" fmla="*/ 93 h 637"/>
                  <a:gd name="T40" fmla="*/ 823 w 907"/>
                  <a:gd name="T41" fmla="*/ 63 h 637"/>
                  <a:gd name="T42" fmla="*/ 791 w 907"/>
                  <a:gd name="T43" fmla="*/ 38 h 637"/>
                  <a:gd name="T44" fmla="*/ 762 w 907"/>
                  <a:gd name="T45" fmla="*/ 23 h 637"/>
                  <a:gd name="T46" fmla="*/ 727 w 907"/>
                  <a:gd name="T47" fmla="*/ 12 h 637"/>
                  <a:gd name="T48" fmla="*/ 689 w 907"/>
                  <a:gd name="T49" fmla="*/ 5 h 637"/>
                  <a:gd name="T50" fmla="*/ 648 w 907"/>
                  <a:gd name="T51" fmla="*/ 2 h 637"/>
                  <a:gd name="T52" fmla="*/ 605 w 907"/>
                  <a:gd name="T53" fmla="*/ 2 h 637"/>
                  <a:gd name="T54" fmla="*/ 559 w 907"/>
                  <a:gd name="T55" fmla="*/ 6 h 637"/>
                  <a:gd name="T56" fmla="*/ 512 w 907"/>
                  <a:gd name="T57" fmla="*/ 11 h 637"/>
                  <a:gd name="T58" fmla="*/ 463 w 907"/>
                  <a:gd name="T59" fmla="*/ 18 h 637"/>
                  <a:gd name="T60" fmla="*/ 422 w 907"/>
                  <a:gd name="T61" fmla="*/ 13 h 637"/>
                  <a:gd name="T62" fmla="*/ 374 w 907"/>
                  <a:gd name="T63" fmla="*/ 6 h 637"/>
                  <a:gd name="T64" fmla="*/ 327 w 907"/>
                  <a:gd name="T65" fmla="*/ 1 h 637"/>
                  <a:gd name="T66" fmla="*/ 283 w 907"/>
                  <a:gd name="T67" fmla="*/ 0 h 637"/>
                  <a:gd name="T68" fmla="*/ 241 w 907"/>
                  <a:gd name="T69" fmla="*/ 2 h 637"/>
                  <a:gd name="T70" fmla="*/ 202 w 907"/>
                  <a:gd name="T71" fmla="*/ 8 h 637"/>
                  <a:gd name="T72" fmla="*/ 165 w 907"/>
                  <a:gd name="T73" fmla="*/ 18 h 637"/>
                  <a:gd name="T74" fmla="*/ 133 w 907"/>
                  <a:gd name="T75" fmla="*/ 32 h 637"/>
                  <a:gd name="T76" fmla="*/ 103 w 907"/>
                  <a:gd name="T77" fmla="*/ 51 h 637"/>
                  <a:gd name="T78" fmla="*/ 72 w 907"/>
                  <a:gd name="T79" fmla="*/ 78 h 637"/>
                  <a:gd name="T80" fmla="*/ 46 w 907"/>
                  <a:gd name="T81" fmla="*/ 111 h 637"/>
                  <a:gd name="T82" fmla="*/ 25 w 907"/>
                  <a:gd name="T83" fmla="*/ 147 h 637"/>
                  <a:gd name="T84" fmla="*/ 11 w 907"/>
                  <a:gd name="T85" fmla="*/ 187 h 637"/>
                  <a:gd name="T86" fmla="*/ 2 w 907"/>
                  <a:gd name="T87" fmla="*/ 229 h 637"/>
                  <a:gd name="T88" fmla="*/ 0 w 907"/>
                  <a:gd name="T89" fmla="*/ 266 h 637"/>
                  <a:gd name="T90" fmla="*/ 3 w 907"/>
                  <a:gd name="T91" fmla="*/ 309 h 637"/>
                  <a:gd name="T92" fmla="*/ 11 w 907"/>
                  <a:gd name="T93" fmla="*/ 350 h 637"/>
                  <a:gd name="T94" fmla="*/ 25 w 907"/>
                  <a:gd name="T95" fmla="*/ 389 h 637"/>
                  <a:gd name="T96" fmla="*/ 44 w 907"/>
                  <a:gd name="T97" fmla="*/ 427 h 637"/>
                  <a:gd name="T98" fmla="*/ 68 w 907"/>
                  <a:gd name="T99" fmla="*/ 462 h 637"/>
                  <a:gd name="T100" fmla="*/ 95 w 907"/>
                  <a:gd name="T101" fmla="*/ 496 h 637"/>
                  <a:gd name="T102" fmla="*/ 127 w 907"/>
                  <a:gd name="T103" fmla="*/ 526 h 637"/>
                  <a:gd name="T104" fmla="*/ 154 w 907"/>
                  <a:gd name="T105" fmla="*/ 547 h 637"/>
                  <a:gd name="T106" fmla="*/ 188 w 907"/>
                  <a:gd name="T107" fmla="*/ 569 h 637"/>
                  <a:gd name="T108" fmla="*/ 224 w 907"/>
                  <a:gd name="T109" fmla="*/ 588 h 637"/>
                  <a:gd name="T110" fmla="*/ 263 w 907"/>
                  <a:gd name="T111" fmla="*/ 604 h 637"/>
                  <a:gd name="T112" fmla="*/ 304 w 907"/>
                  <a:gd name="T113" fmla="*/ 617 h 637"/>
                  <a:gd name="T114" fmla="*/ 347 w 907"/>
                  <a:gd name="T115" fmla="*/ 627 h 637"/>
                  <a:gd name="T116" fmla="*/ 391 w 907"/>
                  <a:gd name="T117" fmla="*/ 633 h 637"/>
                  <a:gd name="T118" fmla="*/ 437 w 907"/>
                  <a:gd name="T119" fmla="*/ 636 h 63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907"/>
                  <a:gd name="T181" fmla="*/ 0 h 637"/>
                  <a:gd name="T182" fmla="*/ 907 w 907"/>
                  <a:gd name="T183" fmla="*/ 637 h 63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907" h="637">
                    <a:moveTo>
                      <a:pt x="453" y="636"/>
                    </a:moveTo>
                    <a:lnTo>
                      <a:pt x="460" y="636"/>
                    </a:lnTo>
                    <a:lnTo>
                      <a:pt x="468" y="636"/>
                    </a:lnTo>
                    <a:lnTo>
                      <a:pt x="476" y="636"/>
                    </a:lnTo>
                    <a:lnTo>
                      <a:pt x="483" y="635"/>
                    </a:lnTo>
                    <a:lnTo>
                      <a:pt x="491" y="635"/>
                    </a:lnTo>
                    <a:lnTo>
                      <a:pt x="499" y="634"/>
                    </a:lnTo>
                    <a:lnTo>
                      <a:pt x="506" y="634"/>
                    </a:lnTo>
                    <a:lnTo>
                      <a:pt x="514" y="633"/>
                    </a:lnTo>
                    <a:lnTo>
                      <a:pt x="521" y="632"/>
                    </a:lnTo>
                    <a:lnTo>
                      <a:pt x="529" y="631"/>
                    </a:lnTo>
                    <a:lnTo>
                      <a:pt x="536" y="630"/>
                    </a:lnTo>
                    <a:lnTo>
                      <a:pt x="544" y="629"/>
                    </a:lnTo>
                    <a:lnTo>
                      <a:pt x="551" y="628"/>
                    </a:lnTo>
                    <a:lnTo>
                      <a:pt x="558" y="627"/>
                    </a:lnTo>
                    <a:lnTo>
                      <a:pt x="565" y="625"/>
                    </a:lnTo>
                    <a:lnTo>
                      <a:pt x="573" y="624"/>
                    </a:lnTo>
                    <a:lnTo>
                      <a:pt x="580" y="622"/>
                    </a:lnTo>
                    <a:lnTo>
                      <a:pt x="587" y="621"/>
                    </a:lnTo>
                    <a:lnTo>
                      <a:pt x="594" y="619"/>
                    </a:lnTo>
                    <a:lnTo>
                      <a:pt x="601" y="617"/>
                    </a:lnTo>
                    <a:lnTo>
                      <a:pt x="608" y="615"/>
                    </a:lnTo>
                    <a:lnTo>
                      <a:pt x="615" y="613"/>
                    </a:lnTo>
                    <a:lnTo>
                      <a:pt x="622" y="611"/>
                    </a:lnTo>
                    <a:lnTo>
                      <a:pt x="629" y="609"/>
                    </a:lnTo>
                    <a:lnTo>
                      <a:pt x="635" y="607"/>
                    </a:lnTo>
                    <a:lnTo>
                      <a:pt x="642" y="604"/>
                    </a:lnTo>
                    <a:lnTo>
                      <a:pt x="649" y="602"/>
                    </a:lnTo>
                    <a:lnTo>
                      <a:pt x="655" y="600"/>
                    </a:lnTo>
                    <a:lnTo>
                      <a:pt x="662" y="597"/>
                    </a:lnTo>
                    <a:lnTo>
                      <a:pt x="668" y="594"/>
                    </a:lnTo>
                    <a:lnTo>
                      <a:pt x="675" y="591"/>
                    </a:lnTo>
                    <a:lnTo>
                      <a:pt x="681" y="589"/>
                    </a:lnTo>
                    <a:lnTo>
                      <a:pt x="687" y="586"/>
                    </a:lnTo>
                    <a:lnTo>
                      <a:pt x="694" y="583"/>
                    </a:lnTo>
                    <a:lnTo>
                      <a:pt x="700" y="579"/>
                    </a:lnTo>
                    <a:lnTo>
                      <a:pt x="706" y="576"/>
                    </a:lnTo>
                    <a:lnTo>
                      <a:pt x="712" y="573"/>
                    </a:lnTo>
                    <a:lnTo>
                      <a:pt x="718" y="570"/>
                    </a:lnTo>
                    <a:lnTo>
                      <a:pt x="724" y="566"/>
                    </a:lnTo>
                    <a:lnTo>
                      <a:pt x="729" y="563"/>
                    </a:lnTo>
                    <a:lnTo>
                      <a:pt x="735" y="559"/>
                    </a:lnTo>
                    <a:lnTo>
                      <a:pt x="741" y="555"/>
                    </a:lnTo>
                    <a:lnTo>
                      <a:pt x="746" y="551"/>
                    </a:lnTo>
                    <a:lnTo>
                      <a:pt x="752" y="548"/>
                    </a:lnTo>
                    <a:lnTo>
                      <a:pt x="757" y="544"/>
                    </a:lnTo>
                    <a:lnTo>
                      <a:pt x="763" y="540"/>
                    </a:lnTo>
                    <a:lnTo>
                      <a:pt x="768" y="535"/>
                    </a:lnTo>
                    <a:lnTo>
                      <a:pt x="773" y="531"/>
                    </a:lnTo>
                    <a:lnTo>
                      <a:pt x="779" y="526"/>
                    </a:lnTo>
                    <a:lnTo>
                      <a:pt x="784" y="522"/>
                    </a:lnTo>
                    <a:lnTo>
                      <a:pt x="790" y="517"/>
                    </a:lnTo>
                    <a:lnTo>
                      <a:pt x="795" y="511"/>
                    </a:lnTo>
                    <a:lnTo>
                      <a:pt x="800" y="506"/>
                    </a:lnTo>
                    <a:lnTo>
                      <a:pt x="806" y="501"/>
                    </a:lnTo>
                    <a:lnTo>
                      <a:pt x="811" y="496"/>
                    </a:lnTo>
                    <a:lnTo>
                      <a:pt x="816" y="491"/>
                    </a:lnTo>
                    <a:lnTo>
                      <a:pt x="820" y="485"/>
                    </a:lnTo>
                    <a:lnTo>
                      <a:pt x="825" y="480"/>
                    </a:lnTo>
                    <a:lnTo>
                      <a:pt x="830" y="474"/>
                    </a:lnTo>
                    <a:lnTo>
                      <a:pt x="834" y="468"/>
                    </a:lnTo>
                    <a:lnTo>
                      <a:pt x="838" y="463"/>
                    </a:lnTo>
                    <a:lnTo>
                      <a:pt x="843" y="457"/>
                    </a:lnTo>
                    <a:lnTo>
                      <a:pt x="847" y="451"/>
                    </a:lnTo>
                    <a:lnTo>
                      <a:pt x="851" y="445"/>
                    </a:lnTo>
                    <a:lnTo>
                      <a:pt x="855" y="439"/>
                    </a:lnTo>
                    <a:lnTo>
                      <a:pt x="858" y="433"/>
                    </a:lnTo>
                    <a:lnTo>
                      <a:pt x="862" y="427"/>
                    </a:lnTo>
                    <a:lnTo>
                      <a:pt x="865" y="421"/>
                    </a:lnTo>
                    <a:lnTo>
                      <a:pt x="869" y="415"/>
                    </a:lnTo>
                    <a:lnTo>
                      <a:pt x="872" y="408"/>
                    </a:lnTo>
                    <a:lnTo>
                      <a:pt x="875" y="402"/>
                    </a:lnTo>
                    <a:lnTo>
                      <a:pt x="878" y="396"/>
                    </a:lnTo>
                    <a:lnTo>
                      <a:pt x="881" y="389"/>
                    </a:lnTo>
                    <a:lnTo>
                      <a:pt x="883" y="383"/>
                    </a:lnTo>
                    <a:lnTo>
                      <a:pt x="886" y="376"/>
                    </a:lnTo>
                    <a:lnTo>
                      <a:pt x="888" y="370"/>
                    </a:lnTo>
                    <a:lnTo>
                      <a:pt x="890" y="363"/>
                    </a:lnTo>
                    <a:lnTo>
                      <a:pt x="892" y="356"/>
                    </a:lnTo>
                    <a:lnTo>
                      <a:pt x="894" y="350"/>
                    </a:lnTo>
                    <a:lnTo>
                      <a:pt x="896" y="343"/>
                    </a:lnTo>
                    <a:lnTo>
                      <a:pt x="898" y="336"/>
                    </a:lnTo>
                    <a:lnTo>
                      <a:pt x="899" y="329"/>
                    </a:lnTo>
                    <a:lnTo>
                      <a:pt x="901" y="322"/>
                    </a:lnTo>
                    <a:lnTo>
                      <a:pt x="902" y="315"/>
                    </a:lnTo>
                    <a:lnTo>
                      <a:pt x="903" y="309"/>
                    </a:lnTo>
                    <a:lnTo>
                      <a:pt x="904" y="302"/>
                    </a:lnTo>
                    <a:lnTo>
                      <a:pt x="904" y="295"/>
                    </a:lnTo>
                    <a:lnTo>
                      <a:pt x="905" y="287"/>
                    </a:lnTo>
                    <a:lnTo>
                      <a:pt x="905" y="280"/>
                    </a:lnTo>
                    <a:lnTo>
                      <a:pt x="906" y="273"/>
                    </a:lnTo>
                    <a:lnTo>
                      <a:pt x="906" y="266"/>
                    </a:lnTo>
                    <a:lnTo>
                      <a:pt x="906" y="259"/>
                    </a:lnTo>
                    <a:lnTo>
                      <a:pt x="905" y="251"/>
                    </a:lnTo>
                    <a:lnTo>
                      <a:pt x="905" y="244"/>
                    </a:lnTo>
                    <a:lnTo>
                      <a:pt x="904" y="237"/>
                    </a:lnTo>
                    <a:lnTo>
                      <a:pt x="904" y="229"/>
                    </a:lnTo>
                    <a:lnTo>
                      <a:pt x="903" y="222"/>
                    </a:lnTo>
                    <a:lnTo>
                      <a:pt x="902" y="215"/>
                    </a:lnTo>
                    <a:lnTo>
                      <a:pt x="900" y="208"/>
                    </a:lnTo>
                    <a:lnTo>
                      <a:pt x="899" y="201"/>
                    </a:lnTo>
                    <a:lnTo>
                      <a:pt x="897" y="194"/>
                    </a:lnTo>
                    <a:lnTo>
                      <a:pt x="896" y="187"/>
                    </a:lnTo>
                    <a:lnTo>
                      <a:pt x="894" y="180"/>
                    </a:lnTo>
                    <a:lnTo>
                      <a:pt x="892" y="173"/>
                    </a:lnTo>
                    <a:lnTo>
                      <a:pt x="889" y="166"/>
                    </a:lnTo>
                    <a:lnTo>
                      <a:pt x="887" y="160"/>
                    </a:lnTo>
                    <a:lnTo>
                      <a:pt x="884" y="153"/>
                    </a:lnTo>
                    <a:lnTo>
                      <a:pt x="882" y="147"/>
                    </a:lnTo>
                    <a:lnTo>
                      <a:pt x="879" y="140"/>
                    </a:lnTo>
                    <a:lnTo>
                      <a:pt x="876" y="134"/>
                    </a:lnTo>
                    <a:lnTo>
                      <a:pt x="873" y="128"/>
                    </a:lnTo>
                    <a:lnTo>
                      <a:pt x="869" y="122"/>
                    </a:lnTo>
                    <a:lnTo>
                      <a:pt x="866" y="116"/>
                    </a:lnTo>
                    <a:lnTo>
                      <a:pt x="862" y="110"/>
                    </a:lnTo>
                    <a:lnTo>
                      <a:pt x="859" y="104"/>
                    </a:lnTo>
                    <a:lnTo>
                      <a:pt x="855" y="98"/>
                    </a:lnTo>
                    <a:lnTo>
                      <a:pt x="851" y="93"/>
                    </a:lnTo>
                    <a:lnTo>
                      <a:pt x="846" y="87"/>
                    </a:lnTo>
                    <a:lnTo>
                      <a:pt x="842" y="82"/>
                    </a:lnTo>
                    <a:lnTo>
                      <a:pt x="838" y="77"/>
                    </a:lnTo>
                    <a:lnTo>
                      <a:pt x="833" y="72"/>
                    </a:lnTo>
                    <a:lnTo>
                      <a:pt x="828" y="67"/>
                    </a:lnTo>
                    <a:lnTo>
                      <a:pt x="823" y="63"/>
                    </a:lnTo>
                    <a:lnTo>
                      <a:pt x="818" y="58"/>
                    </a:lnTo>
                    <a:lnTo>
                      <a:pt x="813" y="54"/>
                    </a:lnTo>
                    <a:lnTo>
                      <a:pt x="808" y="50"/>
                    </a:lnTo>
                    <a:lnTo>
                      <a:pt x="802" y="45"/>
                    </a:lnTo>
                    <a:lnTo>
                      <a:pt x="797" y="42"/>
                    </a:lnTo>
                    <a:lnTo>
                      <a:pt x="791" y="38"/>
                    </a:lnTo>
                    <a:lnTo>
                      <a:pt x="785" y="34"/>
                    </a:lnTo>
                    <a:lnTo>
                      <a:pt x="779" y="31"/>
                    </a:lnTo>
                    <a:lnTo>
                      <a:pt x="773" y="28"/>
                    </a:lnTo>
                    <a:lnTo>
                      <a:pt x="768" y="25"/>
                    </a:lnTo>
                    <a:lnTo>
                      <a:pt x="762" y="23"/>
                    </a:lnTo>
                    <a:lnTo>
                      <a:pt x="757" y="21"/>
                    </a:lnTo>
                    <a:lnTo>
                      <a:pt x="751" y="19"/>
                    </a:lnTo>
                    <a:lnTo>
                      <a:pt x="745" y="17"/>
                    </a:lnTo>
                    <a:lnTo>
                      <a:pt x="739" y="15"/>
                    </a:lnTo>
                    <a:lnTo>
                      <a:pt x="733" y="13"/>
                    </a:lnTo>
                    <a:lnTo>
                      <a:pt x="727" y="12"/>
                    </a:lnTo>
                    <a:lnTo>
                      <a:pt x="721" y="10"/>
                    </a:lnTo>
                    <a:lnTo>
                      <a:pt x="715" y="9"/>
                    </a:lnTo>
                    <a:lnTo>
                      <a:pt x="709" y="8"/>
                    </a:lnTo>
                    <a:lnTo>
                      <a:pt x="702" y="7"/>
                    </a:lnTo>
                    <a:lnTo>
                      <a:pt x="696" y="6"/>
                    </a:lnTo>
                    <a:lnTo>
                      <a:pt x="689" y="5"/>
                    </a:lnTo>
                    <a:lnTo>
                      <a:pt x="683" y="4"/>
                    </a:lnTo>
                    <a:lnTo>
                      <a:pt x="676" y="3"/>
                    </a:lnTo>
                    <a:lnTo>
                      <a:pt x="669" y="3"/>
                    </a:lnTo>
                    <a:lnTo>
                      <a:pt x="662" y="3"/>
                    </a:lnTo>
                    <a:lnTo>
                      <a:pt x="655" y="2"/>
                    </a:lnTo>
                    <a:lnTo>
                      <a:pt x="648" y="2"/>
                    </a:lnTo>
                    <a:lnTo>
                      <a:pt x="641" y="2"/>
                    </a:lnTo>
                    <a:lnTo>
                      <a:pt x="634" y="2"/>
                    </a:lnTo>
                    <a:lnTo>
                      <a:pt x="627" y="2"/>
                    </a:lnTo>
                    <a:lnTo>
                      <a:pt x="620" y="2"/>
                    </a:lnTo>
                    <a:lnTo>
                      <a:pt x="612" y="2"/>
                    </a:lnTo>
                    <a:lnTo>
                      <a:pt x="605" y="2"/>
                    </a:lnTo>
                    <a:lnTo>
                      <a:pt x="597" y="3"/>
                    </a:lnTo>
                    <a:lnTo>
                      <a:pt x="590" y="3"/>
                    </a:lnTo>
                    <a:lnTo>
                      <a:pt x="582" y="4"/>
                    </a:lnTo>
                    <a:lnTo>
                      <a:pt x="575" y="4"/>
                    </a:lnTo>
                    <a:lnTo>
                      <a:pt x="567" y="5"/>
                    </a:lnTo>
                    <a:lnTo>
                      <a:pt x="559" y="6"/>
                    </a:lnTo>
                    <a:lnTo>
                      <a:pt x="551" y="6"/>
                    </a:lnTo>
                    <a:lnTo>
                      <a:pt x="543" y="7"/>
                    </a:lnTo>
                    <a:lnTo>
                      <a:pt x="536" y="8"/>
                    </a:lnTo>
                    <a:lnTo>
                      <a:pt x="528" y="9"/>
                    </a:lnTo>
                    <a:lnTo>
                      <a:pt x="520" y="10"/>
                    </a:lnTo>
                    <a:lnTo>
                      <a:pt x="512" y="11"/>
                    </a:lnTo>
                    <a:lnTo>
                      <a:pt x="504" y="12"/>
                    </a:lnTo>
                    <a:lnTo>
                      <a:pt x="495" y="13"/>
                    </a:lnTo>
                    <a:lnTo>
                      <a:pt x="487" y="14"/>
                    </a:lnTo>
                    <a:lnTo>
                      <a:pt x="479" y="15"/>
                    </a:lnTo>
                    <a:lnTo>
                      <a:pt x="471" y="17"/>
                    </a:lnTo>
                    <a:lnTo>
                      <a:pt x="463" y="18"/>
                    </a:lnTo>
                    <a:lnTo>
                      <a:pt x="454" y="19"/>
                    </a:lnTo>
                    <a:lnTo>
                      <a:pt x="446" y="17"/>
                    </a:lnTo>
                    <a:lnTo>
                      <a:pt x="438" y="16"/>
                    </a:lnTo>
                    <a:lnTo>
                      <a:pt x="430" y="14"/>
                    </a:lnTo>
                    <a:lnTo>
                      <a:pt x="422" y="13"/>
                    </a:lnTo>
                    <a:lnTo>
                      <a:pt x="413" y="12"/>
                    </a:lnTo>
                    <a:lnTo>
                      <a:pt x="405" y="10"/>
                    </a:lnTo>
                    <a:lnTo>
                      <a:pt x="397" y="9"/>
                    </a:lnTo>
                    <a:lnTo>
                      <a:pt x="389" y="8"/>
                    </a:lnTo>
                    <a:lnTo>
                      <a:pt x="381" y="7"/>
                    </a:lnTo>
                    <a:lnTo>
                      <a:pt x="374" y="6"/>
                    </a:lnTo>
                    <a:lnTo>
                      <a:pt x="366" y="5"/>
                    </a:lnTo>
                    <a:lnTo>
                      <a:pt x="358" y="4"/>
                    </a:lnTo>
                    <a:lnTo>
                      <a:pt x="350" y="3"/>
                    </a:lnTo>
                    <a:lnTo>
                      <a:pt x="342" y="2"/>
                    </a:lnTo>
                    <a:lnTo>
                      <a:pt x="335" y="2"/>
                    </a:lnTo>
                    <a:lnTo>
                      <a:pt x="327" y="1"/>
                    </a:lnTo>
                    <a:lnTo>
                      <a:pt x="320" y="1"/>
                    </a:lnTo>
                    <a:lnTo>
                      <a:pt x="312" y="0"/>
                    </a:lnTo>
                    <a:lnTo>
                      <a:pt x="305" y="0"/>
                    </a:lnTo>
                    <a:lnTo>
                      <a:pt x="297" y="0"/>
                    </a:lnTo>
                    <a:lnTo>
                      <a:pt x="290" y="0"/>
                    </a:lnTo>
                    <a:lnTo>
                      <a:pt x="283" y="0"/>
                    </a:lnTo>
                    <a:lnTo>
                      <a:pt x="276" y="0"/>
                    </a:lnTo>
                    <a:lnTo>
                      <a:pt x="269" y="0"/>
                    </a:lnTo>
                    <a:lnTo>
                      <a:pt x="262" y="0"/>
                    </a:lnTo>
                    <a:lnTo>
                      <a:pt x="255" y="1"/>
                    </a:lnTo>
                    <a:lnTo>
                      <a:pt x="248" y="1"/>
                    </a:lnTo>
                    <a:lnTo>
                      <a:pt x="241" y="2"/>
                    </a:lnTo>
                    <a:lnTo>
                      <a:pt x="234" y="3"/>
                    </a:lnTo>
                    <a:lnTo>
                      <a:pt x="227" y="3"/>
                    </a:lnTo>
                    <a:lnTo>
                      <a:pt x="221" y="4"/>
                    </a:lnTo>
                    <a:lnTo>
                      <a:pt x="214" y="5"/>
                    </a:lnTo>
                    <a:lnTo>
                      <a:pt x="208" y="6"/>
                    </a:lnTo>
                    <a:lnTo>
                      <a:pt x="202" y="8"/>
                    </a:lnTo>
                    <a:lnTo>
                      <a:pt x="195" y="9"/>
                    </a:lnTo>
                    <a:lnTo>
                      <a:pt x="189" y="10"/>
                    </a:lnTo>
                    <a:lnTo>
                      <a:pt x="183" y="12"/>
                    </a:lnTo>
                    <a:lnTo>
                      <a:pt x="177" y="14"/>
                    </a:lnTo>
                    <a:lnTo>
                      <a:pt x="171" y="16"/>
                    </a:lnTo>
                    <a:lnTo>
                      <a:pt x="165" y="18"/>
                    </a:lnTo>
                    <a:lnTo>
                      <a:pt x="160" y="20"/>
                    </a:lnTo>
                    <a:lnTo>
                      <a:pt x="154" y="22"/>
                    </a:lnTo>
                    <a:lnTo>
                      <a:pt x="149" y="24"/>
                    </a:lnTo>
                    <a:lnTo>
                      <a:pt x="143" y="27"/>
                    </a:lnTo>
                    <a:lnTo>
                      <a:pt x="138" y="29"/>
                    </a:lnTo>
                    <a:lnTo>
                      <a:pt x="133" y="32"/>
                    </a:lnTo>
                    <a:lnTo>
                      <a:pt x="126" y="35"/>
                    </a:lnTo>
                    <a:lnTo>
                      <a:pt x="120" y="39"/>
                    </a:lnTo>
                    <a:lnTo>
                      <a:pt x="114" y="43"/>
                    </a:lnTo>
                    <a:lnTo>
                      <a:pt x="109" y="47"/>
                    </a:lnTo>
                    <a:lnTo>
                      <a:pt x="103" y="51"/>
                    </a:lnTo>
                    <a:lnTo>
                      <a:pt x="97" y="55"/>
                    </a:lnTo>
                    <a:lnTo>
                      <a:pt x="92" y="59"/>
                    </a:lnTo>
                    <a:lnTo>
                      <a:pt x="87" y="64"/>
                    </a:lnTo>
                    <a:lnTo>
                      <a:pt x="82" y="69"/>
                    </a:lnTo>
                    <a:lnTo>
                      <a:pt x="77" y="74"/>
                    </a:lnTo>
                    <a:lnTo>
                      <a:pt x="72" y="78"/>
                    </a:lnTo>
                    <a:lnTo>
                      <a:pt x="67" y="84"/>
                    </a:lnTo>
                    <a:lnTo>
                      <a:pt x="63" y="89"/>
                    </a:lnTo>
                    <a:lnTo>
                      <a:pt x="58" y="94"/>
                    </a:lnTo>
                    <a:lnTo>
                      <a:pt x="54" y="100"/>
                    </a:lnTo>
                    <a:lnTo>
                      <a:pt x="50" y="105"/>
                    </a:lnTo>
                    <a:lnTo>
                      <a:pt x="46" y="111"/>
                    </a:lnTo>
                    <a:lnTo>
                      <a:pt x="42" y="117"/>
                    </a:lnTo>
                    <a:lnTo>
                      <a:pt x="38" y="123"/>
                    </a:lnTo>
                    <a:lnTo>
                      <a:pt x="35" y="129"/>
                    </a:lnTo>
                    <a:lnTo>
                      <a:pt x="32" y="135"/>
                    </a:lnTo>
                    <a:lnTo>
                      <a:pt x="28" y="141"/>
                    </a:lnTo>
                    <a:lnTo>
                      <a:pt x="25" y="147"/>
                    </a:lnTo>
                    <a:lnTo>
                      <a:pt x="23" y="154"/>
                    </a:lnTo>
                    <a:lnTo>
                      <a:pt x="20" y="160"/>
                    </a:lnTo>
                    <a:lnTo>
                      <a:pt x="17" y="167"/>
                    </a:lnTo>
                    <a:lnTo>
                      <a:pt x="15" y="173"/>
                    </a:lnTo>
                    <a:lnTo>
                      <a:pt x="13" y="180"/>
                    </a:lnTo>
                    <a:lnTo>
                      <a:pt x="11" y="187"/>
                    </a:lnTo>
                    <a:lnTo>
                      <a:pt x="9" y="194"/>
                    </a:lnTo>
                    <a:lnTo>
                      <a:pt x="7" y="201"/>
                    </a:lnTo>
                    <a:lnTo>
                      <a:pt x="6" y="208"/>
                    </a:lnTo>
                    <a:lnTo>
                      <a:pt x="4" y="215"/>
                    </a:lnTo>
                    <a:lnTo>
                      <a:pt x="3" y="222"/>
                    </a:lnTo>
                    <a:lnTo>
                      <a:pt x="2" y="229"/>
                    </a:lnTo>
                    <a:lnTo>
                      <a:pt x="1" y="237"/>
                    </a:lnTo>
                    <a:lnTo>
                      <a:pt x="1" y="244"/>
                    </a:lnTo>
                    <a:lnTo>
                      <a:pt x="0" y="251"/>
                    </a:lnTo>
                    <a:lnTo>
                      <a:pt x="0" y="259"/>
                    </a:lnTo>
                    <a:lnTo>
                      <a:pt x="0" y="266"/>
                    </a:lnTo>
                    <a:lnTo>
                      <a:pt x="0" y="273"/>
                    </a:lnTo>
                    <a:lnTo>
                      <a:pt x="0" y="280"/>
                    </a:lnTo>
                    <a:lnTo>
                      <a:pt x="1" y="287"/>
                    </a:lnTo>
                    <a:lnTo>
                      <a:pt x="1" y="295"/>
                    </a:lnTo>
                    <a:lnTo>
                      <a:pt x="2" y="302"/>
                    </a:lnTo>
                    <a:lnTo>
                      <a:pt x="3" y="309"/>
                    </a:lnTo>
                    <a:lnTo>
                      <a:pt x="4" y="315"/>
                    </a:lnTo>
                    <a:lnTo>
                      <a:pt x="5" y="322"/>
                    </a:lnTo>
                    <a:lnTo>
                      <a:pt x="7" y="329"/>
                    </a:lnTo>
                    <a:lnTo>
                      <a:pt x="8" y="336"/>
                    </a:lnTo>
                    <a:lnTo>
                      <a:pt x="10" y="343"/>
                    </a:lnTo>
                    <a:lnTo>
                      <a:pt x="11" y="350"/>
                    </a:lnTo>
                    <a:lnTo>
                      <a:pt x="13" y="356"/>
                    </a:lnTo>
                    <a:lnTo>
                      <a:pt x="15" y="363"/>
                    </a:lnTo>
                    <a:lnTo>
                      <a:pt x="18" y="370"/>
                    </a:lnTo>
                    <a:lnTo>
                      <a:pt x="20" y="376"/>
                    </a:lnTo>
                    <a:lnTo>
                      <a:pt x="23" y="383"/>
                    </a:lnTo>
                    <a:lnTo>
                      <a:pt x="25" y="389"/>
                    </a:lnTo>
                    <a:lnTo>
                      <a:pt x="28" y="396"/>
                    </a:lnTo>
                    <a:lnTo>
                      <a:pt x="31" y="402"/>
                    </a:lnTo>
                    <a:lnTo>
                      <a:pt x="34" y="408"/>
                    </a:lnTo>
                    <a:lnTo>
                      <a:pt x="37" y="415"/>
                    </a:lnTo>
                    <a:lnTo>
                      <a:pt x="41" y="421"/>
                    </a:lnTo>
                    <a:lnTo>
                      <a:pt x="44" y="427"/>
                    </a:lnTo>
                    <a:lnTo>
                      <a:pt x="48" y="433"/>
                    </a:lnTo>
                    <a:lnTo>
                      <a:pt x="51" y="439"/>
                    </a:lnTo>
                    <a:lnTo>
                      <a:pt x="55" y="445"/>
                    </a:lnTo>
                    <a:lnTo>
                      <a:pt x="59" y="451"/>
                    </a:lnTo>
                    <a:lnTo>
                      <a:pt x="63" y="457"/>
                    </a:lnTo>
                    <a:lnTo>
                      <a:pt x="68" y="462"/>
                    </a:lnTo>
                    <a:lnTo>
                      <a:pt x="72" y="468"/>
                    </a:lnTo>
                    <a:lnTo>
                      <a:pt x="76" y="474"/>
                    </a:lnTo>
                    <a:lnTo>
                      <a:pt x="81" y="479"/>
                    </a:lnTo>
                    <a:lnTo>
                      <a:pt x="86" y="485"/>
                    </a:lnTo>
                    <a:lnTo>
                      <a:pt x="91" y="490"/>
                    </a:lnTo>
                    <a:lnTo>
                      <a:pt x="95" y="496"/>
                    </a:lnTo>
                    <a:lnTo>
                      <a:pt x="100" y="501"/>
                    </a:lnTo>
                    <a:lnTo>
                      <a:pt x="106" y="506"/>
                    </a:lnTo>
                    <a:lnTo>
                      <a:pt x="111" y="511"/>
                    </a:lnTo>
                    <a:lnTo>
                      <a:pt x="116" y="516"/>
                    </a:lnTo>
                    <a:lnTo>
                      <a:pt x="122" y="521"/>
                    </a:lnTo>
                    <a:lnTo>
                      <a:pt x="127" y="526"/>
                    </a:lnTo>
                    <a:lnTo>
                      <a:pt x="133" y="531"/>
                    </a:lnTo>
                    <a:lnTo>
                      <a:pt x="138" y="535"/>
                    </a:lnTo>
                    <a:lnTo>
                      <a:pt x="143" y="539"/>
                    </a:lnTo>
                    <a:lnTo>
                      <a:pt x="149" y="543"/>
                    </a:lnTo>
                    <a:lnTo>
                      <a:pt x="154" y="547"/>
                    </a:lnTo>
                    <a:lnTo>
                      <a:pt x="159" y="551"/>
                    </a:lnTo>
                    <a:lnTo>
                      <a:pt x="165" y="555"/>
                    </a:lnTo>
                    <a:lnTo>
                      <a:pt x="170" y="559"/>
                    </a:lnTo>
                    <a:lnTo>
                      <a:pt x="176" y="562"/>
                    </a:lnTo>
                    <a:lnTo>
                      <a:pt x="182" y="566"/>
                    </a:lnTo>
                    <a:lnTo>
                      <a:pt x="188" y="569"/>
                    </a:lnTo>
                    <a:lnTo>
                      <a:pt x="194" y="573"/>
                    </a:lnTo>
                    <a:lnTo>
                      <a:pt x="200" y="576"/>
                    </a:lnTo>
                    <a:lnTo>
                      <a:pt x="206" y="579"/>
                    </a:lnTo>
                    <a:lnTo>
                      <a:pt x="212" y="582"/>
                    </a:lnTo>
                    <a:lnTo>
                      <a:pt x="218" y="585"/>
                    </a:lnTo>
                    <a:lnTo>
                      <a:pt x="224" y="588"/>
                    </a:lnTo>
                    <a:lnTo>
                      <a:pt x="231" y="591"/>
                    </a:lnTo>
                    <a:lnTo>
                      <a:pt x="237" y="594"/>
                    </a:lnTo>
                    <a:lnTo>
                      <a:pt x="243" y="597"/>
                    </a:lnTo>
                    <a:lnTo>
                      <a:pt x="250" y="599"/>
                    </a:lnTo>
                    <a:lnTo>
                      <a:pt x="256" y="602"/>
                    </a:lnTo>
                    <a:lnTo>
                      <a:pt x="263" y="604"/>
                    </a:lnTo>
                    <a:lnTo>
                      <a:pt x="270" y="607"/>
                    </a:lnTo>
                    <a:lnTo>
                      <a:pt x="277" y="609"/>
                    </a:lnTo>
                    <a:lnTo>
                      <a:pt x="283" y="611"/>
                    </a:lnTo>
                    <a:lnTo>
                      <a:pt x="290" y="613"/>
                    </a:lnTo>
                    <a:lnTo>
                      <a:pt x="297" y="615"/>
                    </a:lnTo>
                    <a:lnTo>
                      <a:pt x="304" y="617"/>
                    </a:lnTo>
                    <a:lnTo>
                      <a:pt x="311" y="619"/>
                    </a:lnTo>
                    <a:lnTo>
                      <a:pt x="318" y="621"/>
                    </a:lnTo>
                    <a:lnTo>
                      <a:pt x="325" y="622"/>
                    </a:lnTo>
                    <a:lnTo>
                      <a:pt x="332" y="624"/>
                    </a:lnTo>
                    <a:lnTo>
                      <a:pt x="340" y="625"/>
                    </a:lnTo>
                    <a:lnTo>
                      <a:pt x="347" y="627"/>
                    </a:lnTo>
                    <a:lnTo>
                      <a:pt x="354" y="628"/>
                    </a:lnTo>
                    <a:lnTo>
                      <a:pt x="362" y="629"/>
                    </a:lnTo>
                    <a:lnTo>
                      <a:pt x="369" y="630"/>
                    </a:lnTo>
                    <a:lnTo>
                      <a:pt x="376" y="631"/>
                    </a:lnTo>
                    <a:lnTo>
                      <a:pt x="384" y="632"/>
                    </a:lnTo>
                    <a:lnTo>
                      <a:pt x="391" y="633"/>
                    </a:lnTo>
                    <a:lnTo>
                      <a:pt x="399" y="634"/>
                    </a:lnTo>
                    <a:lnTo>
                      <a:pt x="407" y="634"/>
                    </a:lnTo>
                    <a:lnTo>
                      <a:pt x="414" y="635"/>
                    </a:lnTo>
                    <a:lnTo>
                      <a:pt x="422" y="635"/>
                    </a:lnTo>
                    <a:lnTo>
                      <a:pt x="429" y="636"/>
                    </a:lnTo>
                    <a:lnTo>
                      <a:pt x="437" y="636"/>
                    </a:lnTo>
                    <a:lnTo>
                      <a:pt x="445" y="636"/>
                    </a:lnTo>
                    <a:lnTo>
                      <a:pt x="453" y="636"/>
                    </a:lnTo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17468" name="Freeform 49">
                <a:extLst>
                  <a:ext uri="{FF2B5EF4-FFF2-40B4-BE49-F238E27FC236}">
                    <a16:creationId xmlns:a16="http://schemas.microsoft.com/office/drawing/2014/main" id="{E99B5580-2069-4B14-85A2-B4E62CBE0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2145"/>
                <a:ext cx="476" cy="519"/>
              </a:xfrm>
              <a:custGeom>
                <a:avLst/>
                <a:gdLst>
                  <a:gd name="T0" fmla="*/ 2 w 476"/>
                  <a:gd name="T1" fmla="*/ 456 h 519"/>
                  <a:gd name="T2" fmla="*/ 6 w 476"/>
                  <a:gd name="T3" fmla="*/ 432 h 519"/>
                  <a:gd name="T4" fmla="*/ 12 w 476"/>
                  <a:gd name="T5" fmla="*/ 408 h 519"/>
                  <a:gd name="T6" fmla="*/ 20 w 476"/>
                  <a:gd name="T7" fmla="*/ 382 h 519"/>
                  <a:gd name="T8" fmla="*/ 28 w 476"/>
                  <a:gd name="T9" fmla="*/ 355 h 519"/>
                  <a:gd name="T10" fmla="*/ 39 w 476"/>
                  <a:gd name="T11" fmla="*/ 327 h 519"/>
                  <a:gd name="T12" fmla="*/ 50 w 476"/>
                  <a:gd name="T13" fmla="*/ 299 h 519"/>
                  <a:gd name="T14" fmla="*/ 62 w 476"/>
                  <a:gd name="T15" fmla="*/ 270 h 519"/>
                  <a:gd name="T16" fmla="*/ 76 w 476"/>
                  <a:gd name="T17" fmla="*/ 242 h 519"/>
                  <a:gd name="T18" fmla="*/ 90 w 476"/>
                  <a:gd name="T19" fmla="*/ 213 h 519"/>
                  <a:gd name="T20" fmla="*/ 104 w 476"/>
                  <a:gd name="T21" fmla="*/ 185 h 519"/>
                  <a:gd name="T22" fmla="*/ 119 w 476"/>
                  <a:gd name="T23" fmla="*/ 157 h 519"/>
                  <a:gd name="T24" fmla="*/ 135 w 476"/>
                  <a:gd name="T25" fmla="*/ 131 h 519"/>
                  <a:gd name="T26" fmla="*/ 151 w 476"/>
                  <a:gd name="T27" fmla="*/ 105 h 519"/>
                  <a:gd name="T28" fmla="*/ 166 w 476"/>
                  <a:gd name="T29" fmla="*/ 80 h 519"/>
                  <a:gd name="T30" fmla="*/ 182 w 476"/>
                  <a:gd name="T31" fmla="*/ 57 h 519"/>
                  <a:gd name="T32" fmla="*/ 198 w 476"/>
                  <a:gd name="T33" fmla="*/ 36 h 519"/>
                  <a:gd name="T34" fmla="*/ 209 w 476"/>
                  <a:gd name="T35" fmla="*/ 21 h 519"/>
                  <a:gd name="T36" fmla="*/ 235 w 476"/>
                  <a:gd name="T37" fmla="*/ 11 h 519"/>
                  <a:gd name="T38" fmla="*/ 261 w 476"/>
                  <a:gd name="T39" fmla="*/ 4 h 519"/>
                  <a:gd name="T40" fmla="*/ 287 w 476"/>
                  <a:gd name="T41" fmla="*/ 1 h 519"/>
                  <a:gd name="T42" fmla="*/ 314 w 476"/>
                  <a:gd name="T43" fmla="*/ 1 h 519"/>
                  <a:gd name="T44" fmla="*/ 339 w 476"/>
                  <a:gd name="T45" fmla="*/ 4 h 519"/>
                  <a:gd name="T46" fmla="*/ 364 w 476"/>
                  <a:gd name="T47" fmla="*/ 11 h 519"/>
                  <a:gd name="T48" fmla="*/ 387 w 476"/>
                  <a:gd name="T49" fmla="*/ 20 h 519"/>
                  <a:gd name="T50" fmla="*/ 409 w 476"/>
                  <a:gd name="T51" fmla="*/ 31 h 519"/>
                  <a:gd name="T52" fmla="*/ 428 w 476"/>
                  <a:gd name="T53" fmla="*/ 45 h 519"/>
                  <a:gd name="T54" fmla="*/ 444 w 476"/>
                  <a:gd name="T55" fmla="*/ 60 h 519"/>
                  <a:gd name="T56" fmla="*/ 458 w 476"/>
                  <a:gd name="T57" fmla="*/ 77 h 519"/>
                  <a:gd name="T58" fmla="*/ 467 w 476"/>
                  <a:gd name="T59" fmla="*/ 96 h 519"/>
                  <a:gd name="T60" fmla="*/ 473 w 476"/>
                  <a:gd name="T61" fmla="*/ 115 h 519"/>
                  <a:gd name="T62" fmla="*/ 475 w 476"/>
                  <a:gd name="T63" fmla="*/ 135 h 519"/>
                  <a:gd name="T64" fmla="*/ 472 w 476"/>
                  <a:gd name="T65" fmla="*/ 151 h 519"/>
                  <a:gd name="T66" fmla="*/ 461 w 476"/>
                  <a:gd name="T67" fmla="*/ 181 h 519"/>
                  <a:gd name="T68" fmla="*/ 448 w 476"/>
                  <a:gd name="T69" fmla="*/ 210 h 519"/>
                  <a:gd name="T70" fmla="*/ 434 w 476"/>
                  <a:gd name="T71" fmla="*/ 237 h 519"/>
                  <a:gd name="T72" fmla="*/ 419 w 476"/>
                  <a:gd name="T73" fmla="*/ 263 h 519"/>
                  <a:gd name="T74" fmla="*/ 403 w 476"/>
                  <a:gd name="T75" fmla="*/ 288 h 519"/>
                  <a:gd name="T76" fmla="*/ 386 w 476"/>
                  <a:gd name="T77" fmla="*/ 311 h 519"/>
                  <a:gd name="T78" fmla="*/ 369 w 476"/>
                  <a:gd name="T79" fmla="*/ 333 h 519"/>
                  <a:gd name="T80" fmla="*/ 350 w 476"/>
                  <a:gd name="T81" fmla="*/ 354 h 519"/>
                  <a:gd name="T82" fmla="*/ 330 w 476"/>
                  <a:gd name="T83" fmla="*/ 373 h 519"/>
                  <a:gd name="T84" fmla="*/ 319 w 476"/>
                  <a:gd name="T85" fmla="*/ 382 h 519"/>
                  <a:gd name="T86" fmla="*/ 306 w 476"/>
                  <a:gd name="T87" fmla="*/ 392 h 519"/>
                  <a:gd name="T88" fmla="*/ 281 w 476"/>
                  <a:gd name="T89" fmla="*/ 411 h 519"/>
                  <a:gd name="T90" fmla="*/ 247 w 476"/>
                  <a:gd name="T91" fmla="*/ 436 h 519"/>
                  <a:gd name="T92" fmla="*/ 211 w 476"/>
                  <a:gd name="T93" fmla="*/ 463 h 519"/>
                  <a:gd name="T94" fmla="*/ 178 w 476"/>
                  <a:gd name="T95" fmla="*/ 488 h 519"/>
                  <a:gd name="T96" fmla="*/ 152 w 476"/>
                  <a:gd name="T97" fmla="*/ 508 h 519"/>
                  <a:gd name="T98" fmla="*/ 139 w 476"/>
                  <a:gd name="T99" fmla="*/ 517 h 519"/>
                  <a:gd name="T100" fmla="*/ 134 w 476"/>
                  <a:gd name="T101" fmla="*/ 516 h 519"/>
                  <a:gd name="T102" fmla="*/ 106 w 476"/>
                  <a:gd name="T103" fmla="*/ 507 h 519"/>
                  <a:gd name="T104" fmla="*/ 64 w 476"/>
                  <a:gd name="T105" fmla="*/ 493 h 519"/>
                  <a:gd name="T106" fmla="*/ 24 w 476"/>
                  <a:gd name="T107" fmla="*/ 480 h 519"/>
                  <a:gd name="T108" fmla="*/ 1 w 476"/>
                  <a:gd name="T109" fmla="*/ 472 h 51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76"/>
                  <a:gd name="T166" fmla="*/ 0 h 519"/>
                  <a:gd name="T167" fmla="*/ 476 w 476"/>
                  <a:gd name="T168" fmla="*/ 519 h 51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76" h="519">
                    <a:moveTo>
                      <a:pt x="0" y="472"/>
                    </a:moveTo>
                    <a:lnTo>
                      <a:pt x="1" y="467"/>
                    </a:lnTo>
                    <a:lnTo>
                      <a:pt x="1" y="461"/>
                    </a:lnTo>
                    <a:lnTo>
                      <a:pt x="2" y="456"/>
                    </a:lnTo>
                    <a:lnTo>
                      <a:pt x="3" y="450"/>
                    </a:lnTo>
                    <a:lnTo>
                      <a:pt x="4" y="444"/>
                    </a:lnTo>
                    <a:lnTo>
                      <a:pt x="5" y="438"/>
                    </a:lnTo>
                    <a:lnTo>
                      <a:pt x="6" y="432"/>
                    </a:lnTo>
                    <a:lnTo>
                      <a:pt x="8" y="426"/>
                    </a:lnTo>
                    <a:lnTo>
                      <a:pt x="9" y="420"/>
                    </a:lnTo>
                    <a:lnTo>
                      <a:pt x="10" y="414"/>
                    </a:lnTo>
                    <a:lnTo>
                      <a:pt x="12" y="408"/>
                    </a:lnTo>
                    <a:lnTo>
                      <a:pt x="14" y="401"/>
                    </a:lnTo>
                    <a:lnTo>
                      <a:pt x="16" y="395"/>
                    </a:lnTo>
                    <a:lnTo>
                      <a:pt x="18" y="388"/>
                    </a:lnTo>
                    <a:lnTo>
                      <a:pt x="20" y="382"/>
                    </a:lnTo>
                    <a:lnTo>
                      <a:pt x="22" y="375"/>
                    </a:lnTo>
                    <a:lnTo>
                      <a:pt x="24" y="368"/>
                    </a:lnTo>
                    <a:lnTo>
                      <a:pt x="26" y="362"/>
                    </a:lnTo>
                    <a:lnTo>
                      <a:pt x="28" y="355"/>
                    </a:lnTo>
                    <a:lnTo>
                      <a:pt x="31" y="348"/>
                    </a:lnTo>
                    <a:lnTo>
                      <a:pt x="33" y="341"/>
                    </a:lnTo>
                    <a:lnTo>
                      <a:pt x="36" y="334"/>
                    </a:lnTo>
                    <a:lnTo>
                      <a:pt x="39" y="327"/>
                    </a:lnTo>
                    <a:lnTo>
                      <a:pt x="41" y="320"/>
                    </a:lnTo>
                    <a:lnTo>
                      <a:pt x="44" y="313"/>
                    </a:lnTo>
                    <a:lnTo>
                      <a:pt x="47" y="306"/>
                    </a:lnTo>
                    <a:lnTo>
                      <a:pt x="50" y="299"/>
                    </a:lnTo>
                    <a:lnTo>
                      <a:pt x="53" y="292"/>
                    </a:lnTo>
                    <a:lnTo>
                      <a:pt x="56" y="285"/>
                    </a:lnTo>
                    <a:lnTo>
                      <a:pt x="59" y="277"/>
                    </a:lnTo>
                    <a:lnTo>
                      <a:pt x="62" y="270"/>
                    </a:lnTo>
                    <a:lnTo>
                      <a:pt x="66" y="263"/>
                    </a:lnTo>
                    <a:lnTo>
                      <a:pt x="69" y="256"/>
                    </a:lnTo>
                    <a:lnTo>
                      <a:pt x="72" y="249"/>
                    </a:lnTo>
                    <a:lnTo>
                      <a:pt x="76" y="242"/>
                    </a:lnTo>
                    <a:lnTo>
                      <a:pt x="79" y="234"/>
                    </a:lnTo>
                    <a:lnTo>
                      <a:pt x="82" y="227"/>
                    </a:lnTo>
                    <a:lnTo>
                      <a:pt x="86" y="220"/>
                    </a:lnTo>
                    <a:lnTo>
                      <a:pt x="90" y="213"/>
                    </a:lnTo>
                    <a:lnTo>
                      <a:pt x="93" y="206"/>
                    </a:lnTo>
                    <a:lnTo>
                      <a:pt x="97" y="199"/>
                    </a:lnTo>
                    <a:lnTo>
                      <a:pt x="100" y="192"/>
                    </a:lnTo>
                    <a:lnTo>
                      <a:pt x="104" y="185"/>
                    </a:lnTo>
                    <a:lnTo>
                      <a:pt x="108" y="178"/>
                    </a:lnTo>
                    <a:lnTo>
                      <a:pt x="112" y="171"/>
                    </a:lnTo>
                    <a:lnTo>
                      <a:pt x="116" y="164"/>
                    </a:lnTo>
                    <a:lnTo>
                      <a:pt x="119" y="157"/>
                    </a:lnTo>
                    <a:lnTo>
                      <a:pt x="123" y="151"/>
                    </a:lnTo>
                    <a:lnTo>
                      <a:pt x="127" y="144"/>
                    </a:lnTo>
                    <a:lnTo>
                      <a:pt x="131" y="137"/>
                    </a:lnTo>
                    <a:lnTo>
                      <a:pt x="135" y="131"/>
                    </a:lnTo>
                    <a:lnTo>
                      <a:pt x="139" y="124"/>
                    </a:lnTo>
                    <a:lnTo>
                      <a:pt x="143" y="117"/>
                    </a:lnTo>
                    <a:lnTo>
                      <a:pt x="147" y="111"/>
                    </a:lnTo>
                    <a:lnTo>
                      <a:pt x="151" y="105"/>
                    </a:lnTo>
                    <a:lnTo>
                      <a:pt x="154" y="99"/>
                    </a:lnTo>
                    <a:lnTo>
                      <a:pt x="158" y="92"/>
                    </a:lnTo>
                    <a:lnTo>
                      <a:pt x="162" y="86"/>
                    </a:lnTo>
                    <a:lnTo>
                      <a:pt x="166" y="80"/>
                    </a:lnTo>
                    <a:lnTo>
                      <a:pt x="170" y="74"/>
                    </a:lnTo>
                    <a:lnTo>
                      <a:pt x="174" y="69"/>
                    </a:lnTo>
                    <a:lnTo>
                      <a:pt x="178" y="63"/>
                    </a:lnTo>
                    <a:lnTo>
                      <a:pt x="182" y="57"/>
                    </a:lnTo>
                    <a:lnTo>
                      <a:pt x="186" y="52"/>
                    </a:lnTo>
                    <a:lnTo>
                      <a:pt x="190" y="46"/>
                    </a:lnTo>
                    <a:lnTo>
                      <a:pt x="194" y="41"/>
                    </a:lnTo>
                    <a:lnTo>
                      <a:pt x="198" y="36"/>
                    </a:lnTo>
                    <a:lnTo>
                      <a:pt x="202" y="31"/>
                    </a:lnTo>
                    <a:lnTo>
                      <a:pt x="205" y="26"/>
                    </a:lnTo>
                    <a:lnTo>
                      <a:pt x="209" y="21"/>
                    </a:lnTo>
                    <a:lnTo>
                      <a:pt x="216" y="18"/>
                    </a:lnTo>
                    <a:lnTo>
                      <a:pt x="222" y="15"/>
                    </a:lnTo>
                    <a:lnTo>
                      <a:pt x="228" y="13"/>
                    </a:lnTo>
                    <a:lnTo>
                      <a:pt x="235" y="11"/>
                    </a:lnTo>
                    <a:lnTo>
                      <a:pt x="241" y="8"/>
                    </a:lnTo>
                    <a:lnTo>
                      <a:pt x="248" y="7"/>
                    </a:lnTo>
                    <a:lnTo>
                      <a:pt x="254" y="5"/>
                    </a:lnTo>
                    <a:lnTo>
                      <a:pt x="261" y="4"/>
                    </a:lnTo>
                    <a:lnTo>
                      <a:pt x="267" y="3"/>
                    </a:lnTo>
                    <a:lnTo>
                      <a:pt x="274" y="2"/>
                    </a:lnTo>
                    <a:lnTo>
                      <a:pt x="281" y="1"/>
                    </a:lnTo>
                    <a:lnTo>
                      <a:pt x="287" y="1"/>
                    </a:lnTo>
                    <a:lnTo>
                      <a:pt x="294" y="0"/>
                    </a:lnTo>
                    <a:lnTo>
                      <a:pt x="301" y="0"/>
                    </a:lnTo>
                    <a:lnTo>
                      <a:pt x="307" y="1"/>
                    </a:lnTo>
                    <a:lnTo>
                      <a:pt x="314" y="1"/>
                    </a:lnTo>
                    <a:lnTo>
                      <a:pt x="320" y="2"/>
                    </a:lnTo>
                    <a:lnTo>
                      <a:pt x="327" y="2"/>
                    </a:lnTo>
                    <a:lnTo>
                      <a:pt x="333" y="3"/>
                    </a:lnTo>
                    <a:lnTo>
                      <a:pt x="339" y="4"/>
                    </a:lnTo>
                    <a:lnTo>
                      <a:pt x="346" y="6"/>
                    </a:lnTo>
                    <a:lnTo>
                      <a:pt x="352" y="7"/>
                    </a:lnTo>
                    <a:lnTo>
                      <a:pt x="358" y="9"/>
                    </a:lnTo>
                    <a:lnTo>
                      <a:pt x="364" y="11"/>
                    </a:lnTo>
                    <a:lnTo>
                      <a:pt x="370" y="13"/>
                    </a:lnTo>
                    <a:lnTo>
                      <a:pt x="376" y="15"/>
                    </a:lnTo>
                    <a:lnTo>
                      <a:pt x="382" y="17"/>
                    </a:lnTo>
                    <a:lnTo>
                      <a:pt x="387" y="20"/>
                    </a:lnTo>
                    <a:lnTo>
                      <a:pt x="393" y="22"/>
                    </a:lnTo>
                    <a:lnTo>
                      <a:pt x="398" y="25"/>
                    </a:lnTo>
                    <a:lnTo>
                      <a:pt x="404" y="28"/>
                    </a:lnTo>
                    <a:lnTo>
                      <a:pt x="409" y="31"/>
                    </a:lnTo>
                    <a:lnTo>
                      <a:pt x="414" y="34"/>
                    </a:lnTo>
                    <a:lnTo>
                      <a:pt x="419" y="38"/>
                    </a:lnTo>
                    <a:lnTo>
                      <a:pt x="423" y="41"/>
                    </a:lnTo>
                    <a:lnTo>
                      <a:pt x="428" y="45"/>
                    </a:lnTo>
                    <a:lnTo>
                      <a:pt x="432" y="48"/>
                    </a:lnTo>
                    <a:lnTo>
                      <a:pt x="436" y="52"/>
                    </a:lnTo>
                    <a:lnTo>
                      <a:pt x="440" y="56"/>
                    </a:lnTo>
                    <a:lnTo>
                      <a:pt x="444" y="60"/>
                    </a:lnTo>
                    <a:lnTo>
                      <a:pt x="448" y="64"/>
                    </a:lnTo>
                    <a:lnTo>
                      <a:pt x="451" y="68"/>
                    </a:lnTo>
                    <a:lnTo>
                      <a:pt x="455" y="73"/>
                    </a:lnTo>
                    <a:lnTo>
                      <a:pt x="458" y="77"/>
                    </a:lnTo>
                    <a:lnTo>
                      <a:pt x="460" y="82"/>
                    </a:lnTo>
                    <a:lnTo>
                      <a:pt x="463" y="86"/>
                    </a:lnTo>
                    <a:lnTo>
                      <a:pt x="465" y="91"/>
                    </a:lnTo>
                    <a:lnTo>
                      <a:pt x="467" y="96"/>
                    </a:lnTo>
                    <a:lnTo>
                      <a:pt x="469" y="100"/>
                    </a:lnTo>
                    <a:lnTo>
                      <a:pt x="471" y="105"/>
                    </a:lnTo>
                    <a:lnTo>
                      <a:pt x="472" y="110"/>
                    </a:lnTo>
                    <a:lnTo>
                      <a:pt x="473" y="115"/>
                    </a:lnTo>
                    <a:lnTo>
                      <a:pt x="474" y="120"/>
                    </a:lnTo>
                    <a:lnTo>
                      <a:pt x="474" y="125"/>
                    </a:lnTo>
                    <a:lnTo>
                      <a:pt x="475" y="130"/>
                    </a:lnTo>
                    <a:lnTo>
                      <a:pt x="475" y="135"/>
                    </a:lnTo>
                    <a:lnTo>
                      <a:pt x="474" y="141"/>
                    </a:lnTo>
                    <a:lnTo>
                      <a:pt x="473" y="146"/>
                    </a:lnTo>
                    <a:lnTo>
                      <a:pt x="472" y="151"/>
                    </a:lnTo>
                    <a:lnTo>
                      <a:pt x="470" y="159"/>
                    </a:lnTo>
                    <a:lnTo>
                      <a:pt x="467" y="166"/>
                    </a:lnTo>
                    <a:lnTo>
                      <a:pt x="464" y="174"/>
                    </a:lnTo>
                    <a:lnTo>
                      <a:pt x="461" y="181"/>
                    </a:lnTo>
                    <a:lnTo>
                      <a:pt x="457" y="188"/>
                    </a:lnTo>
                    <a:lnTo>
                      <a:pt x="454" y="196"/>
                    </a:lnTo>
                    <a:lnTo>
                      <a:pt x="451" y="203"/>
                    </a:lnTo>
                    <a:lnTo>
                      <a:pt x="448" y="210"/>
                    </a:lnTo>
                    <a:lnTo>
                      <a:pt x="444" y="217"/>
                    </a:lnTo>
                    <a:lnTo>
                      <a:pt x="441" y="224"/>
                    </a:lnTo>
                    <a:lnTo>
                      <a:pt x="437" y="231"/>
                    </a:lnTo>
                    <a:lnTo>
                      <a:pt x="434" y="237"/>
                    </a:lnTo>
                    <a:lnTo>
                      <a:pt x="430" y="244"/>
                    </a:lnTo>
                    <a:lnTo>
                      <a:pt x="427" y="250"/>
                    </a:lnTo>
                    <a:lnTo>
                      <a:pt x="423" y="257"/>
                    </a:lnTo>
                    <a:lnTo>
                      <a:pt x="419" y="263"/>
                    </a:lnTo>
                    <a:lnTo>
                      <a:pt x="415" y="270"/>
                    </a:lnTo>
                    <a:lnTo>
                      <a:pt x="411" y="276"/>
                    </a:lnTo>
                    <a:lnTo>
                      <a:pt x="407" y="282"/>
                    </a:lnTo>
                    <a:lnTo>
                      <a:pt x="403" y="288"/>
                    </a:lnTo>
                    <a:lnTo>
                      <a:pt x="399" y="294"/>
                    </a:lnTo>
                    <a:lnTo>
                      <a:pt x="395" y="300"/>
                    </a:lnTo>
                    <a:lnTo>
                      <a:pt x="391" y="306"/>
                    </a:lnTo>
                    <a:lnTo>
                      <a:pt x="386" y="311"/>
                    </a:lnTo>
                    <a:lnTo>
                      <a:pt x="382" y="317"/>
                    </a:lnTo>
                    <a:lnTo>
                      <a:pt x="378" y="322"/>
                    </a:lnTo>
                    <a:lnTo>
                      <a:pt x="373" y="328"/>
                    </a:lnTo>
                    <a:lnTo>
                      <a:pt x="369" y="333"/>
                    </a:lnTo>
                    <a:lnTo>
                      <a:pt x="364" y="338"/>
                    </a:lnTo>
                    <a:lnTo>
                      <a:pt x="359" y="344"/>
                    </a:lnTo>
                    <a:lnTo>
                      <a:pt x="355" y="349"/>
                    </a:lnTo>
                    <a:lnTo>
                      <a:pt x="350" y="354"/>
                    </a:lnTo>
                    <a:lnTo>
                      <a:pt x="345" y="359"/>
                    </a:lnTo>
                    <a:lnTo>
                      <a:pt x="340" y="363"/>
                    </a:lnTo>
                    <a:lnTo>
                      <a:pt x="335" y="368"/>
                    </a:lnTo>
                    <a:lnTo>
                      <a:pt x="330" y="373"/>
                    </a:lnTo>
                    <a:lnTo>
                      <a:pt x="325" y="377"/>
                    </a:lnTo>
                    <a:lnTo>
                      <a:pt x="320" y="382"/>
                    </a:lnTo>
                    <a:lnTo>
                      <a:pt x="319" y="382"/>
                    </a:lnTo>
                    <a:lnTo>
                      <a:pt x="317" y="384"/>
                    </a:lnTo>
                    <a:lnTo>
                      <a:pt x="315" y="386"/>
                    </a:lnTo>
                    <a:lnTo>
                      <a:pt x="311" y="389"/>
                    </a:lnTo>
                    <a:lnTo>
                      <a:pt x="306" y="392"/>
                    </a:lnTo>
                    <a:lnTo>
                      <a:pt x="301" y="396"/>
                    </a:lnTo>
                    <a:lnTo>
                      <a:pt x="295" y="401"/>
                    </a:lnTo>
                    <a:lnTo>
                      <a:pt x="288" y="406"/>
                    </a:lnTo>
                    <a:lnTo>
                      <a:pt x="281" y="411"/>
                    </a:lnTo>
                    <a:lnTo>
                      <a:pt x="273" y="417"/>
                    </a:lnTo>
                    <a:lnTo>
                      <a:pt x="264" y="423"/>
                    </a:lnTo>
                    <a:lnTo>
                      <a:pt x="256" y="430"/>
                    </a:lnTo>
                    <a:lnTo>
                      <a:pt x="247" y="436"/>
                    </a:lnTo>
                    <a:lnTo>
                      <a:pt x="238" y="443"/>
                    </a:lnTo>
                    <a:lnTo>
                      <a:pt x="229" y="450"/>
                    </a:lnTo>
                    <a:lnTo>
                      <a:pt x="220" y="457"/>
                    </a:lnTo>
                    <a:lnTo>
                      <a:pt x="211" y="463"/>
                    </a:lnTo>
                    <a:lnTo>
                      <a:pt x="202" y="470"/>
                    </a:lnTo>
                    <a:lnTo>
                      <a:pt x="194" y="476"/>
                    </a:lnTo>
                    <a:lnTo>
                      <a:pt x="186" y="483"/>
                    </a:lnTo>
                    <a:lnTo>
                      <a:pt x="178" y="488"/>
                    </a:lnTo>
                    <a:lnTo>
                      <a:pt x="170" y="494"/>
                    </a:lnTo>
                    <a:lnTo>
                      <a:pt x="164" y="499"/>
                    </a:lnTo>
                    <a:lnTo>
                      <a:pt x="157" y="504"/>
                    </a:lnTo>
                    <a:lnTo>
                      <a:pt x="152" y="508"/>
                    </a:lnTo>
                    <a:lnTo>
                      <a:pt x="147" y="511"/>
                    </a:lnTo>
                    <a:lnTo>
                      <a:pt x="144" y="514"/>
                    </a:lnTo>
                    <a:lnTo>
                      <a:pt x="141" y="516"/>
                    </a:lnTo>
                    <a:lnTo>
                      <a:pt x="139" y="517"/>
                    </a:lnTo>
                    <a:lnTo>
                      <a:pt x="139" y="518"/>
                    </a:lnTo>
                    <a:lnTo>
                      <a:pt x="137" y="517"/>
                    </a:lnTo>
                    <a:lnTo>
                      <a:pt x="134" y="516"/>
                    </a:lnTo>
                    <a:lnTo>
                      <a:pt x="129" y="515"/>
                    </a:lnTo>
                    <a:lnTo>
                      <a:pt x="123" y="512"/>
                    </a:lnTo>
                    <a:lnTo>
                      <a:pt x="115" y="510"/>
                    </a:lnTo>
                    <a:lnTo>
                      <a:pt x="106" y="507"/>
                    </a:lnTo>
                    <a:lnTo>
                      <a:pt x="96" y="504"/>
                    </a:lnTo>
                    <a:lnTo>
                      <a:pt x="86" y="500"/>
                    </a:lnTo>
                    <a:lnTo>
                      <a:pt x="75" y="497"/>
                    </a:lnTo>
                    <a:lnTo>
                      <a:pt x="64" y="493"/>
                    </a:lnTo>
                    <a:lnTo>
                      <a:pt x="53" y="489"/>
                    </a:lnTo>
                    <a:lnTo>
                      <a:pt x="43" y="486"/>
                    </a:lnTo>
                    <a:lnTo>
                      <a:pt x="33" y="483"/>
                    </a:lnTo>
                    <a:lnTo>
                      <a:pt x="24" y="480"/>
                    </a:lnTo>
                    <a:lnTo>
                      <a:pt x="16" y="477"/>
                    </a:lnTo>
                    <a:lnTo>
                      <a:pt x="9" y="475"/>
                    </a:lnTo>
                    <a:lnTo>
                      <a:pt x="4" y="473"/>
                    </a:lnTo>
                    <a:lnTo>
                      <a:pt x="1" y="472"/>
                    </a:lnTo>
                    <a:lnTo>
                      <a:pt x="0" y="472"/>
                    </a:lnTo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17454" name="Freeform 50">
              <a:extLst>
                <a:ext uri="{FF2B5EF4-FFF2-40B4-BE49-F238E27FC236}">
                  <a16:creationId xmlns:a16="http://schemas.microsoft.com/office/drawing/2014/main" id="{7D9B41E1-B537-4756-9008-FB8357420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0205" y="3929716"/>
              <a:ext cx="615743" cy="670802"/>
            </a:xfrm>
            <a:custGeom>
              <a:avLst/>
              <a:gdLst>
                <a:gd name="T0" fmla="*/ 2147483646 w 476"/>
                <a:gd name="T1" fmla="*/ 2147483646 h 519"/>
                <a:gd name="T2" fmla="*/ 2147483646 w 476"/>
                <a:gd name="T3" fmla="*/ 2147483646 h 519"/>
                <a:gd name="T4" fmla="*/ 2147483646 w 476"/>
                <a:gd name="T5" fmla="*/ 2147483646 h 519"/>
                <a:gd name="T6" fmla="*/ 2147483646 w 476"/>
                <a:gd name="T7" fmla="*/ 2147483646 h 519"/>
                <a:gd name="T8" fmla="*/ 2147483646 w 476"/>
                <a:gd name="T9" fmla="*/ 2147483646 h 519"/>
                <a:gd name="T10" fmla="*/ 2147483646 w 476"/>
                <a:gd name="T11" fmla="*/ 2147483646 h 519"/>
                <a:gd name="T12" fmla="*/ 2147483646 w 476"/>
                <a:gd name="T13" fmla="*/ 2147483646 h 519"/>
                <a:gd name="T14" fmla="*/ 2147483646 w 476"/>
                <a:gd name="T15" fmla="*/ 2147483646 h 519"/>
                <a:gd name="T16" fmla="*/ 2147483646 w 476"/>
                <a:gd name="T17" fmla="*/ 2147483646 h 519"/>
                <a:gd name="T18" fmla="*/ 2147483646 w 476"/>
                <a:gd name="T19" fmla="*/ 2147483646 h 519"/>
                <a:gd name="T20" fmla="*/ 2147483646 w 476"/>
                <a:gd name="T21" fmla="*/ 2147483646 h 519"/>
                <a:gd name="T22" fmla="*/ 2147483646 w 476"/>
                <a:gd name="T23" fmla="*/ 2147483646 h 519"/>
                <a:gd name="T24" fmla="*/ 2147483646 w 476"/>
                <a:gd name="T25" fmla="*/ 2147483646 h 519"/>
                <a:gd name="T26" fmla="*/ 2147483646 w 476"/>
                <a:gd name="T27" fmla="*/ 2147483646 h 519"/>
                <a:gd name="T28" fmla="*/ 2147483646 w 476"/>
                <a:gd name="T29" fmla="*/ 2147483646 h 519"/>
                <a:gd name="T30" fmla="*/ 2147483646 w 476"/>
                <a:gd name="T31" fmla="*/ 2147483646 h 519"/>
                <a:gd name="T32" fmla="*/ 2147483646 w 476"/>
                <a:gd name="T33" fmla="*/ 2147483646 h 519"/>
                <a:gd name="T34" fmla="*/ 2147483646 w 476"/>
                <a:gd name="T35" fmla="*/ 2147483646 h 519"/>
                <a:gd name="T36" fmla="*/ 2147483646 w 476"/>
                <a:gd name="T37" fmla="*/ 2147483646 h 519"/>
                <a:gd name="T38" fmla="*/ 2147483646 w 476"/>
                <a:gd name="T39" fmla="*/ 2147483646 h 519"/>
                <a:gd name="T40" fmla="*/ 2147483646 w 476"/>
                <a:gd name="T41" fmla="*/ 2147483646 h 519"/>
                <a:gd name="T42" fmla="*/ 2147483646 w 476"/>
                <a:gd name="T43" fmla="*/ 2147483646 h 519"/>
                <a:gd name="T44" fmla="*/ 2147483646 w 476"/>
                <a:gd name="T45" fmla="*/ 2147483646 h 519"/>
                <a:gd name="T46" fmla="*/ 2147483646 w 476"/>
                <a:gd name="T47" fmla="*/ 2147483646 h 519"/>
                <a:gd name="T48" fmla="*/ 2147483646 w 476"/>
                <a:gd name="T49" fmla="*/ 2147483646 h 519"/>
                <a:gd name="T50" fmla="*/ 2147483646 w 476"/>
                <a:gd name="T51" fmla="*/ 2147483646 h 519"/>
                <a:gd name="T52" fmla="*/ 2147483646 w 476"/>
                <a:gd name="T53" fmla="*/ 2147483646 h 519"/>
                <a:gd name="T54" fmla="*/ 2147483646 w 476"/>
                <a:gd name="T55" fmla="*/ 2147483646 h 519"/>
                <a:gd name="T56" fmla="*/ 2147483646 w 476"/>
                <a:gd name="T57" fmla="*/ 2147483646 h 519"/>
                <a:gd name="T58" fmla="*/ 2147483646 w 476"/>
                <a:gd name="T59" fmla="*/ 2147483646 h 519"/>
                <a:gd name="T60" fmla="*/ 2147483646 w 476"/>
                <a:gd name="T61" fmla="*/ 2147483646 h 519"/>
                <a:gd name="T62" fmla="*/ 2147483646 w 476"/>
                <a:gd name="T63" fmla="*/ 2147483646 h 519"/>
                <a:gd name="T64" fmla="*/ 2147483646 w 476"/>
                <a:gd name="T65" fmla="*/ 2147483646 h 519"/>
                <a:gd name="T66" fmla="*/ 2147483646 w 476"/>
                <a:gd name="T67" fmla="*/ 2147483646 h 519"/>
                <a:gd name="T68" fmla="*/ 2147483646 w 476"/>
                <a:gd name="T69" fmla="*/ 2147483646 h 519"/>
                <a:gd name="T70" fmla="*/ 2147483646 w 476"/>
                <a:gd name="T71" fmla="*/ 2147483646 h 519"/>
                <a:gd name="T72" fmla="*/ 2147483646 w 476"/>
                <a:gd name="T73" fmla="*/ 2147483646 h 519"/>
                <a:gd name="T74" fmla="*/ 2147483646 w 476"/>
                <a:gd name="T75" fmla="*/ 2147483646 h 519"/>
                <a:gd name="T76" fmla="*/ 2147483646 w 476"/>
                <a:gd name="T77" fmla="*/ 2147483646 h 519"/>
                <a:gd name="T78" fmla="*/ 2147483646 w 476"/>
                <a:gd name="T79" fmla="*/ 2147483646 h 519"/>
                <a:gd name="T80" fmla="*/ 2147483646 w 476"/>
                <a:gd name="T81" fmla="*/ 2147483646 h 519"/>
                <a:gd name="T82" fmla="*/ 2147483646 w 476"/>
                <a:gd name="T83" fmla="*/ 2147483646 h 519"/>
                <a:gd name="T84" fmla="*/ 2147483646 w 476"/>
                <a:gd name="T85" fmla="*/ 2147483646 h 519"/>
                <a:gd name="T86" fmla="*/ 2147483646 w 476"/>
                <a:gd name="T87" fmla="*/ 2147483646 h 519"/>
                <a:gd name="T88" fmla="*/ 2147483646 w 476"/>
                <a:gd name="T89" fmla="*/ 2147483646 h 519"/>
                <a:gd name="T90" fmla="*/ 2147483646 w 476"/>
                <a:gd name="T91" fmla="*/ 2147483646 h 519"/>
                <a:gd name="T92" fmla="*/ 2147483646 w 476"/>
                <a:gd name="T93" fmla="*/ 2147483646 h 519"/>
                <a:gd name="T94" fmla="*/ 2147483646 w 476"/>
                <a:gd name="T95" fmla="*/ 2147483646 h 519"/>
                <a:gd name="T96" fmla="*/ 2147483646 w 476"/>
                <a:gd name="T97" fmla="*/ 2147483646 h 519"/>
                <a:gd name="T98" fmla="*/ 2147483646 w 476"/>
                <a:gd name="T99" fmla="*/ 2147483646 h 519"/>
                <a:gd name="T100" fmla="*/ 2147483646 w 476"/>
                <a:gd name="T101" fmla="*/ 2147483646 h 519"/>
                <a:gd name="T102" fmla="*/ 2147483646 w 476"/>
                <a:gd name="T103" fmla="*/ 2147483646 h 519"/>
                <a:gd name="T104" fmla="*/ 2147483646 w 476"/>
                <a:gd name="T105" fmla="*/ 2147483646 h 519"/>
                <a:gd name="T106" fmla="*/ 2147483646 w 476"/>
                <a:gd name="T107" fmla="*/ 2147483646 h 519"/>
                <a:gd name="T108" fmla="*/ 2147483646 w 476"/>
                <a:gd name="T109" fmla="*/ 2147483646 h 51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76"/>
                <a:gd name="T166" fmla="*/ 0 h 519"/>
                <a:gd name="T167" fmla="*/ 476 w 476"/>
                <a:gd name="T168" fmla="*/ 519 h 51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76" h="519">
                  <a:moveTo>
                    <a:pt x="0" y="472"/>
                  </a:moveTo>
                  <a:lnTo>
                    <a:pt x="1" y="467"/>
                  </a:lnTo>
                  <a:lnTo>
                    <a:pt x="1" y="461"/>
                  </a:lnTo>
                  <a:lnTo>
                    <a:pt x="2" y="456"/>
                  </a:lnTo>
                  <a:lnTo>
                    <a:pt x="3" y="450"/>
                  </a:lnTo>
                  <a:lnTo>
                    <a:pt x="4" y="444"/>
                  </a:lnTo>
                  <a:lnTo>
                    <a:pt x="5" y="438"/>
                  </a:lnTo>
                  <a:lnTo>
                    <a:pt x="6" y="432"/>
                  </a:lnTo>
                  <a:lnTo>
                    <a:pt x="8" y="426"/>
                  </a:lnTo>
                  <a:lnTo>
                    <a:pt x="9" y="420"/>
                  </a:lnTo>
                  <a:lnTo>
                    <a:pt x="10" y="414"/>
                  </a:lnTo>
                  <a:lnTo>
                    <a:pt x="12" y="408"/>
                  </a:lnTo>
                  <a:lnTo>
                    <a:pt x="14" y="401"/>
                  </a:lnTo>
                  <a:lnTo>
                    <a:pt x="16" y="395"/>
                  </a:lnTo>
                  <a:lnTo>
                    <a:pt x="18" y="388"/>
                  </a:lnTo>
                  <a:lnTo>
                    <a:pt x="20" y="382"/>
                  </a:lnTo>
                  <a:lnTo>
                    <a:pt x="22" y="375"/>
                  </a:lnTo>
                  <a:lnTo>
                    <a:pt x="24" y="368"/>
                  </a:lnTo>
                  <a:lnTo>
                    <a:pt x="26" y="362"/>
                  </a:lnTo>
                  <a:lnTo>
                    <a:pt x="28" y="355"/>
                  </a:lnTo>
                  <a:lnTo>
                    <a:pt x="31" y="348"/>
                  </a:lnTo>
                  <a:lnTo>
                    <a:pt x="33" y="341"/>
                  </a:lnTo>
                  <a:lnTo>
                    <a:pt x="36" y="334"/>
                  </a:lnTo>
                  <a:lnTo>
                    <a:pt x="39" y="327"/>
                  </a:lnTo>
                  <a:lnTo>
                    <a:pt x="41" y="320"/>
                  </a:lnTo>
                  <a:lnTo>
                    <a:pt x="44" y="313"/>
                  </a:lnTo>
                  <a:lnTo>
                    <a:pt x="47" y="306"/>
                  </a:lnTo>
                  <a:lnTo>
                    <a:pt x="50" y="299"/>
                  </a:lnTo>
                  <a:lnTo>
                    <a:pt x="53" y="292"/>
                  </a:lnTo>
                  <a:lnTo>
                    <a:pt x="56" y="285"/>
                  </a:lnTo>
                  <a:lnTo>
                    <a:pt x="59" y="277"/>
                  </a:lnTo>
                  <a:lnTo>
                    <a:pt x="62" y="270"/>
                  </a:lnTo>
                  <a:lnTo>
                    <a:pt x="66" y="263"/>
                  </a:lnTo>
                  <a:lnTo>
                    <a:pt x="69" y="256"/>
                  </a:lnTo>
                  <a:lnTo>
                    <a:pt x="72" y="249"/>
                  </a:lnTo>
                  <a:lnTo>
                    <a:pt x="76" y="242"/>
                  </a:lnTo>
                  <a:lnTo>
                    <a:pt x="79" y="234"/>
                  </a:lnTo>
                  <a:lnTo>
                    <a:pt x="82" y="227"/>
                  </a:lnTo>
                  <a:lnTo>
                    <a:pt x="86" y="220"/>
                  </a:lnTo>
                  <a:lnTo>
                    <a:pt x="90" y="213"/>
                  </a:lnTo>
                  <a:lnTo>
                    <a:pt x="93" y="206"/>
                  </a:lnTo>
                  <a:lnTo>
                    <a:pt x="97" y="199"/>
                  </a:lnTo>
                  <a:lnTo>
                    <a:pt x="100" y="192"/>
                  </a:lnTo>
                  <a:lnTo>
                    <a:pt x="104" y="185"/>
                  </a:lnTo>
                  <a:lnTo>
                    <a:pt x="108" y="178"/>
                  </a:lnTo>
                  <a:lnTo>
                    <a:pt x="112" y="171"/>
                  </a:lnTo>
                  <a:lnTo>
                    <a:pt x="116" y="164"/>
                  </a:lnTo>
                  <a:lnTo>
                    <a:pt x="119" y="157"/>
                  </a:lnTo>
                  <a:lnTo>
                    <a:pt x="123" y="151"/>
                  </a:lnTo>
                  <a:lnTo>
                    <a:pt x="127" y="144"/>
                  </a:lnTo>
                  <a:lnTo>
                    <a:pt x="131" y="137"/>
                  </a:lnTo>
                  <a:lnTo>
                    <a:pt x="135" y="131"/>
                  </a:lnTo>
                  <a:lnTo>
                    <a:pt x="139" y="124"/>
                  </a:lnTo>
                  <a:lnTo>
                    <a:pt x="143" y="117"/>
                  </a:lnTo>
                  <a:lnTo>
                    <a:pt x="147" y="111"/>
                  </a:lnTo>
                  <a:lnTo>
                    <a:pt x="151" y="105"/>
                  </a:lnTo>
                  <a:lnTo>
                    <a:pt x="154" y="99"/>
                  </a:lnTo>
                  <a:lnTo>
                    <a:pt x="158" y="92"/>
                  </a:lnTo>
                  <a:lnTo>
                    <a:pt x="162" y="86"/>
                  </a:lnTo>
                  <a:lnTo>
                    <a:pt x="166" y="80"/>
                  </a:lnTo>
                  <a:lnTo>
                    <a:pt x="170" y="74"/>
                  </a:lnTo>
                  <a:lnTo>
                    <a:pt x="174" y="69"/>
                  </a:lnTo>
                  <a:lnTo>
                    <a:pt x="178" y="63"/>
                  </a:lnTo>
                  <a:lnTo>
                    <a:pt x="182" y="57"/>
                  </a:lnTo>
                  <a:lnTo>
                    <a:pt x="186" y="52"/>
                  </a:lnTo>
                  <a:lnTo>
                    <a:pt x="190" y="46"/>
                  </a:lnTo>
                  <a:lnTo>
                    <a:pt x="194" y="41"/>
                  </a:lnTo>
                  <a:lnTo>
                    <a:pt x="198" y="36"/>
                  </a:lnTo>
                  <a:lnTo>
                    <a:pt x="202" y="31"/>
                  </a:lnTo>
                  <a:lnTo>
                    <a:pt x="205" y="26"/>
                  </a:lnTo>
                  <a:lnTo>
                    <a:pt x="209" y="21"/>
                  </a:lnTo>
                  <a:lnTo>
                    <a:pt x="216" y="18"/>
                  </a:lnTo>
                  <a:lnTo>
                    <a:pt x="222" y="15"/>
                  </a:lnTo>
                  <a:lnTo>
                    <a:pt x="228" y="13"/>
                  </a:lnTo>
                  <a:lnTo>
                    <a:pt x="235" y="11"/>
                  </a:lnTo>
                  <a:lnTo>
                    <a:pt x="241" y="8"/>
                  </a:lnTo>
                  <a:lnTo>
                    <a:pt x="248" y="7"/>
                  </a:lnTo>
                  <a:lnTo>
                    <a:pt x="254" y="5"/>
                  </a:lnTo>
                  <a:lnTo>
                    <a:pt x="261" y="4"/>
                  </a:lnTo>
                  <a:lnTo>
                    <a:pt x="267" y="3"/>
                  </a:lnTo>
                  <a:lnTo>
                    <a:pt x="274" y="2"/>
                  </a:lnTo>
                  <a:lnTo>
                    <a:pt x="281" y="1"/>
                  </a:lnTo>
                  <a:lnTo>
                    <a:pt x="287" y="1"/>
                  </a:lnTo>
                  <a:lnTo>
                    <a:pt x="294" y="0"/>
                  </a:lnTo>
                  <a:lnTo>
                    <a:pt x="301" y="0"/>
                  </a:lnTo>
                  <a:lnTo>
                    <a:pt x="307" y="1"/>
                  </a:lnTo>
                  <a:lnTo>
                    <a:pt x="314" y="1"/>
                  </a:lnTo>
                  <a:lnTo>
                    <a:pt x="320" y="2"/>
                  </a:lnTo>
                  <a:lnTo>
                    <a:pt x="327" y="2"/>
                  </a:lnTo>
                  <a:lnTo>
                    <a:pt x="333" y="3"/>
                  </a:lnTo>
                  <a:lnTo>
                    <a:pt x="339" y="4"/>
                  </a:lnTo>
                  <a:lnTo>
                    <a:pt x="346" y="6"/>
                  </a:lnTo>
                  <a:lnTo>
                    <a:pt x="352" y="7"/>
                  </a:lnTo>
                  <a:lnTo>
                    <a:pt x="358" y="9"/>
                  </a:lnTo>
                  <a:lnTo>
                    <a:pt x="364" y="11"/>
                  </a:lnTo>
                  <a:lnTo>
                    <a:pt x="370" y="13"/>
                  </a:lnTo>
                  <a:lnTo>
                    <a:pt x="376" y="15"/>
                  </a:lnTo>
                  <a:lnTo>
                    <a:pt x="382" y="17"/>
                  </a:lnTo>
                  <a:lnTo>
                    <a:pt x="387" y="20"/>
                  </a:lnTo>
                  <a:lnTo>
                    <a:pt x="393" y="22"/>
                  </a:lnTo>
                  <a:lnTo>
                    <a:pt x="398" y="25"/>
                  </a:lnTo>
                  <a:lnTo>
                    <a:pt x="404" y="28"/>
                  </a:lnTo>
                  <a:lnTo>
                    <a:pt x="409" y="31"/>
                  </a:lnTo>
                  <a:lnTo>
                    <a:pt x="414" y="34"/>
                  </a:lnTo>
                  <a:lnTo>
                    <a:pt x="419" y="38"/>
                  </a:lnTo>
                  <a:lnTo>
                    <a:pt x="423" y="41"/>
                  </a:lnTo>
                  <a:lnTo>
                    <a:pt x="428" y="45"/>
                  </a:lnTo>
                  <a:lnTo>
                    <a:pt x="432" y="48"/>
                  </a:lnTo>
                  <a:lnTo>
                    <a:pt x="436" y="52"/>
                  </a:lnTo>
                  <a:lnTo>
                    <a:pt x="440" y="56"/>
                  </a:lnTo>
                  <a:lnTo>
                    <a:pt x="444" y="60"/>
                  </a:lnTo>
                  <a:lnTo>
                    <a:pt x="448" y="64"/>
                  </a:lnTo>
                  <a:lnTo>
                    <a:pt x="451" y="68"/>
                  </a:lnTo>
                  <a:lnTo>
                    <a:pt x="455" y="73"/>
                  </a:lnTo>
                  <a:lnTo>
                    <a:pt x="458" y="77"/>
                  </a:lnTo>
                  <a:lnTo>
                    <a:pt x="460" y="82"/>
                  </a:lnTo>
                  <a:lnTo>
                    <a:pt x="463" y="86"/>
                  </a:lnTo>
                  <a:lnTo>
                    <a:pt x="465" y="91"/>
                  </a:lnTo>
                  <a:lnTo>
                    <a:pt x="467" y="96"/>
                  </a:lnTo>
                  <a:lnTo>
                    <a:pt x="469" y="100"/>
                  </a:lnTo>
                  <a:lnTo>
                    <a:pt x="471" y="105"/>
                  </a:lnTo>
                  <a:lnTo>
                    <a:pt x="472" y="110"/>
                  </a:lnTo>
                  <a:lnTo>
                    <a:pt x="473" y="115"/>
                  </a:lnTo>
                  <a:lnTo>
                    <a:pt x="474" y="120"/>
                  </a:lnTo>
                  <a:lnTo>
                    <a:pt x="474" y="125"/>
                  </a:lnTo>
                  <a:lnTo>
                    <a:pt x="475" y="130"/>
                  </a:lnTo>
                  <a:lnTo>
                    <a:pt x="475" y="135"/>
                  </a:lnTo>
                  <a:lnTo>
                    <a:pt x="474" y="141"/>
                  </a:lnTo>
                  <a:lnTo>
                    <a:pt x="473" y="146"/>
                  </a:lnTo>
                  <a:lnTo>
                    <a:pt x="472" y="151"/>
                  </a:lnTo>
                  <a:lnTo>
                    <a:pt x="470" y="159"/>
                  </a:lnTo>
                  <a:lnTo>
                    <a:pt x="467" y="166"/>
                  </a:lnTo>
                  <a:lnTo>
                    <a:pt x="464" y="174"/>
                  </a:lnTo>
                  <a:lnTo>
                    <a:pt x="461" y="181"/>
                  </a:lnTo>
                  <a:lnTo>
                    <a:pt x="457" y="188"/>
                  </a:lnTo>
                  <a:lnTo>
                    <a:pt x="454" y="196"/>
                  </a:lnTo>
                  <a:lnTo>
                    <a:pt x="451" y="203"/>
                  </a:lnTo>
                  <a:lnTo>
                    <a:pt x="448" y="210"/>
                  </a:lnTo>
                  <a:lnTo>
                    <a:pt x="444" y="217"/>
                  </a:lnTo>
                  <a:lnTo>
                    <a:pt x="441" y="224"/>
                  </a:lnTo>
                  <a:lnTo>
                    <a:pt x="437" y="231"/>
                  </a:lnTo>
                  <a:lnTo>
                    <a:pt x="434" y="237"/>
                  </a:lnTo>
                  <a:lnTo>
                    <a:pt x="430" y="244"/>
                  </a:lnTo>
                  <a:lnTo>
                    <a:pt x="427" y="250"/>
                  </a:lnTo>
                  <a:lnTo>
                    <a:pt x="423" y="257"/>
                  </a:lnTo>
                  <a:lnTo>
                    <a:pt x="419" y="263"/>
                  </a:lnTo>
                  <a:lnTo>
                    <a:pt x="415" y="270"/>
                  </a:lnTo>
                  <a:lnTo>
                    <a:pt x="411" y="276"/>
                  </a:lnTo>
                  <a:lnTo>
                    <a:pt x="407" y="282"/>
                  </a:lnTo>
                  <a:lnTo>
                    <a:pt x="403" y="288"/>
                  </a:lnTo>
                  <a:lnTo>
                    <a:pt x="399" y="294"/>
                  </a:lnTo>
                  <a:lnTo>
                    <a:pt x="395" y="300"/>
                  </a:lnTo>
                  <a:lnTo>
                    <a:pt x="391" y="306"/>
                  </a:lnTo>
                  <a:lnTo>
                    <a:pt x="386" y="311"/>
                  </a:lnTo>
                  <a:lnTo>
                    <a:pt x="382" y="317"/>
                  </a:lnTo>
                  <a:lnTo>
                    <a:pt x="378" y="322"/>
                  </a:lnTo>
                  <a:lnTo>
                    <a:pt x="373" y="328"/>
                  </a:lnTo>
                  <a:lnTo>
                    <a:pt x="369" y="333"/>
                  </a:lnTo>
                  <a:lnTo>
                    <a:pt x="364" y="338"/>
                  </a:lnTo>
                  <a:lnTo>
                    <a:pt x="359" y="344"/>
                  </a:lnTo>
                  <a:lnTo>
                    <a:pt x="355" y="349"/>
                  </a:lnTo>
                  <a:lnTo>
                    <a:pt x="350" y="354"/>
                  </a:lnTo>
                  <a:lnTo>
                    <a:pt x="345" y="359"/>
                  </a:lnTo>
                  <a:lnTo>
                    <a:pt x="340" y="363"/>
                  </a:lnTo>
                  <a:lnTo>
                    <a:pt x="335" y="368"/>
                  </a:lnTo>
                  <a:lnTo>
                    <a:pt x="330" y="373"/>
                  </a:lnTo>
                  <a:lnTo>
                    <a:pt x="325" y="377"/>
                  </a:lnTo>
                  <a:lnTo>
                    <a:pt x="320" y="382"/>
                  </a:lnTo>
                  <a:lnTo>
                    <a:pt x="319" y="382"/>
                  </a:lnTo>
                  <a:lnTo>
                    <a:pt x="317" y="384"/>
                  </a:lnTo>
                  <a:lnTo>
                    <a:pt x="315" y="386"/>
                  </a:lnTo>
                  <a:lnTo>
                    <a:pt x="311" y="389"/>
                  </a:lnTo>
                  <a:lnTo>
                    <a:pt x="306" y="392"/>
                  </a:lnTo>
                  <a:lnTo>
                    <a:pt x="301" y="396"/>
                  </a:lnTo>
                  <a:lnTo>
                    <a:pt x="295" y="401"/>
                  </a:lnTo>
                  <a:lnTo>
                    <a:pt x="288" y="406"/>
                  </a:lnTo>
                  <a:lnTo>
                    <a:pt x="281" y="411"/>
                  </a:lnTo>
                  <a:lnTo>
                    <a:pt x="273" y="417"/>
                  </a:lnTo>
                  <a:lnTo>
                    <a:pt x="264" y="423"/>
                  </a:lnTo>
                  <a:lnTo>
                    <a:pt x="256" y="430"/>
                  </a:lnTo>
                  <a:lnTo>
                    <a:pt x="247" y="436"/>
                  </a:lnTo>
                  <a:lnTo>
                    <a:pt x="238" y="443"/>
                  </a:lnTo>
                  <a:lnTo>
                    <a:pt x="229" y="450"/>
                  </a:lnTo>
                  <a:lnTo>
                    <a:pt x="220" y="457"/>
                  </a:lnTo>
                  <a:lnTo>
                    <a:pt x="211" y="463"/>
                  </a:lnTo>
                  <a:lnTo>
                    <a:pt x="202" y="470"/>
                  </a:lnTo>
                  <a:lnTo>
                    <a:pt x="194" y="476"/>
                  </a:lnTo>
                  <a:lnTo>
                    <a:pt x="186" y="483"/>
                  </a:lnTo>
                  <a:lnTo>
                    <a:pt x="178" y="488"/>
                  </a:lnTo>
                  <a:lnTo>
                    <a:pt x="170" y="494"/>
                  </a:lnTo>
                  <a:lnTo>
                    <a:pt x="164" y="499"/>
                  </a:lnTo>
                  <a:lnTo>
                    <a:pt x="157" y="504"/>
                  </a:lnTo>
                  <a:lnTo>
                    <a:pt x="152" y="508"/>
                  </a:lnTo>
                  <a:lnTo>
                    <a:pt x="147" y="511"/>
                  </a:lnTo>
                  <a:lnTo>
                    <a:pt x="144" y="514"/>
                  </a:lnTo>
                  <a:lnTo>
                    <a:pt x="141" y="516"/>
                  </a:lnTo>
                  <a:lnTo>
                    <a:pt x="139" y="517"/>
                  </a:lnTo>
                  <a:lnTo>
                    <a:pt x="139" y="518"/>
                  </a:lnTo>
                  <a:lnTo>
                    <a:pt x="137" y="517"/>
                  </a:lnTo>
                  <a:lnTo>
                    <a:pt x="134" y="516"/>
                  </a:lnTo>
                  <a:lnTo>
                    <a:pt x="129" y="515"/>
                  </a:lnTo>
                  <a:lnTo>
                    <a:pt x="123" y="512"/>
                  </a:lnTo>
                  <a:lnTo>
                    <a:pt x="115" y="510"/>
                  </a:lnTo>
                  <a:lnTo>
                    <a:pt x="106" y="507"/>
                  </a:lnTo>
                  <a:lnTo>
                    <a:pt x="96" y="504"/>
                  </a:lnTo>
                  <a:lnTo>
                    <a:pt x="86" y="500"/>
                  </a:lnTo>
                  <a:lnTo>
                    <a:pt x="75" y="497"/>
                  </a:lnTo>
                  <a:lnTo>
                    <a:pt x="64" y="493"/>
                  </a:lnTo>
                  <a:lnTo>
                    <a:pt x="53" y="489"/>
                  </a:lnTo>
                  <a:lnTo>
                    <a:pt x="43" y="486"/>
                  </a:lnTo>
                  <a:lnTo>
                    <a:pt x="33" y="483"/>
                  </a:lnTo>
                  <a:lnTo>
                    <a:pt x="24" y="480"/>
                  </a:lnTo>
                  <a:lnTo>
                    <a:pt x="16" y="477"/>
                  </a:lnTo>
                  <a:lnTo>
                    <a:pt x="9" y="475"/>
                  </a:lnTo>
                  <a:lnTo>
                    <a:pt x="4" y="473"/>
                  </a:lnTo>
                  <a:lnTo>
                    <a:pt x="1" y="472"/>
                  </a:lnTo>
                  <a:lnTo>
                    <a:pt x="0" y="47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3643FEA6-336A-4E72-88C7-190C181276FB}"/>
                </a:ext>
              </a:extLst>
            </p:cNvPr>
            <p:cNvSpPr/>
            <p:nvPr/>
          </p:nvSpPr>
          <p:spPr>
            <a:xfrm>
              <a:off x="3491880" y="2132562"/>
              <a:ext cx="791986" cy="542882"/>
            </a:xfrm>
            <a:prstGeom prst="ellipse">
              <a:avLst/>
            </a:prstGeom>
            <a:solidFill>
              <a:srgbClr val="FF66CC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A5A0EBCE-6FBE-4F79-BFF9-E23B537C1065}"/>
                </a:ext>
              </a:extLst>
            </p:cNvPr>
            <p:cNvSpPr/>
            <p:nvPr/>
          </p:nvSpPr>
          <p:spPr>
            <a:xfrm>
              <a:off x="3636264" y="2277190"/>
              <a:ext cx="358835" cy="264105"/>
            </a:xfrm>
            <a:prstGeom prst="ellipse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B3693127-6B19-4E23-ADE7-0F04D40601FF}"/>
                </a:ext>
              </a:extLst>
            </p:cNvPr>
            <p:cNvSpPr/>
            <p:nvPr/>
          </p:nvSpPr>
          <p:spPr>
            <a:xfrm>
              <a:off x="4077908" y="2484702"/>
              <a:ext cx="70068" cy="46114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58" name="Tekstboks 52">
              <a:extLst>
                <a:ext uri="{FF2B5EF4-FFF2-40B4-BE49-F238E27FC236}">
                  <a16:creationId xmlns:a16="http://schemas.microsoft.com/office/drawing/2014/main" id="{BFC9C7AC-F276-49E4-B0AA-A695EF435B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4604" y="1457627"/>
              <a:ext cx="1535363" cy="609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200"/>
                <a:t>indkapslet bekterie</a:t>
              </a:r>
              <a:endParaRPr lang="en-US" altLang="da-DK" sz="1200"/>
            </a:p>
          </p:txBody>
        </p:sp>
        <p:cxnSp>
          <p:nvCxnSpPr>
            <p:cNvPr id="54" name="Lige pilforbindelse 53">
              <a:extLst>
                <a:ext uri="{FF2B5EF4-FFF2-40B4-BE49-F238E27FC236}">
                  <a16:creationId xmlns:a16="http://schemas.microsoft.com/office/drawing/2014/main" id="{FC69A434-A39A-40DC-89BC-12852789528D}"/>
                </a:ext>
              </a:extLst>
            </p:cNvPr>
            <p:cNvCxnSpPr/>
            <p:nvPr/>
          </p:nvCxnSpPr>
          <p:spPr>
            <a:xfrm flipH="1">
              <a:off x="4154346" y="2067583"/>
              <a:ext cx="118904" cy="33537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68593A4E-3630-41B1-96CB-786FE06C94A9}"/>
                </a:ext>
              </a:extLst>
            </p:cNvPr>
            <p:cNvSpPr/>
            <p:nvPr/>
          </p:nvSpPr>
          <p:spPr>
            <a:xfrm>
              <a:off x="6035580" y="3463566"/>
              <a:ext cx="791986" cy="540786"/>
            </a:xfrm>
            <a:prstGeom prst="ellipse">
              <a:avLst/>
            </a:prstGeom>
            <a:solidFill>
              <a:srgbClr val="FF66CC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771D943C-84A6-4BC7-A3B9-51C061085737}"/>
                </a:ext>
              </a:extLst>
            </p:cNvPr>
            <p:cNvSpPr/>
            <p:nvPr/>
          </p:nvSpPr>
          <p:spPr>
            <a:xfrm>
              <a:off x="6179964" y="3606099"/>
              <a:ext cx="358835" cy="266202"/>
            </a:xfrm>
            <a:prstGeom prst="ellipse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B5D96F36-996B-42E2-AA96-8677282F46DF}"/>
                </a:ext>
              </a:extLst>
            </p:cNvPr>
            <p:cNvSpPr/>
            <p:nvPr/>
          </p:nvSpPr>
          <p:spPr>
            <a:xfrm>
              <a:off x="6621608" y="3815706"/>
              <a:ext cx="70068" cy="46114"/>
            </a:xfrm>
            <a:prstGeom prst="ellipse">
              <a:avLst/>
            </a:prstGeom>
            <a:solidFill>
              <a:srgbClr val="00B05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Kombinationstegning 57">
              <a:extLst>
                <a:ext uri="{FF2B5EF4-FFF2-40B4-BE49-F238E27FC236}">
                  <a16:creationId xmlns:a16="http://schemas.microsoft.com/office/drawing/2014/main" id="{59E8CFF3-32B8-42FF-B4E9-60493EB5A26D}"/>
                </a:ext>
              </a:extLst>
            </p:cNvPr>
            <p:cNvSpPr/>
            <p:nvPr/>
          </p:nvSpPr>
          <p:spPr>
            <a:xfrm>
              <a:off x="6179964" y="3880685"/>
              <a:ext cx="501096" cy="915982"/>
            </a:xfrm>
            <a:custGeom>
              <a:avLst/>
              <a:gdLst>
                <a:gd name="connsiteX0" fmla="*/ 381000 w 403632"/>
                <a:gd name="connsiteY0" fmla="*/ 0 h 804862"/>
                <a:gd name="connsiteX1" fmla="*/ 361950 w 403632"/>
                <a:gd name="connsiteY1" fmla="*/ 276225 h 804862"/>
                <a:gd name="connsiteX2" fmla="*/ 0 w 403632"/>
                <a:gd name="connsiteY2" fmla="*/ 804862 h 804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3632" h="804862">
                  <a:moveTo>
                    <a:pt x="381000" y="0"/>
                  </a:moveTo>
                  <a:cubicBezTo>
                    <a:pt x="403225" y="71040"/>
                    <a:pt x="425450" y="142081"/>
                    <a:pt x="361950" y="276225"/>
                  </a:cubicBezTo>
                  <a:cubicBezTo>
                    <a:pt x="298450" y="410369"/>
                    <a:pt x="149225" y="607615"/>
                    <a:pt x="0" y="804862"/>
                  </a:cubicBezTo>
                </a:path>
              </a:pathLst>
            </a:custGeom>
            <a:noFill/>
            <a:ln w="19050"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Kombinationstegning 58">
              <a:extLst>
                <a:ext uri="{FF2B5EF4-FFF2-40B4-BE49-F238E27FC236}">
                  <a16:creationId xmlns:a16="http://schemas.microsoft.com/office/drawing/2014/main" id="{FD9A6B8D-8538-46F0-A776-9D190E623FC5}"/>
                </a:ext>
              </a:extLst>
            </p:cNvPr>
            <p:cNvSpPr/>
            <p:nvPr/>
          </p:nvSpPr>
          <p:spPr>
            <a:xfrm>
              <a:off x="4377291" y="2543392"/>
              <a:ext cx="1509659" cy="1077380"/>
            </a:xfrm>
            <a:custGeom>
              <a:avLst/>
              <a:gdLst>
                <a:gd name="connsiteX0" fmla="*/ 0 w 1509712"/>
                <a:gd name="connsiteY0" fmla="*/ 0 h 1042988"/>
                <a:gd name="connsiteX1" fmla="*/ 942975 w 1509712"/>
                <a:gd name="connsiteY1" fmla="*/ 762000 h 1042988"/>
                <a:gd name="connsiteX2" fmla="*/ 1509712 w 1509712"/>
                <a:gd name="connsiteY2" fmla="*/ 1042988 h 104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9712" h="1042988">
                  <a:moveTo>
                    <a:pt x="0" y="0"/>
                  </a:moveTo>
                  <a:cubicBezTo>
                    <a:pt x="345678" y="294084"/>
                    <a:pt x="691356" y="588169"/>
                    <a:pt x="942975" y="762000"/>
                  </a:cubicBezTo>
                  <a:cubicBezTo>
                    <a:pt x="1194594" y="935831"/>
                    <a:pt x="1352153" y="989409"/>
                    <a:pt x="1509712" y="1042988"/>
                  </a:cubicBezTo>
                </a:path>
              </a:pathLst>
            </a:custGeom>
            <a:noFill/>
            <a:ln w="19050"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Kombinationstegning 59">
              <a:extLst>
                <a:ext uri="{FF2B5EF4-FFF2-40B4-BE49-F238E27FC236}">
                  <a16:creationId xmlns:a16="http://schemas.microsoft.com/office/drawing/2014/main" id="{8F430914-7E3B-44FC-B06F-F975187ACA55}"/>
                </a:ext>
              </a:extLst>
            </p:cNvPr>
            <p:cNvSpPr/>
            <p:nvPr/>
          </p:nvSpPr>
          <p:spPr>
            <a:xfrm rot="21212886">
              <a:off x="6904005" y="3616580"/>
              <a:ext cx="1361029" cy="318603"/>
            </a:xfrm>
            <a:custGeom>
              <a:avLst/>
              <a:gdLst>
                <a:gd name="connsiteX0" fmla="*/ 0 w 1362075"/>
                <a:gd name="connsiteY0" fmla="*/ 242888 h 319405"/>
                <a:gd name="connsiteX1" fmla="*/ 509588 w 1362075"/>
                <a:gd name="connsiteY1" fmla="*/ 304800 h 319405"/>
                <a:gd name="connsiteX2" fmla="*/ 1362075 w 1362075"/>
                <a:gd name="connsiteY2" fmla="*/ 0 h 319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2075" h="319405">
                  <a:moveTo>
                    <a:pt x="0" y="242888"/>
                  </a:moveTo>
                  <a:cubicBezTo>
                    <a:pt x="141288" y="294084"/>
                    <a:pt x="282576" y="345281"/>
                    <a:pt x="509588" y="304800"/>
                  </a:cubicBezTo>
                  <a:cubicBezTo>
                    <a:pt x="736600" y="264319"/>
                    <a:pt x="1049337" y="132159"/>
                    <a:pt x="1362075" y="0"/>
                  </a:cubicBezTo>
                </a:path>
              </a:pathLst>
            </a:custGeom>
            <a:noFill/>
            <a:ln w="19050"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9120288C-6E7C-4EA7-8C81-00F1B1C8D0D6}"/>
                </a:ext>
              </a:extLst>
            </p:cNvPr>
            <p:cNvSpPr/>
            <p:nvPr/>
          </p:nvSpPr>
          <p:spPr>
            <a:xfrm>
              <a:off x="6131128" y="4792475"/>
              <a:ext cx="67945" cy="46114"/>
            </a:xfrm>
            <a:prstGeom prst="ellipse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uppe 15">
            <a:extLst>
              <a:ext uri="{FF2B5EF4-FFF2-40B4-BE49-F238E27FC236}">
                <a16:creationId xmlns:a16="http://schemas.microsoft.com/office/drawing/2014/main" id="{8C349136-9D61-43F3-B57E-7FDEEA94BD2F}"/>
              </a:ext>
            </a:extLst>
          </p:cNvPr>
          <p:cNvGrpSpPr>
            <a:grpSpLocks/>
          </p:cNvGrpSpPr>
          <p:nvPr/>
        </p:nvGrpSpPr>
        <p:grpSpPr bwMode="auto">
          <a:xfrm>
            <a:off x="5226050" y="2968625"/>
            <a:ext cx="3236913" cy="2981325"/>
            <a:chOff x="5224463" y="3806217"/>
            <a:chExt cx="1930400" cy="1889282"/>
          </a:xfrm>
        </p:grpSpPr>
        <p:sp>
          <p:nvSpPr>
            <p:cNvPr id="19467" name="Freeform 2">
              <a:extLst>
                <a:ext uri="{FF2B5EF4-FFF2-40B4-BE49-F238E27FC236}">
                  <a16:creationId xmlns:a16="http://schemas.microsoft.com/office/drawing/2014/main" id="{60D5C093-98ED-46D0-AD5B-A9F3EAD8E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4463" y="4646161"/>
              <a:ext cx="1044575" cy="290513"/>
            </a:xfrm>
            <a:custGeom>
              <a:avLst/>
              <a:gdLst>
                <a:gd name="T0" fmla="*/ 2147483646 w 658"/>
                <a:gd name="T1" fmla="*/ 0 h 183"/>
                <a:gd name="T2" fmla="*/ 2147483646 w 658"/>
                <a:gd name="T3" fmla="*/ 0 h 183"/>
                <a:gd name="T4" fmla="*/ 2147483646 w 658"/>
                <a:gd name="T5" fmla="*/ 0 h 183"/>
                <a:gd name="T6" fmla="*/ 2147483646 w 658"/>
                <a:gd name="T7" fmla="*/ 0 h 183"/>
                <a:gd name="T8" fmla="*/ 2147483646 w 658"/>
                <a:gd name="T9" fmla="*/ 2147483646 h 183"/>
                <a:gd name="T10" fmla="*/ 2147483646 w 658"/>
                <a:gd name="T11" fmla="*/ 2147483646 h 183"/>
                <a:gd name="T12" fmla="*/ 2147483646 w 658"/>
                <a:gd name="T13" fmla="*/ 2147483646 h 183"/>
                <a:gd name="T14" fmla="*/ 2147483646 w 658"/>
                <a:gd name="T15" fmla="*/ 2147483646 h 183"/>
                <a:gd name="T16" fmla="*/ 2147483646 w 658"/>
                <a:gd name="T17" fmla="*/ 2147483646 h 183"/>
                <a:gd name="T18" fmla="*/ 2147483646 w 658"/>
                <a:gd name="T19" fmla="*/ 2147483646 h 183"/>
                <a:gd name="T20" fmla="*/ 2147483646 w 658"/>
                <a:gd name="T21" fmla="*/ 2147483646 h 183"/>
                <a:gd name="T22" fmla="*/ 2147483646 w 658"/>
                <a:gd name="T23" fmla="*/ 2147483646 h 183"/>
                <a:gd name="T24" fmla="*/ 2147483646 w 658"/>
                <a:gd name="T25" fmla="*/ 2147483646 h 183"/>
                <a:gd name="T26" fmla="*/ 2147483646 w 658"/>
                <a:gd name="T27" fmla="*/ 2147483646 h 183"/>
                <a:gd name="T28" fmla="*/ 2147483646 w 658"/>
                <a:gd name="T29" fmla="*/ 2147483646 h 183"/>
                <a:gd name="T30" fmla="*/ 2147483646 w 658"/>
                <a:gd name="T31" fmla="*/ 2147483646 h 183"/>
                <a:gd name="T32" fmla="*/ 2147483646 w 658"/>
                <a:gd name="T33" fmla="*/ 2147483646 h 183"/>
                <a:gd name="T34" fmla="*/ 2147483646 w 658"/>
                <a:gd name="T35" fmla="*/ 2147483646 h 183"/>
                <a:gd name="T36" fmla="*/ 2147483646 w 658"/>
                <a:gd name="T37" fmla="*/ 2147483646 h 183"/>
                <a:gd name="T38" fmla="*/ 2147483646 w 658"/>
                <a:gd name="T39" fmla="*/ 2147483646 h 183"/>
                <a:gd name="T40" fmla="*/ 2147483646 w 658"/>
                <a:gd name="T41" fmla="*/ 2147483646 h 183"/>
                <a:gd name="T42" fmla="*/ 2147483646 w 658"/>
                <a:gd name="T43" fmla="*/ 2147483646 h 183"/>
                <a:gd name="T44" fmla="*/ 2147483646 w 658"/>
                <a:gd name="T45" fmla="*/ 2147483646 h 183"/>
                <a:gd name="T46" fmla="*/ 2147483646 w 658"/>
                <a:gd name="T47" fmla="*/ 2147483646 h 183"/>
                <a:gd name="T48" fmla="*/ 2147483646 w 658"/>
                <a:gd name="T49" fmla="*/ 2147483646 h 183"/>
                <a:gd name="T50" fmla="*/ 2147483646 w 658"/>
                <a:gd name="T51" fmla="*/ 2147483646 h 183"/>
                <a:gd name="T52" fmla="*/ 2147483646 w 658"/>
                <a:gd name="T53" fmla="*/ 2147483646 h 183"/>
                <a:gd name="T54" fmla="*/ 2147483646 w 658"/>
                <a:gd name="T55" fmla="*/ 2147483646 h 183"/>
                <a:gd name="T56" fmla="*/ 2147483646 w 658"/>
                <a:gd name="T57" fmla="*/ 2147483646 h 183"/>
                <a:gd name="T58" fmla="*/ 2147483646 w 658"/>
                <a:gd name="T59" fmla="*/ 2147483646 h 183"/>
                <a:gd name="T60" fmla="*/ 2147483646 w 658"/>
                <a:gd name="T61" fmla="*/ 2147483646 h 183"/>
                <a:gd name="T62" fmla="*/ 2147483646 w 658"/>
                <a:gd name="T63" fmla="*/ 2147483646 h 183"/>
                <a:gd name="T64" fmla="*/ 2147483646 w 658"/>
                <a:gd name="T65" fmla="*/ 2147483646 h 183"/>
                <a:gd name="T66" fmla="*/ 2147483646 w 658"/>
                <a:gd name="T67" fmla="*/ 2147483646 h 183"/>
                <a:gd name="T68" fmla="*/ 2147483646 w 658"/>
                <a:gd name="T69" fmla="*/ 2147483646 h 183"/>
                <a:gd name="T70" fmla="*/ 2147483646 w 658"/>
                <a:gd name="T71" fmla="*/ 2147483646 h 183"/>
                <a:gd name="T72" fmla="*/ 2147483646 w 658"/>
                <a:gd name="T73" fmla="*/ 2147483646 h 183"/>
                <a:gd name="T74" fmla="*/ 2147483646 w 658"/>
                <a:gd name="T75" fmla="*/ 2147483646 h 183"/>
                <a:gd name="T76" fmla="*/ 2147483646 w 658"/>
                <a:gd name="T77" fmla="*/ 2147483646 h 183"/>
                <a:gd name="T78" fmla="*/ 2147483646 w 658"/>
                <a:gd name="T79" fmla="*/ 2147483646 h 183"/>
                <a:gd name="T80" fmla="*/ 2147483646 w 658"/>
                <a:gd name="T81" fmla="*/ 2147483646 h 183"/>
                <a:gd name="T82" fmla="*/ 2147483646 w 658"/>
                <a:gd name="T83" fmla="*/ 2147483646 h 183"/>
                <a:gd name="T84" fmla="*/ 2147483646 w 658"/>
                <a:gd name="T85" fmla="*/ 2147483646 h 183"/>
                <a:gd name="T86" fmla="*/ 2147483646 w 658"/>
                <a:gd name="T87" fmla="*/ 2147483646 h 183"/>
                <a:gd name="T88" fmla="*/ 2147483646 w 658"/>
                <a:gd name="T89" fmla="*/ 2147483646 h 183"/>
                <a:gd name="T90" fmla="*/ 2147483646 w 658"/>
                <a:gd name="T91" fmla="*/ 2147483646 h 183"/>
                <a:gd name="T92" fmla="*/ 2147483646 w 658"/>
                <a:gd name="T93" fmla="*/ 2147483646 h 183"/>
                <a:gd name="T94" fmla="*/ 2147483646 w 658"/>
                <a:gd name="T95" fmla="*/ 2147483646 h 183"/>
                <a:gd name="T96" fmla="*/ 2147483646 w 658"/>
                <a:gd name="T97" fmla="*/ 2147483646 h 183"/>
                <a:gd name="T98" fmla="*/ 2147483646 w 658"/>
                <a:gd name="T99" fmla="*/ 2147483646 h 183"/>
                <a:gd name="T100" fmla="*/ 2147483646 w 658"/>
                <a:gd name="T101" fmla="*/ 2147483646 h 183"/>
                <a:gd name="T102" fmla="*/ 0 w 658"/>
                <a:gd name="T103" fmla="*/ 2147483646 h 183"/>
                <a:gd name="T104" fmla="*/ 2147483646 w 658"/>
                <a:gd name="T105" fmla="*/ 2147483646 h 183"/>
                <a:gd name="T106" fmla="*/ 2147483646 w 658"/>
                <a:gd name="T107" fmla="*/ 2147483646 h 183"/>
                <a:gd name="T108" fmla="*/ 2147483646 w 658"/>
                <a:gd name="T109" fmla="*/ 2147483646 h 183"/>
                <a:gd name="T110" fmla="*/ 2147483646 w 658"/>
                <a:gd name="T111" fmla="*/ 0 h 18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58"/>
                <a:gd name="T169" fmla="*/ 0 h 183"/>
                <a:gd name="T170" fmla="*/ 658 w 658"/>
                <a:gd name="T171" fmla="*/ 183 h 18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58" h="183">
                  <a:moveTo>
                    <a:pt x="24" y="0"/>
                  </a:moveTo>
                  <a:lnTo>
                    <a:pt x="25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2" y="0"/>
                  </a:lnTo>
                  <a:lnTo>
                    <a:pt x="67" y="0"/>
                  </a:lnTo>
                  <a:lnTo>
                    <a:pt x="73" y="0"/>
                  </a:lnTo>
                  <a:lnTo>
                    <a:pt x="80" y="1"/>
                  </a:lnTo>
                  <a:lnTo>
                    <a:pt x="86" y="1"/>
                  </a:lnTo>
                  <a:lnTo>
                    <a:pt x="93" y="1"/>
                  </a:lnTo>
                  <a:lnTo>
                    <a:pt x="100" y="1"/>
                  </a:lnTo>
                  <a:lnTo>
                    <a:pt x="108" y="1"/>
                  </a:lnTo>
                  <a:lnTo>
                    <a:pt x="115" y="1"/>
                  </a:lnTo>
                  <a:lnTo>
                    <a:pt x="123" y="1"/>
                  </a:lnTo>
                  <a:lnTo>
                    <a:pt x="132" y="1"/>
                  </a:lnTo>
                  <a:lnTo>
                    <a:pt x="140" y="1"/>
                  </a:lnTo>
                  <a:lnTo>
                    <a:pt x="149" y="1"/>
                  </a:lnTo>
                  <a:lnTo>
                    <a:pt x="157" y="2"/>
                  </a:lnTo>
                  <a:lnTo>
                    <a:pt x="167" y="2"/>
                  </a:lnTo>
                  <a:lnTo>
                    <a:pt x="176" y="2"/>
                  </a:lnTo>
                  <a:lnTo>
                    <a:pt x="185" y="2"/>
                  </a:lnTo>
                  <a:lnTo>
                    <a:pt x="195" y="2"/>
                  </a:lnTo>
                  <a:lnTo>
                    <a:pt x="205" y="2"/>
                  </a:lnTo>
                  <a:lnTo>
                    <a:pt x="214" y="2"/>
                  </a:lnTo>
                  <a:lnTo>
                    <a:pt x="224" y="3"/>
                  </a:lnTo>
                  <a:lnTo>
                    <a:pt x="235" y="3"/>
                  </a:lnTo>
                  <a:lnTo>
                    <a:pt x="245" y="3"/>
                  </a:lnTo>
                  <a:lnTo>
                    <a:pt x="255" y="3"/>
                  </a:lnTo>
                  <a:lnTo>
                    <a:pt x="266" y="3"/>
                  </a:lnTo>
                  <a:lnTo>
                    <a:pt x="276" y="3"/>
                  </a:lnTo>
                  <a:lnTo>
                    <a:pt x="287" y="3"/>
                  </a:lnTo>
                  <a:lnTo>
                    <a:pt x="297" y="4"/>
                  </a:lnTo>
                  <a:lnTo>
                    <a:pt x="308" y="4"/>
                  </a:lnTo>
                  <a:lnTo>
                    <a:pt x="318" y="4"/>
                  </a:lnTo>
                  <a:lnTo>
                    <a:pt x="329" y="4"/>
                  </a:lnTo>
                  <a:lnTo>
                    <a:pt x="340" y="4"/>
                  </a:lnTo>
                  <a:lnTo>
                    <a:pt x="351" y="4"/>
                  </a:lnTo>
                  <a:lnTo>
                    <a:pt x="361" y="4"/>
                  </a:lnTo>
                  <a:lnTo>
                    <a:pt x="372" y="5"/>
                  </a:lnTo>
                  <a:lnTo>
                    <a:pt x="382" y="5"/>
                  </a:lnTo>
                  <a:lnTo>
                    <a:pt x="393" y="5"/>
                  </a:lnTo>
                  <a:lnTo>
                    <a:pt x="403" y="5"/>
                  </a:lnTo>
                  <a:lnTo>
                    <a:pt x="414" y="5"/>
                  </a:lnTo>
                  <a:lnTo>
                    <a:pt x="424" y="5"/>
                  </a:lnTo>
                  <a:lnTo>
                    <a:pt x="434" y="5"/>
                  </a:lnTo>
                  <a:lnTo>
                    <a:pt x="445" y="6"/>
                  </a:lnTo>
                  <a:lnTo>
                    <a:pt x="455" y="6"/>
                  </a:lnTo>
                  <a:lnTo>
                    <a:pt x="464" y="6"/>
                  </a:lnTo>
                  <a:lnTo>
                    <a:pt x="474" y="6"/>
                  </a:lnTo>
                  <a:lnTo>
                    <a:pt x="484" y="6"/>
                  </a:lnTo>
                  <a:lnTo>
                    <a:pt x="493" y="6"/>
                  </a:lnTo>
                  <a:lnTo>
                    <a:pt x="502" y="6"/>
                  </a:lnTo>
                  <a:lnTo>
                    <a:pt x="512" y="6"/>
                  </a:lnTo>
                  <a:lnTo>
                    <a:pt x="520" y="7"/>
                  </a:lnTo>
                  <a:lnTo>
                    <a:pt x="529" y="7"/>
                  </a:lnTo>
                  <a:lnTo>
                    <a:pt x="537" y="7"/>
                  </a:lnTo>
                  <a:lnTo>
                    <a:pt x="546" y="7"/>
                  </a:lnTo>
                  <a:lnTo>
                    <a:pt x="554" y="7"/>
                  </a:lnTo>
                  <a:lnTo>
                    <a:pt x="561" y="7"/>
                  </a:lnTo>
                  <a:lnTo>
                    <a:pt x="569" y="7"/>
                  </a:lnTo>
                  <a:lnTo>
                    <a:pt x="576" y="7"/>
                  </a:lnTo>
                  <a:lnTo>
                    <a:pt x="583" y="7"/>
                  </a:lnTo>
                  <a:lnTo>
                    <a:pt x="589" y="8"/>
                  </a:lnTo>
                  <a:lnTo>
                    <a:pt x="596" y="8"/>
                  </a:lnTo>
                  <a:lnTo>
                    <a:pt x="602" y="8"/>
                  </a:lnTo>
                  <a:lnTo>
                    <a:pt x="607" y="8"/>
                  </a:lnTo>
                  <a:lnTo>
                    <a:pt x="612" y="8"/>
                  </a:lnTo>
                  <a:lnTo>
                    <a:pt x="617" y="8"/>
                  </a:lnTo>
                  <a:lnTo>
                    <a:pt x="622" y="8"/>
                  </a:lnTo>
                  <a:lnTo>
                    <a:pt x="626" y="8"/>
                  </a:lnTo>
                  <a:lnTo>
                    <a:pt x="630" y="8"/>
                  </a:lnTo>
                  <a:lnTo>
                    <a:pt x="633" y="8"/>
                  </a:lnTo>
                  <a:lnTo>
                    <a:pt x="636" y="8"/>
                  </a:lnTo>
                  <a:lnTo>
                    <a:pt x="639" y="8"/>
                  </a:lnTo>
                  <a:lnTo>
                    <a:pt x="641" y="8"/>
                  </a:lnTo>
                  <a:lnTo>
                    <a:pt x="642" y="8"/>
                  </a:lnTo>
                  <a:lnTo>
                    <a:pt x="644" y="8"/>
                  </a:lnTo>
                  <a:lnTo>
                    <a:pt x="645" y="8"/>
                  </a:lnTo>
                  <a:lnTo>
                    <a:pt x="647" y="14"/>
                  </a:lnTo>
                  <a:lnTo>
                    <a:pt x="650" y="21"/>
                  </a:lnTo>
                  <a:lnTo>
                    <a:pt x="652" y="28"/>
                  </a:lnTo>
                  <a:lnTo>
                    <a:pt x="654" y="35"/>
                  </a:lnTo>
                  <a:lnTo>
                    <a:pt x="655" y="43"/>
                  </a:lnTo>
                  <a:lnTo>
                    <a:pt x="656" y="50"/>
                  </a:lnTo>
                  <a:lnTo>
                    <a:pt x="657" y="58"/>
                  </a:lnTo>
                  <a:lnTo>
                    <a:pt x="657" y="66"/>
                  </a:lnTo>
                  <a:lnTo>
                    <a:pt x="657" y="74"/>
                  </a:lnTo>
                  <a:lnTo>
                    <a:pt x="656" y="81"/>
                  </a:lnTo>
                  <a:lnTo>
                    <a:pt x="655" y="89"/>
                  </a:lnTo>
                  <a:lnTo>
                    <a:pt x="654" y="96"/>
                  </a:lnTo>
                  <a:lnTo>
                    <a:pt x="652" y="103"/>
                  </a:lnTo>
                  <a:lnTo>
                    <a:pt x="650" y="109"/>
                  </a:lnTo>
                  <a:lnTo>
                    <a:pt x="647" y="115"/>
                  </a:lnTo>
                  <a:lnTo>
                    <a:pt x="644" y="121"/>
                  </a:lnTo>
                  <a:lnTo>
                    <a:pt x="641" y="126"/>
                  </a:lnTo>
                  <a:lnTo>
                    <a:pt x="640" y="126"/>
                  </a:lnTo>
                  <a:lnTo>
                    <a:pt x="638" y="126"/>
                  </a:lnTo>
                  <a:lnTo>
                    <a:pt x="637" y="126"/>
                  </a:lnTo>
                  <a:lnTo>
                    <a:pt x="635" y="127"/>
                  </a:lnTo>
                  <a:lnTo>
                    <a:pt x="632" y="127"/>
                  </a:lnTo>
                  <a:lnTo>
                    <a:pt x="629" y="127"/>
                  </a:lnTo>
                  <a:lnTo>
                    <a:pt x="626" y="127"/>
                  </a:lnTo>
                  <a:lnTo>
                    <a:pt x="622" y="128"/>
                  </a:lnTo>
                  <a:lnTo>
                    <a:pt x="618" y="128"/>
                  </a:lnTo>
                  <a:lnTo>
                    <a:pt x="613" y="128"/>
                  </a:lnTo>
                  <a:lnTo>
                    <a:pt x="608" y="129"/>
                  </a:lnTo>
                  <a:lnTo>
                    <a:pt x="603" y="129"/>
                  </a:lnTo>
                  <a:lnTo>
                    <a:pt x="597" y="130"/>
                  </a:lnTo>
                  <a:lnTo>
                    <a:pt x="591" y="130"/>
                  </a:lnTo>
                  <a:lnTo>
                    <a:pt x="585" y="131"/>
                  </a:lnTo>
                  <a:lnTo>
                    <a:pt x="579" y="132"/>
                  </a:lnTo>
                  <a:lnTo>
                    <a:pt x="572" y="132"/>
                  </a:lnTo>
                  <a:lnTo>
                    <a:pt x="565" y="133"/>
                  </a:lnTo>
                  <a:lnTo>
                    <a:pt x="557" y="134"/>
                  </a:lnTo>
                  <a:lnTo>
                    <a:pt x="549" y="134"/>
                  </a:lnTo>
                  <a:lnTo>
                    <a:pt x="541" y="135"/>
                  </a:lnTo>
                  <a:lnTo>
                    <a:pt x="533" y="136"/>
                  </a:lnTo>
                  <a:lnTo>
                    <a:pt x="525" y="136"/>
                  </a:lnTo>
                  <a:lnTo>
                    <a:pt x="516" y="137"/>
                  </a:lnTo>
                  <a:lnTo>
                    <a:pt x="507" y="138"/>
                  </a:lnTo>
                  <a:lnTo>
                    <a:pt x="498" y="139"/>
                  </a:lnTo>
                  <a:lnTo>
                    <a:pt x="489" y="140"/>
                  </a:lnTo>
                  <a:lnTo>
                    <a:pt x="479" y="141"/>
                  </a:lnTo>
                  <a:lnTo>
                    <a:pt x="470" y="141"/>
                  </a:lnTo>
                  <a:lnTo>
                    <a:pt x="460" y="142"/>
                  </a:lnTo>
                  <a:lnTo>
                    <a:pt x="450" y="143"/>
                  </a:lnTo>
                  <a:lnTo>
                    <a:pt x="440" y="144"/>
                  </a:lnTo>
                  <a:lnTo>
                    <a:pt x="430" y="145"/>
                  </a:lnTo>
                  <a:lnTo>
                    <a:pt x="420" y="146"/>
                  </a:lnTo>
                  <a:lnTo>
                    <a:pt x="409" y="147"/>
                  </a:lnTo>
                  <a:lnTo>
                    <a:pt x="399" y="148"/>
                  </a:lnTo>
                  <a:lnTo>
                    <a:pt x="388" y="149"/>
                  </a:lnTo>
                  <a:lnTo>
                    <a:pt x="378" y="150"/>
                  </a:lnTo>
                  <a:lnTo>
                    <a:pt x="367" y="151"/>
                  </a:lnTo>
                  <a:lnTo>
                    <a:pt x="357" y="152"/>
                  </a:lnTo>
                  <a:lnTo>
                    <a:pt x="346" y="153"/>
                  </a:lnTo>
                  <a:lnTo>
                    <a:pt x="335" y="154"/>
                  </a:lnTo>
                  <a:lnTo>
                    <a:pt x="324" y="155"/>
                  </a:lnTo>
                  <a:lnTo>
                    <a:pt x="314" y="155"/>
                  </a:lnTo>
                  <a:lnTo>
                    <a:pt x="303" y="156"/>
                  </a:lnTo>
                  <a:lnTo>
                    <a:pt x="292" y="157"/>
                  </a:lnTo>
                  <a:lnTo>
                    <a:pt x="282" y="158"/>
                  </a:lnTo>
                  <a:lnTo>
                    <a:pt x="271" y="159"/>
                  </a:lnTo>
                  <a:lnTo>
                    <a:pt x="261" y="160"/>
                  </a:lnTo>
                  <a:lnTo>
                    <a:pt x="250" y="161"/>
                  </a:lnTo>
                  <a:lnTo>
                    <a:pt x="240" y="162"/>
                  </a:lnTo>
                  <a:lnTo>
                    <a:pt x="230" y="163"/>
                  </a:lnTo>
                  <a:lnTo>
                    <a:pt x="219" y="164"/>
                  </a:lnTo>
                  <a:lnTo>
                    <a:pt x="209" y="165"/>
                  </a:lnTo>
                  <a:lnTo>
                    <a:pt x="200" y="166"/>
                  </a:lnTo>
                  <a:lnTo>
                    <a:pt x="190" y="167"/>
                  </a:lnTo>
                  <a:lnTo>
                    <a:pt x="180" y="168"/>
                  </a:lnTo>
                  <a:lnTo>
                    <a:pt x="171" y="168"/>
                  </a:lnTo>
                  <a:lnTo>
                    <a:pt x="161" y="169"/>
                  </a:lnTo>
                  <a:lnTo>
                    <a:pt x="152" y="170"/>
                  </a:lnTo>
                  <a:lnTo>
                    <a:pt x="144" y="171"/>
                  </a:lnTo>
                  <a:lnTo>
                    <a:pt x="135" y="172"/>
                  </a:lnTo>
                  <a:lnTo>
                    <a:pt x="126" y="172"/>
                  </a:lnTo>
                  <a:lnTo>
                    <a:pt x="118" y="173"/>
                  </a:lnTo>
                  <a:lnTo>
                    <a:pt x="110" y="174"/>
                  </a:lnTo>
                  <a:lnTo>
                    <a:pt x="102" y="175"/>
                  </a:lnTo>
                  <a:lnTo>
                    <a:pt x="95" y="175"/>
                  </a:lnTo>
                  <a:lnTo>
                    <a:pt x="88" y="176"/>
                  </a:lnTo>
                  <a:lnTo>
                    <a:pt x="81" y="177"/>
                  </a:lnTo>
                  <a:lnTo>
                    <a:pt x="74" y="177"/>
                  </a:lnTo>
                  <a:lnTo>
                    <a:pt x="68" y="178"/>
                  </a:lnTo>
                  <a:lnTo>
                    <a:pt x="62" y="178"/>
                  </a:lnTo>
                  <a:lnTo>
                    <a:pt x="57" y="179"/>
                  </a:lnTo>
                  <a:lnTo>
                    <a:pt x="51" y="179"/>
                  </a:lnTo>
                  <a:lnTo>
                    <a:pt x="46" y="180"/>
                  </a:lnTo>
                  <a:lnTo>
                    <a:pt x="42" y="180"/>
                  </a:lnTo>
                  <a:lnTo>
                    <a:pt x="38" y="180"/>
                  </a:lnTo>
                  <a:lnTo>
                    <a:pt x="34" y="181"/>
                  </a:lnTo>
                  <a:lnTo>
                    <a:pt x="30" y="181"/>
                  </a:lnTo>
                  <a:lnTo>
                    <a:pt x="28" y="181"/>
                  </a:lnTo>
                  <a:lnTo>
                    <a:pt x="25" y="182"/>
                  </a:lnTo>
                  <a:lnTo>
                    <a:pt x="23" y="182"/>
                  </a:lnTo>
                  <a:lnTo>
                    <a:pt x="21" y="182"/>
                  </a:lnTo>
                  <a:lnTo>
                    <a:pt x="20" y="182"/>
                  </a:lnTo>
                  <a:lnTo>
                    <a:pt x="19" y="182"/>
                  </a:lnTo>
                  <a:lnTo>
                    <a:pt x="16" y="177"/>
                  </a:lnTo>
                  <a:lnTo>
                    <a:pt x="14" y="172"/>
                  </a:lnTo>
                  <a:lnTo>
                    <a:pt x="12" y="166"/>
                  </a:lnTo>
                  <a:lnTo>
                    <a:pt x="10" y="160"/>
                  </a:lnTo>
                  <a:lnTo>
                    <a:pt x="8" y="154"/>
                  </a:lnTo>
                  <a:lnTo>
                    <a:pt x="6" y="147"/>
                  </a:lnTo>
                  <a:lnTo>
                    <a:pt x="5" y="140"/>
                  </a:lnTo>
                  <a:lnTo>
                    <a:pt x="3" y="133"/>
                  </a:lnTo>
                  <a:lnTo>
                    <a:pt x="2" y="125"/>
                  </a:lnTo>
                  <a:lnTo>
                    <a:pt x="1" y="118"/>
                  </a:lnTo>
                  <a:lnTo>
                    <a:pt x="1" y="110"/>
                  </a:lnTo>
                  <a:lnTo>
                    <a:pt x="0" y="103"/>
                  </a:lnTo>
                  <a:lnTo>
                    <a:pt x="0" y="95"/>
                  </a:lnTo>
                  <a:lnTo>
                    <a:pt x="0" y="87"/>
                  </a:lnTo>
                  <a:lnTo>
                    <a:pt x="0" y="79"/>
                  </a:lnTo>
                  <a:lnTo>
                    <a:pt x="1" y="72"/>
                  </a:lnTo>
                  <a:lnTo>
                    <a:pt x="2" y="64"/>
                  </a:lnTo>
                  <a:lnTo>
                    <a:pt x="3" y="56"/>
                  </a:lnTo>
                  <a:lnTo>
                    <a:pt x="4" y="49"/>
                  </a:lnTo>
                  <a:lnTo>
                    <a:pt x="5" y="42"/>
                  </a:lnTo>
                  <a:lnTo>
                    <a:pt x="7" y="35"/>
                  </a:lnTo>
                  <a:lnTo>
                    <a:pt x="9" y="28"/>
                  </a:lnTo>
                  <a:lnTo>
                    <a:pt x="12" y="22"/>
                  </a:lnTo>
                  <a:lnTo>
                    <a:pt x="14" y="16"/>
                  </a:lnTo>
                  <a:lnTo>
                    <a:pt x="17" y="10"/>
                  </a:lnTo>
                  <a:lnTo>
                    <a:pt x="21" y="5"/>
                  </a:lnTo>
                  <a:lnTo>
                    <a:pt x="24" y="0"/>
                  </a:lnTo>
                </a:path>
              </a:pathLst>
            </a:custGeom>
            <a:solidFill>
              <a:srgbClr val="B2B2B2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9468" name="Freeform 3">
              <a:extLst>
                <a:ext uri="{FF2B5EF4-FFF2-40B4-BE49-F238E27FC236}">
                  <a16:creationId xmlns:a16="http://schemas.microsoft.com/office/drawing/2014/main" id="{02406EB1-E4F5-48C7-8E8E-E9B350B0F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4463" y="4646161"/>
              <a:ext cx="1044575" cy="290513"/>
            </a:xfrm>
            <a:custGeom>
              <a:avLst/>
              <a:gdLst>
                <a:gd name="T0" fmla="*/ 2147483646 w 658"/>
                <a:gd name="T1" fmla="*/ 0 h 183"/>
                <a:gd name="T2" fmla="*/ 2147483646 w 658"/>
                <a:gd name="T3" fmla="*/ 0 h 183"/>
                <a:gd name="T4" fmla="*/ 2147483646 w 658"/>
                <a:gd name="T5" fmla="*/ 0 h 183"/>
                <a:gd name="T6" fmla="*/ 2147483646 w 658"/>
                <a:gd name="T7" fmla="*/ 0 h 183"/>
                <a:gd name="T8" fmla="*/ 2147483646 w 658"/>
                <a:gd name="T9" fmla="*/ 2147483646 h 183"/>
                <a:gd name="T10" fmla="*/ 2147483646 w 658"/>
                <a:gd name="T11" fmla="*/ 2147483646 h 183"/>
                <a:gd name="T12" fmla="*/ 2147483646 w 658"/>
                <a:gd name="T13" fmla="*/ 2147483646 h 183"/>
                <a:gd name="T14" fmla="*/ 2147483646 w 658"/>
                <a:gd name="T15" fmla="*/ 2147483646 h 183"/>
                <a:gd name="T16" fmla="*/ 2147483646 w 658"/>
                <a:gd name="T17" fmla="*/ 2147483646 h 183"/>
                <a:gd name="T18" fmla="*/ 2147483646 w 658"/>
                <a:gd name="T19" fmla="*/ 2147483646 h 183"/>
                <a:gd name="T20" fmla="*/ 2147483646 w 658"/>
                <a:gd name="T21" fmla="*/ 2147483646 h 183"/>
                <a:gd name="T22" fmla="*/ 2147483646 w 658"/>
                <a:gd name="T23" fmla="*/ 2147483646 h 183"/>
                <a:gd name="T24" fmla="*/ 2147483646 w 658"/>
                <a:gd name="T25" fmla="*/ 2147483646 h 183"/>
                <a:gd name="T26" fmla="*/ 2147483646 w 658"/>
                <a:gd name="T27" fmla="*/ 2147483646 h 183"/>
                <a:gd name="T28" fmla="*/ 2147483646 w 658"/>
                <a:gd name="T29" fmla="*/ 2147483646 h 183"/>
                <a:gd name="T30" fmla="*/ 2147483646 w 658"/>
                <a:gd name="T31" fmla="*/ 2147483646 h 183"/>
                <a:gd name="T32" fmla="*/ 2147483646 w 658"/>
                <a:gd name="T33" fmla="*/ 2147483646 h 183"/>
                <a:gd name="T34" fmla="*/ 2147483646 w 658"/>
                <a:gd name="T35" fmla="*/ 2147483646 h 183"/>
                <a:gd name="T36" fmla="*/ 2147483646 w 658"/>
                <a:gd name="T37" fmla="*/ 2147483646 h 183"/>
                <a:gd name="T38" fmla="*/ 2147483646 w 658"/>
                <a:gd name="T39" fmla="*/ 2147483646 h 183"/>
                <a:gd name="T40" fmla="*/ 2147483646 w 658"/>
                <a:gd name="T41" fmla="*/ 2147483646 h 183"/>
                <a:gd name="T42" fmla="*/ 2147483646 w 658"/>
                <a:gd name="T43" fmla="*/ 2147483646 h 183"/>
                <a:gd name="T44" fmla="*/ 2147483646 w 658"/>
                <a:gd name="T45" fmla="*/ 2147483646 h 183"/>
                <a:gd name="T46" fmla="*/ 2147483646 w 658"/>
                <a:gd name="T47" fmla="*/ 2147483646 h 183"/>
                <a:gd name="T48" fmla="*/ 2147483646 w 658"/>
                <a:gd name="T49" fmla="*/ 2147483646 h 183"/>
                <a:gd name="T50" fmla="*/ 2147483646 w 658"/>
                <a:gd name="T51" fmla="*/ 2147483646 h 183"/>
                <a:gd name="T52" fmla="*/ 2147483646 w 658"/>
                <a:gd name="T53" fmla="*/ 2147483646 h 183"/>
                <a:gd name="T54" fmla="*/ 2147483646 w 658"/>
                <a:gd name="T55" fmla="*/ 2147483646 h 183"/>
                <a:gd name="T56" fmla="*/ 2147483646 w 658"/>
                <a:gd name="T57" fmla="*/ 2147483646 h 183"/>
                <a:gd name="T58" fmla="*/ 2147483646 w 658"/>
                <a:gd name="T59" fmla="*/ 2147483646 h 183"/>
                <a:gd name="T60" fmla="*/ 2147483646 w 658"/>
                <a:gd name="T61" fmla="*/ 2147483646 h 183"/>
                <a:gd name="T62" fmla="*/ 2147483646 w 658"/>
                <a:gd name="T63" fmla="*/ 2147483646 h 183"/>
                <a:gd name="T64" fmla="*/ 2147483646 w 658"/>
                <a:gd name="T65" fmla="*/ 2147483646 h 183"/>
                <a:gd name="T66" fmla="*/ 2147483646 w 658"/>
                <a:gd name="T67" fmla="*/ 2147483646 h 183"/>
                <a:gd name="T68" fmla="*/ 2147483646 w 658"/>
                <a:gd name="T69" fmla="*/ 2147483646 h 183"/>
                <a:gd name="T70" fmla="*/ 2147483646 w 658"/>
                <a:gd name="T71" fmla="*/ 2147483646 h 183"/>
                <a:gd name="T72" fmla="*/ 2147483646 w 658"/>
                <a:gd name="T73" fmla="*/ 2147483646 h 183"/>
                <a:gd name="T74" fmla="*/ 2147483646 w 658"/>
                <a:gd name="T75" fmla="*/ 2147483646 h 183"/>
                <a:gd name="T76" fmla="*/ 2147483646 w 658"/>
                <a:gd name="T77" fmla="*/ 2147483646 h 183"/>
                <a:gd name="T78" fmla="*/ 2147483646 w 658"/>
                <a:gd name="T79" fmla="*/ 2147483646 h 183"/>
                <a:gd name="T80" fmla="*/ 2147483646 w 658"/>
                <a:gd name="T81" fmla="*/ 2147483646 h 183"/>
                <a:gd name="T82" fmla="*/ 2147483646 w 658"/>
                <a:gd name="T83" fmla="*/ 2147483646 h 183"/>
                <a:gd name="T84" fmla="*/ 2147483646 w 658"/>
                <a:gd name="T85" fmla="*/ 2147483646 h 183"/>
                <a:gd name="T86" fmla="*/ 2147483646 w 658"/>
                <a:gd name="T87" fmla="*/ 2147483646 h 183"/>
                <a:gd name="T88" fmla="*/ 2147483646 w 658"/>
                <a:gd name="T89" fmla="*/ 2147483646 h 183"/>
                <a:gd name="T90" fmla="*/ 2147483646 w 658"/>
                <a:gd name="T91" fmla="*/ 2147483646 h 183"/>
                <a:gd name="T92" fmla="*/ 2147483646 w 658"/>
                <a:gd name="T93" fmla="*/ 2147483646 h 183"/>
                <a:gd name="T94" fmla="*/ 2147483646 w 658"/>
                <a:gd name="T95" fmla="*/ 2147483646 h 183"/>
                <a:gd name="T96" fmla="*/ 2147483646 w 658"/>
                <a:gd name="T97" fmla="*/ 2147483646 h 183"/>
                <a:gd name="T98" fmla="*/ 2147483646 w 658"/>
                <a:gd name="T99" fmla="*/ 2147483646 h 183"/>
                <a:gd name="T100" fmla="*/ 2147483646 w 658"/>
                <a:gd name="T101" fmla="*/ 2147483646 h 183"/>
                <a:gd name="T102" fmla="*/ 0 w 658"/>
                <a:gd name="T103" fmla="*/ 2147483646 h 183"/>
                <a:gd name="T104" fmla="*/ 2147483646 w 658"/>
                <a:gd name="T105" fmla="*/ 2147483646 h 183"/>
                <a:gd name="T106" fmla="*/ 2147483646 w 658"/>
                <a:gd name="T107" fmla="*/ 2147483646 h 183"/>
                <a:gd name="T108" fmla="*/ 2147483646 w 658"/>
                <a:gd name="T109" fmla="*/ 2147483646 h 183"/>
                <a:gd name="T110" fmla="*/ 2147483646 w 658"/>
                <a:gd name="T111" fmla="*/ 0 h 18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58"/>
                <a:gd name="T169" fmla="*/ 0 h 183"/>
                <a:gd name="T170" fmla="*/ 658 w 658"/>
                <a:gd name="T171" fmla="*/ 183 h 18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58" h="183">
                  <a:moveTo>
                    <a:pt x="24" y="0"/>
                  </a:moveTo>
                  <a:lnTo>
                    <a:pt x="25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7" y="0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2" y="0"/>
                  </a:lnTo>
                  <a:lnTo>
                    <a:pt x="67" y="0"/>
                  </a:lnTo>
                  <a:lnTo>
                    <a:pt x="73" y="0"/>
                  </a:lnTo>
                  <a:lnTo>
                    <a:pt x="80" y="1"/>
                  </a:lnTo>
                  <a:lnTo>
                    <a:pt x="86" y="1"/>
                  </a:lnTo>
                  <a:lnTo>
                    <a:pt x="93" y="1"/>
                  </a:lnTo>
                  <a:lnTo>
                    <a:pt x="100" y="1"/>
                  </a:lnTo>
                  <a:lnTo>
                    <a:pt x="108" y="1"/>
                  </a:lnTo>
                  <a:lnTo>
                    <a:pt x="115" y="1"/>
                  </a:lnTo>
                  <a:lnTo>
                    <a:pt x="123" y="1"/>
                  </a:lnTo>
                  <a:lnTo>
                    <a:pt x="132" y="1"/>
                  </a:lnTo>
                  <a:lnTo>
                    <a:pt x="140" y="1"/>
                  </a:lnTo>
                  <a:lnTo>
                    <a:pt x="149" y="1"/>
                  </a:lnTo>
                  <a:lnTo>
                    <a:pt x="157" y="2"/>
                  </a:lnTo>
                  <a:lnTo>
                    <a:pt x="167" y="2"/>
                  </a:lnTo>
                  <a:lnTo>
                    <a:pt x="176" y="2"/>
                  </a:lnTo>
                  <a:lnTo>
                    <a:pt x="185" y="2"/>
                  </a:lnTo>
                  <a:lnTo>
                    <a:pt x="195" y="2"/>
                  </a:lnTo>
                  <a:lnTo>
                    <a:pt x="205" y="2"/>
                  </a:lnTo>
                  <a:lnTo>
                    <a:pt x="214" y="2"/>
                  </a:lnTo>
                  <a:lnTo>
                    <a:pt x="224" y="3"/>
                  </a:lnTo>
                  <a:lnTo>
                    <a:pt x="235" y="3"/>
                  </a:lnTo>
                  <a:lnTo>
                    <a:pt x="245" y="3"/>
                  </a:lnTo>
                  <a:lnTo>
                    <a:pt x="255" y="3"/>
                  </a:lnTo>
                  <a:lnTo>
                    <a:pt x="266" y="3"/>
                  </a:lnTo>
                  <a:lnTo>
                    <a:pt x="276" y="3"/>
                  </a:lnTo>
                  <a:lnTo>
                    <a:pt x="287" y="3"/>
                  </a:lnTo>
                  <a:lnTo>
                    <a:pt x="297" y="4"/>
                  </a:lnTo>
                  <a:lnTo>
                    <a:pt x="308" y="4"/>
                  </a:lnTo>
                  <a:lnTo>
                    <a:pt x="318" y="4"/>
                  </a:lnTo>
                  <a:lnTo>
                    <a:pt x="329" y="4"/>
                  </a:lnTo>
                  <a:lnTo>
                    <a:pt x="340" y="4"/>
                  </a:lnTo>
                  <a:lnTo>
                    <a:pt x="351" y="4"/>
                  </a:lnTo>
                  <a:lnTo>
                    <a:pt x="361" y="4"/>
                  </a:lnTo>
                  <a:lnTo>
                    <a:pt x="372" y="5"/>
                  </a:lnTo>
                  <a:lnTo>
                    <a:pt x="382" y="5"/>
                  </a:lnTo>
                  <a:lnTo>
                    <a:pt x="393" y="5"/>
                  </a:lnTo>
                  <a:lnTo>
                    <a:pt x="403" y="5"/>
                  </a:lnTo>
                  <a:lnTo>
                    <a:pt x="414" y="5"/>
                  </a:lnTo>
                  <a:lnTo>
                    <a:pt x="424" y="5"/>
                  </a:lnTo>
                  <a:lnTo>
                    <a:pt x="434" y="5"/>
                  </a:lnTo>
                  <a:lnTo>
                    <a:pt x="445" y="6"/>
                  </a:lnTo>
                  <a:lnTo>
                    <a:pt x="455" y="6"/>
                  </a:lnTo>
                  <a:lnTo>
                    <a:pt x="464" y="6"/>
                  </a:lnTo>
                  <a:lnTo>
                    <a:pt x="474" y="6"/>
                  </a:lnTo>
                  <a:lnTo>
                    <a:pt x="484" y="6"/>
                  </a:lnTo>
                  <a:lnTo>
                    <a:pt x="493" y="6"/>
                  </a:lnTo>
                  <a:lnTo>
                    <a:pt x="502" y="6"/>
                  </a:lnTo>
                  <a:lnTo>
                    <a:pt x="512" y="6"/>
                  </a:lnTo>
                  <a:lnTo>
                    <a:pt x="520" y="7"/>
                  </a:lnTo>
                  <a:lnTo>
                    <a:pt x="529" y="7"/>
                  </a:lnTo>
                  <a:lnTo>
                    <a:pt x="537" y="7"/>
                  </a:lnTo>
                  <a:lnTo>
                    <a:pt x="546" y="7"/>
                  </a:lnTo>
                  <a:lnTo>
                    <a:pt x="554" y="7"/>
                  </a:lnTo>
                  <a:lnTo>
                    <a:pt x="561" y="7"/>
                  </a:lnTo>
                  <a:lnTo>
                    <a:pt x="569" y="7"/>
                  </a:lnTo>
                  <a:lnTo>
                    <a:pt x="576" y="7"/>
                  </a:lnTo>
                  <a:lnTo>
                    <a:pt x="583" y="7"/>
                  </a:lnTo>
                  <a:lnTo>
                    <a:pt x="589" y="8"/>
                  </a:lnTo>
                  <a:lnTo>
                    <a:pt x="596" y="8"/>
                  </a:lnTo>
                  <a:lnTo>
                    <a:pt x="602" y="8"/>
                  </a:lnTo>
                  <a:lnTo>
                    <a:pt x="607" y="8"/>
                  </a:lnTo>
                  <a:lnTo>
                    <a:pt x="612" y="8"/>
                  </a:lnTo>
                  <a:lnTo>
                    <a:pt x="617" y="8"/>
                  </a:lnTo>
                  <a:lnTo>
                    <a:pt x="622" y="8"/>
                  </a:lnTo>
                  <a:lnTo>
                    <a:pt x="626" y="8"/>
                  </a:lnTo>
                  <a:lnTo>
                    <a:pt x="630" y="8"/>
                  </a:lnTo>
                  <a:lnTo>
                    <a:pt x="633" y="8"/>
                  </a:lnTo>
                  <a:lnTo>
                    <a:pt x="636" y="8"/>
                  </a:lnTo>
                  <a:lnTo>
                    <a:pt x="639" y="8"/>
                  </a:lnTo>
                  <a:lnTo>
                    <a:pt x="641" y="8"/>
                  </a:lnTo>
                  <a:lnTo>
                    <a:pt x="642" y="8"/>
                  </a:lnTo>
                  <a:lnTo>
                    <a:pt x="644" y="8"/>
                  </a:lnTo>
                  <a:lnTo>
                    <a:pt x="645" y="8"/>
                  </a:lnTo>
                  <a:lnTo>
                    <a:pt x="647" y="14"/>
                  </a:lnTo>
                  <a:lnTo>
                    <a:pt x="650" y="21"/>
                  </a:lnTo>
                  <a:lnTo>
                    <a:pt x="652" y="28"/>
                  </a:lnTo>
                  <a:lnTo>
                    <a:pt x="654" y="35"/>
                  </a:lnTo>
                  <a:lnTo>
                    <a:pt x="655" y="43"/>
                  </a:lnTo>
                  <a:lnTo>
                    <a:pt x="656" y="50"/>
                  </a:lnTo>
                  <a:lnTo>
                    <a:pt x="657" y="58"/>
                  </a:lnTo>
                  <a:lnTo>
                    <a:pt x="657" y="66"/>
                  </a:lnTo>
                  <a:lnTo>
                    <a:pt x="657" y="74"/>
                  </a:lnTo>
                  <a:lnTo>
                    <a:pt x="656" y="81"/>
                  </a:lnTo>
                  <a:lnTo>
                    <a:pt x="655" y="89"/>
                  </a:lnTo>
                  <a:lnTo>
                    <a:pt x="654" y="96"/>
                  </a:lnTo>
                  <a:lnTo>
                    <a:pt x="652" y="103"/>
                  </a:lnTo>
                  <a:lnTo>
                    <a:pt x="650" y="109"/>
                  </a:lnTo>
                  <a:lnTo>
                    <a:pt x="647" y="115"/>
                  </a:lnTo>
                  <a:lnTo>
                    <a:pt x="644" y="121"/>
                  </a:lnTo>
                  <a:lnTo>
                    <a:pt x="641" y="126"/>
                  </a:lnTo>
                  <a:lnTo>
                    <a:pt x="640" y="126"/>
                  </a:lnTo>
                  <a:lnTo>
                    <a:pt x="638" y="126"/>
                  </a:lnTo>
                  <a:lnTo>
                    <a:pt x="637" y="126"/>
                  </a:lnTo>
                  <a:lnTo>
                    <a:pt x="635" y="127"/>
                  </a:lnTo>
                  <a:lnTo>
                    <a:pt x="632" y="127"/>
                  </a:lnTo>
                  <a:lnTo>
                    <a:pt x="629" y="127"/>
                  </a:lnTo>
                  <a:lnTo>
                    <a:pt x="626" y="127"/>
                  </a:lnTo>
                  <a:lnTo>
                    <a:pt x="622" y="128"/>
                  </a:lnTo>
                  <a:lnTo>
                    <a:pt x="618" y="128"/>
                  </a:lnTo>
                  <a:lnTo>
                    <a:pt x="613" y="128"/>
                  </a:lnTo>
                  <a:lnTo>
                    <a:pt x="608" y="129"/>
                  </a:lnTo>
                  <a:lnTo>
                    <a:pt x="603" y="129"/>
                  </a:lnTo>
                  <a:lnTo>
                    <a:pt x="597" y="130"/>
                  </a:lnTo>
                  <a:lnTo>
                    <a:pt x="591" y="130"/>
                  </a:lnTo>
                  <a:lnTo>
                    <a:pt x="585" y="131"/>
                  </a:lnTo>
                  <a:lnTo>
                    <a:pt x="579" y="132"/>
                  </a:lnTo>
                  <a:lnTo>
                    <a:pt x="572" y="132"/>
                  </a:lnTo>
                  <a:lnTo>
                    <a:pt x="565" y="133"/>
                  </a:lnTo>
                  <a:lnTo>
                    <a:pt x="557" y="134"/>
                  </a:lnTo>
                  <a:lnTo>
                    <a:pt x="549" y="134"/>
                  </a:lnTo>
                  <a:lnTo>
                    <a:pt x="541" y="135"/>
                  </a:lnTo>
                  <a:lnTo>
                    <a:pt x="533" y="136"/>
                  </a:lnTo>
                  <a:lnTo>
                    <a:pt x="525" y="136"/>
                  </a:lnTo>
                  <a:lnTo>
                    <a:pt x="516" y="137"/>
                  </a:lnTo>
                  <a:lnTo>
                    <a:pt x="507" y="138"/>
                  </a:lnTo>
                  <a:lnTo>
                    <a:pt x="498" y="139"/>
                  </a:lnTo>
                  <a:lnTo>
                    <a:pt x="489" y="140"/>
                  </a:lnTo>
                  <a:lnTo>
                    <a:pt x="479" y="141"/>
                  </a:lnTo>
                  <a:lnTo>
                    <a:pt x="470" y="141"/>
                  </a:lnTo>
                  <a:lnTo>
                    <a:pt x="460" y="142"/>
                  </a:lnTo>
                  <a:lnTo>
                    <a:pt x="450" y="143"/>
                  </a:lnTo>
                  <a:lnTo>
                    <a:pt x="440" y="144"/>
                  </a:lnTo>
                  <a:lnTo>
                    <a:pt x="430" y="145"/>
                  </a:lnTo>
                  <a:lnTo>
                    <a:pt x="420" y="146"/>
                  </a:lnTo>
                  <a:lnTo>
                    <a:pt x="409" y="147"/>
                  </a:lnTo>
                  <a:lnTo>
                    <a:pt x="399" y="148"/>
                  </a:lnTo>
                  <a:lnTo>
                    <a:pt x="388" y="149"/>
                  </a:lnTo>
                  <a:lnTo>
                    <a:pt x="378" y="150"/>
                  </a:lnTo>
                  <a:lnTo>
                    <a:pt x="367" y="151"/>
                  </a:lnTo>
                  <a:lnTo>
                    <a:pt x="357" y="152"/>
                  </a:lnTo>
                  <a:lnTo>
                    <a:pt x="346" y="153"/>
                  </a:lnTo>
                  <a:lnTo>
                    <a:pt x="335" y="154"/>
                  </a:lnTo>
                  <a:lnTo>
                    <a:pt x="324" y="155"/>
                  </a:lnTo>
                  <a:lnTo>
                    <a:pt x="314" y="155"/>
                  </a:lnTo>
                  <a:lnTo>
                    <a:pt x="303" y="156"/>
                  </a:lnTo>
                  <a:lnTo>
                    <a:pt x="292" y="157"/>
                  </a:lnTo>
                  <a:lnTo>
                    <a:pt x="282" y="158"/>
                  </a:lnTo>
                  <a:lnTo>
                    <a:pt x="271" y="159"/>
                  </a:lnTo>
                  <a:lnTo>
                    <a:pt x="261" y="160"/>
                  </a:lnTo>
                  <a:lnTo>
                    <a:pt x="250" y="161"/>
                  </a:lnTo>
                  <a:lnTo>
                    <a:pt x="240" y="162"/>
                  </a:lnTo>
                  <a:lnTo>
                    <a:pt x="230" y="163"/>
                  </a:lnTo>
                  <a:lnTo>
                    <a:pt x="219" y="164"/>
                  </a:lnTo>
                  <a:lnTo>
                    <a:pt x="209" y="165"/>
                  </a:lnTo>
                  <a:lnTo>
                    <a:pt x="200" y="166"/>
                  </a:lnTo>
                  <a:lnTo>
                    <a:pt x="190" y="167"/>
                  </a:lnTo>
                  <a:lnTo>
                    <a:pt x="180" y="168"/>
                  </a:lnTo>
                  <a:lnTo>
                    <a:pt x="171" y="168"/>
                  </a:lnTo>
                  <a:lnTo>
                    <a:pt x="161" y="169"/>
                  </a:lnTo>
                  <a:lnTo>
                    <a:pt x="152" y="170"/>
                  </a:lnTo>
                  <a:lnTo>
                    <a:pt x="144" y="171"/>
                  </a:lnTo>
                  <a:lnTo>
                    <a:pt x="135" y="172"/>
                  </a:lnTo>
                  <a:lnTo>
                    <a:pt x="126" y="172"/>
                  </a:lnTo>
                  <a:lnTo>
                    <a:pt x="118" y="173"/>
                  </a:lnTo>
                  <a:lnTo>
                    <a:pt x="110" y="174"/>
                  </a:lnTo>
                  <a:lnTo>
                    <a:pt x="102" y="175"/>
                  </a:lnTo>
                  <a:lnTo>
                    <a:pt x="95" y="175"/>
                  </a:lnTo>
                  <a:lnTo>
                    <a:pt x="88" y="176"/>
                  </a:lnTo>
                  <a:lnTo>
                    <a:pt x="81" y="177"/>
                  </a:lnTo>
                  <a:lnTo>
                    <a:pt x="74" y="177"/>
                  </a:lnTo>
                  <a:lnTo>
                    <a:pt x="68" y="178"/>
                  </a:lnTo>
                  <a:lnTo>
                    <a:pt x="62" y="178"/>
                  </a:lnTo>
                  <a:lnTo>
                    <a:pt x="57" y="179"/>
                  </a:lnTo>
                  <a:lnTo>
                    <a:pt x="51" y="179"/>
                  </a:lnTo>
                  <a:lnTo>
                    <a:pt x="46" y="180"/>
                  </a:lnTo>
                  <a:lnTo>
                    <a:pt x="42" y="180"/>
                  </a:lnTo>
                  <a:lnTo>
                    <a:pt x="38" y="180"/>
                  </a:lnTo>
                  <a:lnTo>
                    <a:pt x="34" y="181"/>
                  </a:lnTo>
                  <a:lnTo>
                    <a:pt x="30" y="181"/>
                  </a:lnTo>
                  <a:lnTo>
                    <a:pt x="28" y="181"/>
                  </a:lnTo>
                  <a:lnTo>
                    <a:pt x="25" y="182"/>
                  </a:lnTo>
                  <a:lnTo>
                    <a:pt x="23" y="182"/>
                  </a:lnTo>
                  <a:lnTo>
                    <a:pt x="21" y="182"/>
                  </a:lnTo>
                  <a:lnTo>
                    <a:pt x="20" y="182"/>
                  </a:lnTo>
                  <a:lnTo>
                    <a:pt x="19" y="182"/>
                  </a:lnTo>
                  <a:lnTo>
                    <a:pt x="16" y="177"/>
                  </a:lnTo>
                  <a:lnTo>
                    <a:pt x="14" y="172"/>
                  </a:lnTo>
                  <a:lnTo>
                    <a:pt x="12" y="166"/>
                  </a:lnTo>
                  <a:lnTo>
                    <a:pt x="10" y="160"/>
                  </a:lnTo>
                  <a:lnTo>
                    <a:pt x="8" y="154"/>
                  </a:lnTo>
                  <a:lnTo>
                    <a:pt x="6" y="147"/>
                  </a:lnTo>
                  <a:lnTo>
                    <a:pt x="5" y="140"/>
                  </a:lnTo>
                  <a:lnTo>
                    <a:pt x="3" y="133"/>
                  </a:lnTo>
                  <a:lnTo>
                    <a:pt x="2" y="125"/>
                  </a:lnTo>
                  <a:lnTo>
                    <a:pt x="1" y="118"/>
                  </a:lnTo>
                  <a:lnTo>
                    <a:pt x="1" y="110"/>
                  </a:lnTo>
                  <a:lnTo>
                    <a:pt x="0" y="103"/>
                  </a:lnTo>
                  <a:lnTo>
                    <a:pt x="0" y="95"/>
                  </a:lnTo>
                  <a:lnTo>
                    <a:pt x="0" y="87"/>
                  </a:lnTo>
                  <a:lnTo>
                    <a:pt x="0" y="79"/>
                  </a:lnTo>
                  <a:lnTo>
                    <a:pt x="1" y="72"/>
                  </a:lnTo>
                  <a:lnTo>
                    <a:pt x="2" y="64"/>
                  </a:lnTo>
                  <a:lnTo>
                    <a:pt x="3" y="56"/>
                  </a:lnTo>
                  <a:lnTo>
                    <a:pt x="4" y="49"/>
                  </a:lnTo>
                  <a:lnTo>
                    <a:pt x="5" y="42"/>
                  </a:lnTo>
                  <a:lnTo>
                    <a:pt x="7" y="35"/>
                  </a:lnTo>
                  <a:lnTo>
                    <a:pt x="9" y="28"/>
                  </a:lnTo>
                  <a:lnTo>
                    <a:pt x="12" y="22"/>
                  </a:lnTo>
                  <a:lnTo>
                    <a:pt x="14" y="16"/>
                  </a:lnTo>
                  <a:lnTo>
                    <a:pt x="17" y="10"/>
                  </a:lnTo>
                  <a:lnTo>
                    <a:pt x="21" y="5"/>
                  </a:lnTo>
                  <a:lnTo>
                    <a:pt x="24" y="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9469" name="Freeform 15">
              <a:extLst>
                <a:ext uri="{FF2B5EF4-FFF2-40B4-BE49-F238E27FC236}">
                  <a16:creationId xmlns:a16="http://schemas.microsoft.com/office/drawing/2014/main" id="{70B2CA1E-5F70-4256-882E-1D3871A2F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4926" y="3806217"/>
              <a:ext cx="1873250" cy="1074737"/>
            </a:xfrm>
            <a:custGeom>
              <a:avLst/>
              <a:gdLst>
                <a:gd name="T0" fmla="*/ 2147483646 w 1180"/>
                <a:gd name="T1" fmla="*/ 2147483646 h 677"/>
                <a:gd name="T2" fmla="*/ 2147483646 w 1180"/>
                <a:gd name="T3" fmla="*/ 2147483646 h 677"/>
                <a:gd name="T4" fmla="*/ 2147483646 w 1180"/>
                <a:gd name="T5" fmla="*/ 2147483646 h 677"/>
                <a:gd name="T6" fmla="*/ 2147483646 w 1180"/>
                <a:gd name="T7" fmla="*/ 2147483646 h 677"/>
                <a:gd name="T8" fmla="*/ 2147483646 w 1180"/>
                <a:gd name="T9" fmla="*/ 2147483646 h 677"/>
                <a:gd name="T10" fmla="*/ 2147483646 w 1180"/>
                <a:gd name="T11" fmla="*/ 2147483646 h 677"/>
                <a:gd name="T12" fmla="*/ 2147483646 w 1180"/>
                <a:gd name="T13" fmla="*/ 2147483646 h 677"/>
                <a:gd name="T14" fmla="*/ 2147483646 w 1180"/>
                <a:gd name="T15" fmla="*/ 2147483646 h 677"/>
                <a:gd name="T16" fmla="*/ 2147483646 w 1180"/>
                <a:gd name="T17" fmla="*/ 2147483646 h 677"/>
                <a:gd name="T18" fmla="*/ 2147483646 w 1180"/>
                <a:gd name="T19" fmla="*/ 2147483646 h 677"/>
                <a:gd name="T20" fmla="*/ 2147483646 w 1180"/>
                <a:gd name="T21" fmla="*/ 2147483646 h 677"/>
                <a:gd name="T22" fmla="*/ 2147483646 w 1180"/>
                <a:gd name="T23" fmla="*/ 2147483646 h 677"/>
                <a:gd name="T24" fmla="*/ 2147483646 w 1180"/>
                <a:gd name="T25" fmla="*/ 2147483646 h 677"/>
                <a:gd name="T26" fmla="*/ 2147483646 w 1180"/>
                <a:gd name="T27" fmla="*/ 2147483646 h 677"/>
                <a:gd name="T28" fmla="*/ 2147483646 w 1180"/>
                <a:gd name="T29" fmla="*/ 2147483646 h 677"/>
                <a:gd name="T30" fmla="*/ 2147483646 w 1180"/>
                <a:gd name="T31" fmla="*/ 2147483646 h 677"/>
                <a:gd name="T32" fmla="*/ 2147483646 w 1180"/>
                <a:gd name="T33" fmla="*/ 2147483646 h 677"/>
                <a:gd name="T34" fmla="*/ 2147483646 w 1180"/>
                <a:gd name="T35" fmla="*/ 2147483646 h 677"/>
                <a:gd name="T36" fmla="*/ 2147483646 w 1180"/>
                <a:gd name="T37" fmla="*/ 2147483646 h 677"/>
                <a:gd name="T38" fmla="*/ 2147483646 w 1180"/>
                <a:gd name="T39" fmla="*/ 2147483646 h 677"/>
                <a:gd name="T40" fmla="*/ 2147483646 w 1180"/>
                <a:gd name="T41" fmla="*/ 2147483646 h 677"/>
                <a:gd name="T42" fmla="*/ 2147483646 w 1180"/>
                <a:gd name="T43" fmla="*/ 2147483646 h 677"/>
                <a:gd name="T44" fmla="*/ 2147483646 w 1180"/>
                <a:gd name="T45" fmla="*/ 2147483646 h 677"/>
                <a:gd name="T46" fmla="*/ 2147483646 w 1180"/>
                <a:gd name="T47" fmla="*/ 2147483646 h 677"/>
                <a:gd name="T48" fmla="*/ 2147483646 w 1180"/>
                <a:gd name="T49" fmla="*/ 2147483646 h 677"/>
                <a:gd name="T50" fmla="*/ 2147483646 w 1180"/>
                <a:gd name="T51" fmla="*/ 2147483646 h 677"/>
                <a:gd name="T52" fmla="*/ 2147483646 w 1180"/>
                <a:gd name="T53" fmla="*/ 2147483646 h 677"/>
                <a:gd name="T54" fmla="*/ 2147483646 w 1180"/>
                <a:gd name="T55" fmla="*/ 2147483646 h 677"/>
                <a:gd name="T56" fmla="*/ 2147483646 w 1180"/>
                <a:gd name="T57" fmla="*/ 2147483646 h 677"/>
                <a:gd name="T58" fmla="*/ 2147483646 w 1180"/>
                <a:gd name="T59" fmla="*/ 2147483646 h 677"/>
                <a:gd name="T60" fmla="*/ 2147483646 w 1180"/>
                <a:gd name="T61" fmla="*/ 2147483646 h 677"/>
                <a:gd name="T62" fmla="*/ 2147483646 w 1180"/>
                <a:gd name="T63" fmla="*/ 2147483646 h 677"/>
                <a:gd name="T64" fmla="*/ 2147483646 w 1180"/>
                <a:gd name="T65" fmla="*/ 2147483646 h 677"/>
                <a:gd name="T66" fmla="*/ 2147483646 w 1180"/>
                <a:gd name="T67" fmla="*/ 2147483646 h 677"/>
                <a:gd name="T68" fmla="*/ 2147483646 w 1180"/>
                <a:gd name="T69" fmla="*/ 2147483646 h 677"/>
                <a:gd name="T70" fmla="*/ 2147483646 w 1180"/>
                <a:gd name="T71" fmla="*/ 2147483646 h 677"/>
                <a:gd name="T72" fmla="*/ 2147483646 w 1180"/>
                <a:gd name="T73" fmla="*/ 2147483646 h 677"/>
                <a:gd name="T74" fmla="*/ 2147483646 w 1180"/>
                <a:gd name="T75" fmla="*/ 2147483646 h 677"/>
                <a:gd name="T76" fmla="*/ 2147483646 w 1180"/>
                <a:gd name="T77" fmla="*/ 2147483646 h 677"/>
                <a:gd name="T78" fmla="*/ 2147483646 w 1180"/>
                <a:gd name="T79" fmla="*/ 2147483646 h 677"/>
                <a:gd name="T80" fmla="*/ 2147483646 w 1180"/>
                <a:gd name="T81" fmla="*/ 2147483646 h 677"/>
                <a:gd name="T82" fmla="*/ 2147483646 w 1180"/>
                <a:gd name="T83" fmla="*/ 2147483646 h 677"/>
                <a:gd name="T84" fmla="*/ 2147483646 w 1180"/>
                <a:gd name="T85" fmla="*/ 2147483646 h 677"/>
                <a:gd name="T86" fmla="*/ 2147483646 w 1180"/>
                <a:gd name="T87" fmla="*/ 2147483646 h 677"/>
                <a:gd name="T88" fmla="*/ 2147483646 w 1180"/>
                <a:gd name="T89" fmla="*/ 2147483646 h 677"/>
                <a:gd name="T90" fmla="*/ 2147483646 w 1180"/>
                <a:gd name="T91" fmla="*/ 2147483646 h 677"/>
                <a:gd name="T92" fmla="*/ 2147483646 w 1180"/>
                <a:gd name="T93" fmla="*/ 2147483646 h 677"/>
                <a:gd name="T94" fmla="*/ 2147483646 w 1180"/>
                <a:gd name="T95" fmla="*/ 2147483646 h 677"/>
                <a:gd name="T96" fmla="*/ 2147483646 w 1180"/>
                <a:gd name="T97" fmla="*/ 2147483646 h 677"/>
                <a:gd name="T98" fmla="*/ 2147483646 w 1180"/>
                <a:gd name="T99" fmla="*/ 2147483646 h 677"/>
                <a:gd name="T100" fmla="*/ 2147483646 w 1180"/>
                <a:gd name="T101" fmla="*/ 2147483646 h 677"/>
                <a:gd name="T102" fmla="*/ 2147483646 w 1180"/>
                <a:gd name="T103" fmla="*/ 2147483646 h 677"/>
                <a:gd name="T104" fmla="*/ 2147483646 w 1180"/>
                <a:gd name="T105" fmla="*/ 2147483646 h 677"/>
                <a:gd name="T106" fmla="*/ 2147483646 w 1180"/>
                <a:gd name="T107" fmla="*/ 2147483646 h 677"/>
                <a:gd name="T108" fmla="*/ 2147483646 w 1180"/>
                <a:gd name="T109" fmla="*/ 2147483646 h 677"/>
                <a:gd name="T110" fmla="*/ 2147483646 w 1180"/>
                <a:gd name="T111" fmla="*/ 2147483646 h 677"/>
                <a:gd name="T112" fmla="*/ 2147483646 w 1180"/>
                <a:gd name="T113" fmla="*/ 2147483646 h 677"/>
                <a:gd name="T114" fmla="*/ 2147483646 w 1180"/>
                <a:gd name="T115" fmla="*/ 2147483646 h 677"/>
                <a:gd name="T116" fmla="*/ 2147483646 w 1180"/>
                <a:gd name="T117" fmla="*/ 2147483646 h 677"/>
                <a:gd name="T118" fmla="*/ 2147483646 w 1180"/>
                <a:gd name="T119" fmla="*/ 2147483646 h 67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80"/>
                <a:gd name="T181" fmla="*/ 0 h 677"/>
                <a:gd name="T182" fmla="*/ 1180 w 1180"/>
                <a:gd name="T183" fmla="*/ 677 h 67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80" h="677">
                  <a:moveTo>
                    <a:pt x="25" y="49"/>
                  </a:moveTo>
                  <a:lnTo>
                    <a:pt x="27" y="56"/>
                  </a:lnTo>
                  <a:lnTo>
                    <a:pt x="28" y="62"/>
                  </a:lnTo>
                  <a:lnTo>
                    <a:pt x="30" y="69"/>
                  </a:lnTo>
                  <a:lnTo>
                    <a:pt x="32" y="76"/>
                  </a:lnTo>
                  <a:lnTo>
                    <a:pt x="33" y="83"/>
                  </a:lnTo>
                  <a:lnTo>
                    <a:pt x="34" y="90"/>
                  </a:lnTo>
                  <a:lnTo>
                    <a:pt x="36" y="96"/>
                  </a:lnTo>
                  <a:lnTo>
                    <a:pt x="37" y="103"/>
                  </a:lnTo>
                  <a:lnTo>
                    <a:pt x="38" y="110"/>
                  </a:lnTo>
                  <a:lnTo>
                    <a:pt x="40" y="117"/>
                  </a:lnTo>
                  <a:lnTo>
                    <a:pt x="41" y="124"/>
                  </a:lnTo>
                  <a:lnTo>
                    <a:pt x="42" y="131"/>
                  </a:lnTo>
                  <a:lnTo>
                    <a:pt x="43" y="138"/>
                  </a:lnTo>
                  <a:lnTo>
                    <a:pt x="44" y="145"/>
                  </a:lnTo>
                  <a:lnTo>
                    <a:pt x="44" y="152"/>
                  </a:lnTo>
                  <a:lnTo>
                    <a:pt x="45" y="159"/>
                  </a:lnTo>
                  <a:lnTo>
                    <a:pt x="46" y="165"/>
                  </a:lnTo>
                  <a:lnTo>
                    <a:pt x="46" y="172"/>
                  </a:lnTo>
                  <a:lnTo>
                    <a:pt x="47" y="179"/>
                  </a:lnTo>
                  <a:lnTo>
                    <a:pt x="48" y="186"/>
                  </a:lnTo>
                  <a:lnTo>
                    <a:pt x="48" y="193"/>
                  </a:lnTo>
                  <a:lnTo>
                    <a:pt x="48" y="200"/>
                  </a:lnTo>
                  <a:lnTo>
                    <a:pt x="49" y="207"/>
                  </a:lnTo>
                  <a:lnTo>
                    <a:pt x="49" y="214"/>
                  </a:lnTo>
                  <a:lnTo>
                    <a:pt x="49" y="221"/>
                  </a:lnTo>
                  <a:lnTo>
                    <a:pt x="49" y="229"/>
                  </a:lnTo>
                  <a:lnTo>
                    <a:pt x="49" y="236"/>
                  </a:lnTo>
                  <a:lnTo>
                    <a:pt x="49" y="243"/>
                  </a:lnTo>
                  <a:lnTo>
                    <a:pt x="49" y="250"/>
                  </a:lnTo>
                  <a:lnTo>
                    <a:pt x="49" y="257"/>
                  </a:lnTo>
                  <a:lnTo>
                    <a:pt x="49" y="264"/>
                  </a:lnTo>
                  <a:lnTo>
                    <a:pt x="48" y="271"/>
                  </a:lnTo>
                  <a:lnTo>
                    <a:pt x="48" y="278"/>
                  </a:lnTo>
                  <a:lnTo>
                    <a:pt x="48" y="285"/>
                  </a:lnTo>
                  <a:lnTo>
                    <a:pt x="47" y="292"/>
                  </a:lnTo>
                  <a:lnTo>
                    <a:pt x="47" y="299"/>
                  </a:lnTo>
                  <a:lnTo>
                    <a:pt x="46" y="307"/>
                  </a:lnTo>
                  <a:lnTo>
                    <a:pt x="46" y="314"/>
                  </a:lnTo>
                  <a:lnTo>
                    <a:pt x="45" y="321"/>
                  </a:lnTo>
                  <a:lnTo>
                    <a:pt x="44" y="328"/>
                  </a:lnTo>
                  <a:lnTo>
                    <a:pt x="43" y="335"/>
                  </a:lnTo>
                  <a:lnTo>
                    <a:pt x="43" y="342"/>
                  </a:lnTo>
                  <a:lnTo>
                    <a:pt x="42" y="349"/>
                  </a:lnTo>
                  <a:lnTo>
                    <a:pt x="41" y="356"/>
                  </a:lnTo>
                  <a:lnTo>
                    <a:pt x="40" y="363"/>
                  </a:lnTo>
                  <a:lnTo>
                    <a:pt x="39" y="370"/>
                  </a:lnTo>
                  <a:lnTo>
                    <a:pt x="38" y="377"/>
                  </a:lnTo>
                  <a:lnTo>
                    <a:pt x="36" y="384"/>
                  </a:lnTo>
                  <a:lnTo>
                    <a:pt x="35" y="391"/>
                  </a:lnTo>
                  <a:lnTo>
                    <a:pt x="34" y="398"/>
                  </a:lnTo>
                  <a:lnTo>
                    <a:pt x="32" y="405"/>
                  </a:lnTo>
                  <a:lnTo>
                    <a:pt x="31" y="412"/>
                  </a:lnTo>
                  <a:lnTo>
                    <a:pt x="30" y="419"/>
                  </a:lnTo>
                  <a:lnTo>
                    <a:pt x="28" y="426"/>
                  </a:lnTo>
                  <a:lnTo>
                    <a:pt x="27" y="432"/>
                  </a:lnTo>
                  <a:lnTo>
                    <a:pt x="25" y="439"/>
                  </a:lnTo>
                  <a:lnTo>
                    <a:pt x="23" y="446"/>
                  </a:lnTo>
                  <a:lnTo>
                    <a:pt x="22" y="453"/>
                  </a:lnTo>
                  <a:lnTo>
                    <a:pt x="20" y="460"/>
                  </a:lnTo>
                  <a:lnTo>
                    <a:pt x="18" y="466"/>
                  </a:lnTo>
                  <a:lnTo>
                    <a:pt x="16" y="473"/>
                  </a:lnTo>
                  <a:lnTo>
                    <a:pt x="14" y="480"/>
                  </a:lnTo>
                  <a:lnTo>
                    <a:pt x="13" y="487"/>
                  </a:lnTo>
                  <a:lnTo>
                    <a:pt x="11" y="493"/>
                  </a:lnTo>
                  <a:lnTo>
                    <a:pt x="9" y="500"/>
                  </a:lnTo>
                  <a:lnTo>
                    <a:pt x="6" y="506"/>
                  </a:lnTo>
                  <a:lnTo>
                    <a:pt x="4" y="513"/>
                  </a:lnTo>
                  <a:lnTo>
                    <a:pt x="2" y="520"/>
                  </a:lnTo>
                  <a:lnTo>
                    <a:pt x="0" y="526"/>
                  </a:lnTo>
                  <a:lnTo>
                    <a:pt x="1" y="526"/>
                  </a:lnTo>
                  <a:lnTo>
                    <a:pt x="2" y="526"/>
                  </a:lnTo>
                  <a:lnTo>
                    <a:pt x="4" y="526"/>
                  </a:lnTo>
                  <a:lnTo>
                    <a:pt x="6" y="526"/>
                  </a:lnTo>
                  <a:lnTo>
                    <a:pt x="8" y="526"/>
                  </a:lnTo>
                  <a:lnTo>
                    <a:pt x="11" y="526"/>
                  </a:lnTo>
                  <a:lnTo>
                    <a:pt x="15" y="526"/>
                  </a:lnTo>
                  <a:lnTo>
                    <a:pt x="19" y="526"/>
                  </a:lnTo>
                  <a:lnTo>
                    <a:pt x="23" y="526"/>
                  </a:lnTo>
                  <a:lnTo>
                    <a:pt x="27" y="526"/>
                  </a:lnTo>
                  <a:lnTo>
                    <a:pt x="32" y="527"/>
                  </a:lnTo>
                  <a:lnTo>
                    <a:pt x="37" y="527"/>
                  </a:lnTo>
                  <a:lnTo>
                    <a:pt x="43" y="527"/>
                  </a:lnTo>
                  <a:lnTo>
                    <a:pt x="49" y="527"/>
                  </a:lnTo>
                  <a:lnTo>
                    <a:pt x="55" y="527"/>
                  </a:lnTo>
                  <a:lnTo>
                    <a:pt x="62" y="527"/>
                  </a:lnTo>
                  <a:lnTo>
                    <a:pt x="69" y="527"/>
                  </a:lnTo>
                  <a:lnTo>
                    <a:pt x="76" y="527"/>
                  </a:lnTo>
                  <a:lnTo>
                    <a:pt x="83" y="527"/>
                  </a:lnTo>
                  <a:lnTo>
                    <a:pt x="91" y="527"/>
                  </a:lnTo>
                  <a:lnTo>
                    <a:pt x="99" y="527"/>
                  </a:lnTo>
                  <a:lnTo>
                    <a:pt x="107" y="527"/>
                  </a:lnTo>
                  <a:lnTo>
                    <a:pt x="115" y="527"/>
                  </a:lnTo>
                  <a:lnTo>
                    <a:pt x="124" y="528"/>
                  </a:lnTo>
                  <a:lnTo>
                    <a:pt x="133" y="528"/>
                  </a:lnTo>
                  <a:lnTo>
                    <a:pt x="142" y="528"/>
                  </a:lnTo>
                  <a:lnTo>
                    <a:pt x="151" y="528"/>
                  </a:lnTo>
                  <a:lnTo>
                    <a:pt x="161" y="528"/>
                  </a:lnTo>
                  <a:lnTo>
                    <a:pt x="170" y="528"/>
                  </a:lnTo>
                  <a:lnTo>
                    <a:pt x="180" y="528"/>
                  </a:lnTo>
                  <a:lnTo>
                    <a:pt x="190" y="528"/>
                  </a:lnTo>
                  <a:lnTo>
                    <a:pt x="200" y="528"/>
                  </a:lnTo>
                  <a:lnTo>
                    <a:pt x="210" y="529"/>
                  </a:lnTo>
                  <a:lnTo>
                    <a:pt x="220" y="529"/>
                  </a:lnTo>
                  <a:lnTo>
                    <a:pt x="230" y="529"/>
                  </a:lnTo>
                  <a:lnTo>
                    <a:pt x="241" y="529"/>
                  </a:lnTo>
                  <a:lnTo>
                    <a:pt x="251" y="529"/>
                  </a:lnTo>
                  <a:lnTo>
                    <a:pt x="262" y="529"/>
                  </a:lnTo>
                  <a:lnTo>
                    <a:pt x="273" y="529"/>
                  </a:lnTo>
                  <a:lnTo>
                    <a:pt x="283" y="529"/>
                  </a:lnTo>
                  <a:lnTo>
                    <a:pt x="294" y="530"/>
                  </a:lnTo>
                  <a:lnTo>
                    <a:pt x="304" y="530"/>
                  </a:lnTo>
                  <a:lnTo>
                    <a:pt x="315" y="530"/>
                  </a:lnTo>
                  <a:lnTo>
                    <a:pt x="326" y="530"/>
                  </a:lnTo>
                  <a:lnTo>
                    <a:pt x="337" y="530"/>
                  </a:lnTo>
                  <a:lnTo>
                    <a:pt x="347" y="530"/>
                  </a:lnTo>
                  <a:lnTo>
                    <a:pt x="358" y="530"/>
                  </a:lnTo>
                  <a:lnTo>
                    <a:pt x="368" y="530"/>
                  </a:lnTo>
                  <a:lnTo>
                    <a:pt x="379" y="531"/>
                  </a:lnTo>
                  <a:lnTo>
                    <a:pt x="389" y="531"/>
                  </a:lnTo>
                  <a:lnTo>
                    <a:pt x="399" y="531"/>
                  </a:lnTo>
                  <a:lnTo>
                    <a:pt x="410" y="531"/>
                  </a:lnTo>
                  <a:lnTo>
                    <a:pt x="420" y="531"/>
                  </a:lnTo>
                  <a:lnTo>
                    <a:pt x="430" y="531"/>
                  </a:lnTo>
                  <a:lnTo>
                    <a:pt x="440" y="531"/>
                  </a:lnTo>
                  <a:lnTo>
                    <a:pt x="449" y="531"/>
                  </a:lnTo>
                  <a:lnTo>
                    <a:pt x="459" y="531"/>
                  </a:lnTo>
                  <a:lnTo>
                    <a:pt x="468" y="532"/>
                  </a:lnTo>
                  <a:lnTo>
                    <a:pt x="478" y="532"/>
                  </a:lnTo>
                  <a:lnTo>
                    <a:pt x="487" y="532"/>
                  </a:lnTo>
                  <a:lnTo>
                    <a:pt x="496" y="532"/>
                  </a:lnTo>
                  <a:lnTo>
                    <a:pt x="504" y="532"/>
                  </a:lnTo>
                  <a:lnTo>
                    <a:pt x="513" y="532"/>
                  </a:lnTo>
                  <a:lnTo>
                    <a:pt x="521" y="532"/>
                  </a:lnTo>
                  <a:lnTo>
                    <a:pt x="529" y="532"/>
                  </a:lnTo>
                  <a:lnTo>
                    <a:pt x="536" y="532"/>
                  </a:lnTo>
                  <a:lnTo>
                    <a:pt x="544" y="532"/>
                  </a:lnTo>
                  <a:lnTo>
                    <a:pt x="551" y="533"/>
                  </a:lnTo>
                  <a:lnTo>
                    <a:pt x="558" y="533"/>
                  </a:lnTo>
                  <a:lnTo>
                    <a:pt x="565" y="533"/>
                  </a:lnTo>
                  <a:lnTo>
                    <a:pt x="571" y="533"/>
                  </a:lnTo>
                  <a:lnTo>
                    <a:pt x="577" y="533"/>
                  </a:lnTo>
                  <a:lnTo>
                    <a:pt x="582" y="533"/>
                  </a:lnTo>
                  <a:lnTo>
                    <a:pt x="588" y="533"/>
                  </a:lnTo>
                  <a:lnTo>
                    <a:pt x="592" y="533"/>
                  </a:lnTo>
                  <a:lnTo>
                    <a:pt x="597" y="533"/>
                  </a:lnTo>
                  <a:lnTo>
                    <a:pt x="601" y="533"/>
                  </a:lnTo>
                  <a:lnTo>
                    <a:pt x="605" y="533"/>
                  </a:lnTo>
                  <a:lnTo>
                    <a:pt x="608" y="533"/>
                  </a:lnTo>
                  <a:lnTo>
                    <a:pt x="611" y="533"/>
                  </a:lnTo>
                  <a:lnTo>
                    <a:pt x="614" y="533"/>
                  </a:lnTo>
                  <a:lnTo>
                    <a:pt x="616" y="533"/>
                  </a:lnTo>
                  <a:lnTo>
                    <a:pt x="618" y="533"/>
                  </a:lnTo>
                  <a:lnTo>
                    <a:pt x="619" y="533"/>
                  </a:lnTo>
                  <a:lnTo>
                    <a:pt x="620" y="533"/>
                  </a:lnTo>
                  <a:lnTo>
                    <a:pt x="621" y="529"/>
                  </a:lnTo>
                  <a:lnTo>
                    <a:pt x="622" y="524"/>
                  </a:lnTo>
                  <a:lnTo>
                    <a:pt x="623" y="519"/>
                  </a:lnTo>
                  <a:lnTo>
                    <a:pt x="624" y="514"/>
                  </a:lnTo>
                  <a:lnTo>
                    <a:pt x="625" y="508"/>
                  </a:lnTo>
                  <a:lnTo>
                    <a:pt x="626" y="502"/>
                  </a:lnTo>
                  <a:lnTo>
                    <a:pt x="628" y="496"/>
                  </a:lnTo>
                  <a:lnTo>
                    <a:pt x="629" y="489"/>
                  </a:lnTo>
                  <a:lnTo>
                    <a:pt x="630" y="483"/>
                  </a:lnTo>
                  <a:lnTo>
                    <a:pt x="632" y="476"/>
                  </a:lnTo>
                  <a:lnTo>
                    <a:pt x="633" y="470"/>
                  </a:lnTo>
                  <a:lnTo>
                    <a:pt x="635" y="463"/>
                  </a:lnTo>
                  <a:lnTo>
                    <a:pt x="637" y="457"/>
                  </a:lnTo>
                  <a:lnTo>
                    <a:pt x="639" y="451"/>
                  </a:lnTo>
                  <a:lnTo>
                    <a:pt x="642" y="444"/>
                  </a:lnTo>
                  <a:lnTo>
                    <a:pt x="645" y="438"/>
                  </a:lnTo>
                  <a:lnTo>
                    <a:pt x="647" y="433"/>
                  </a:lnTo>
                  <a:lnTo>
                    <a:pt x="651" y="428"/>
                  </a:lnTo>
                  <a:lnTo>
                    <a:pt x="654" y="423"/>
                  </a:lnTo>
                  <a:lnTo>
                    <a:pt x="658" y="418"/>
                  </a:lnTo>
                  <a:lnTo>
                    <a:pt x="662" y="414"/>
                  </a:lnTo>
                  <a:lnTo>
                    <a:pt x="667" y="411"/>
                  </a:lnTo>
                  <a:lnTo>
                    <a:pt x="672" y="408"/>
                  </a:lnTo>
                  <a:lnTo>
                    <a:pt x="677" y="405"/>
                  </a:lnTo>
                  <a:lnTo>
                    <a:pt x="683" y="404"/>
                  </a:lnTo>
                  <a:lnTo>
                    <a:pt x="689" y="403"/>
                  </a:lnTo>
                  <a:lnTo>
                    <a:pt x="696" y="403"/>
                  </a:lnTo>
                  <a:lnTo>
                    <a:pt x="701" y="403"/>
                  </a:lnTo>
                  <a:lnTo>
                    <a:pt x="706" y="403"/>
                  </a:lnTo>
                  <a:lnTo>
                    <a:pt x="711" y="403"/>
                  </a:lnTo>
                  <a:lnTo>
                    <a:pt x="716" y="404"/>
                  </a:lnTo>
                  <a:lnTo>
                    <a:pt x="720" y="404"/>
                  </a:lnTo>
                  <a:lnTo>
                    <a:pt x="724" y="405"/>
                  </a:lnTo>
                  <a:lnTo>
                    <a:pt x="728" y="406"/>
                  </a:lnTo>
                  <a:lnTo>
                    <a:pt x="732" y="408"/>
                  </a:lnTo>
                  <a:lnTo>
                    <a:pt x="735" y="409"/>
                  </a:lnTo>
                  <a:lnTo>
                    <a:pt x="738" y="411"/>
                  </a:lnTo>
                  <a:lnTo>
                    <a:pt x="742" y="413"/>
                  </a:lnTo>
                  <a:lnTo>
                    <a:pt x="744" y="415"/>
                  </a:lnTo>
                  <a:lnTo>
                    <a:pt x="747" y="417"/>
                  </a:lnTo>
                  <a:lnTo>
                    <a:pt x="750" y="419"/>
                  </a:lnTo>
                  <a:lnTo>
                    <a:pt x="752" y="422"/>
                  </a:lnTo>
                  <a:lnTo>
                    <a:pt x="754" y="424"/>
                  </a:lnTo>
                  <a:lnTo>
                    <a:pt x="756" y="427"/>
                  </a:lnTo>
                  <a:lnTo>
                    <a:pt x="758" y="430"/>
                  </a:lnTo>
                  <a:lnTo>
                    <a:pt x="760" y="433"/>
                  </a:lnTo>
                  <a:lnTo>
                    <a:pt x="762" y="436"/>
                  </a:lnTo>
                  <a:lnTo>
                    <a:pt x="763" y="439"/>
                  </a:lnTo>
                  <a:lnTo>
                    <a:pt x="765" y="443"/>
                  </a:lnTo>
                  <a:lnTo>
                    <a:pt x="766" y="446"/>
                  </a:lnTo>
                  <a:lnTo>
                    <a:pt x="767" y="450"/>
                  </a:lnTo>
                  <a:lnTo>
                    <a:pt x="768" y="453"/>
                  </a:lnTo>
                  <a:lnTo>
                    <a:pt x="769" y="457"/>
                  </a:lnTo>
                  <a:lnTo>
                    <a:pt x="770" y="461"/>
                  </a:lnTo>
                  <a:lnTo>
                    <a:pt x="770" y="465"/>
                  </a:lnTo>
                  <a:lnTo>
                    <a:pt x="771" y="469"/>
                  </a:lnTo>
                  <a:lnTo>
                    <a:pt x="771" y="473"/>
                  </a:lnTo>
                  <a:lnTo>
                    <a:pt x="772" y="477"/>
                  </a:lnTo>
                  <a:lnTo>
                    <a:pt x="772" y="482"/>
                  </a:lnTo>
                  <a:lnTo>
                    <a:pt x="772" y="486"/>
                  </a:lnTo>
                  <a:lnTo>
                    <a:pt x="773" y="490"/>
                  </a:lnTo>
                  <a:lnTo>
                    <a:pt x="773" y="495"/>
                  </a:lnTo>
                  <a:lnTo>
                    <a:pt x="773" y="499"/>
                  </a:lnTo>
                  <a:lnTo>
                    <a:pt x="773" y="504"/>
                  </a:lnTo>
                  <a:lnTo>
                    <a:pt x="773" y="508"/>
                  </a:lnTo>
                  <a:lnTo>
                    <a:pt x="773" y="513"/>
                  </a:lnTo>
                  <a:lnTo>
                    <a:pt x="773" y="518"/>
                  </a:lnTo>
                  <a:lnTo>
                    <a:pt x="773" y="522"/>
                  </a:lnTo>
                  <a:lnTo>
                    <a:pt x="773" y="527"/>
                  </a:lnTo>
                  <a:lnTo>
                    <a:pt x="773" y="532"/>
                  </a:lnTo>
                  <a:lnTo>
                    <a:pt x="773" y="536"/>
                  </a:lnTo>
                  <a:lnTo>
                    <a:pt x="772" y="541"/>
                  </a:lnTo>
                  <a:lnTo>
                    <a:pt x="772" y="546"/>
                  </a:lnTo>
                  <a:lnTo>
                    <a:pt x="772" y="550"/>
                  </a:lnTo>
                  <a:lnTo>
                    <a:pt x="772" y="555"/>
                  </a:lnTo>
                  <a:lnTo>
                    <a:pt x="772" y="560"/>
                  </a:lnTo>
                  <a:lnTo>
                    <a:pt x="772" y="564"/>
                  </a:lnTo>
                  <a:lnTo>
                    <a:pt x="772" y="569"/>
                  </a:lnTo>
                  <a:lnTo>
                    <a:pt x="772" y="573"/>
                  </a:lnTo>
                  <a:lnTo>
                    <a:pt x="772" y="578"/>
                  </a:lnTo>
                  <a:lnTo>
                    <a:pt x="772" y="582"/>
                  </a:lnTo>
                  <a:lnTo>
                    <a:pt x="772" y="587"/>
                  </a:lnTo>
                  <a:lnTo>
                    <a:pt x="773" y="591"/>
                  </a:lnTo>
                  <a:lnTo>
                    <a:pt x="773" y="596"/>
                  </a:lnTo>
                  <a:lnTo>
                    <a:pt x="773" y="600"/>
                  </a:lnTo>
                  <a:lnTo>
                    <a:pt x="774" y="604"/>
                  </a:lnTo>
                  <a:lnTo>
                    <a:pt x="774" y="608"/>
                  </a:lnTo>
                  <a:lnTo>
                    <a:pt x="775" y="612"/>
                  </a:lnTo>
                  <a:lnTo>
                    <a:pt x="776" y="616"/>
                  </a:lnTo>
                  <a:lnTo>
                    <a:pt x="776" y="620"/>
                  </a:lnTo>
                  <a:lnTo>
                    <a:pt x="777" y="624"/>
                  </a:lnTo>
                  <a:lnTo>
                    <a:pt x="778" y="628"/>
                  </a:lnTo>
                  <a:lnTo>
                    <a:pt x="779" y="631"/>
                  </a:lnTo>
                  <a:lnTo>
                    <a:pt x="781" y="635"/>
                  </a:lnTo>
                  <a:lnTo>
                    <a:pt x="782" y="638"/>
                  </a:lnTo>
                  <a:lnTo>
                    <a:pt x="784" y="641"/>
                  </a:lnTo>
                  <a:lnTo>
                    <a:pt x="785" y="645"/>
                  </a:lnTo>
                  <a:lnTo>
                    <a:pt x="787" y="648"/>
                  </a:lnTo>
                  <a:lnTo>
                    <a:pt x="789" y="650"/>
                  </a:lnTo>
                  <a:lnTo>
                    <a:pt x="791" y="653"/>
                  </a:lnTo>
                  <a:lnTo>
                    <a:pt x="793" y="656"/>
                  </a:lnTo>
                  <a:lnTo>
                    <a:pt x="796" y="658"/>
                  </a:lnTo>
                  <a:lnTo>
                    <a:pt x="798" y="661"/>
                  </a:lnTo>
                  <a:lnTo>
                    <a:pt x="801" y="663"/>
                  </a:lnTo>
                  <a:lnTo>
                    <a:pt x="804" y="665"/>
                  </a:lnTo>
                  <a:lnTo>
                    <a:pt x="807" y="667"/>
                  </a:lnTo>
                  <a:lnTo>
                    <a:pt x="810" y="668"/>
                  </a:lnTo>
                  <a:lnTo>
                    <a:pt x="814" y="670"/>
                  </a:lnTo>
                  <a:lnTo>
                    <a:pt x="818" y="671"/>
                  </a:lnTo>
                  <a:lnTo>
                    <a:pt x="822" y="672"/>
                  </a:lnTo>
                  <a:lnTo>
                    <a:pt x="826" y="673"/>
                  </a:lnTo>
                  <a:lnTo>
                    <a:pt x="830" y="674"/>
                  </a:lnTo>
                  <a:lnTo>
                    <a:pt x="835" y="675"/>
                  </a:lnTo>
                  <a:lnTo>
                    <a:pt x="840" y="675"/>
                  </a:lnTo>
                  <a:lnTo>
                    <a:pt x="845" y="675"/>
                  </a:lnTo>
                  <a:lnTo>
                    <a:pt x="852" y="676"/>
                  </a:lnTo>
                  <a:lnTo>
                    <a:pt x="858" y="676"/>
                  </a:lnTo>
                  <a:lnTo>
                    <a:pt x="865" y="676"/>
                  </a:lnTo>
                  <a:lnTo>
                    <a:pt x="871" y="675"/>
                  </a:lnTo>
                  <a:lnTo>
                    <a:pt x="876" y="675"/>
                  </a:lnTo>
                  <a:lnTo>
                    <a:pt x="882" y="674"/>
                  </a:lnTo>
                  <a:lnTo>
                    <a:pt x="887" y="672"/>
                  </a:lnTo>
                  <a:lnTo>
                    <a:pt x="892" y="671"/>
                  </a:lnTo>
                  <a:lnTo>
                    <a:pt x="896" y="669"/>
                  </a:lnTo>
                  <a:lnTo>
                    <a:pt x="900" y="667"/>
                  </a:lnTo>
                  <a:lnTo>
                    <a:pt x="904" y="664"/>
                  </a:lnTo>
                  <a:lnTo>
                    <a:pt x="908" y="662"/>
                  </a:lnTo>
                  <a:lnTo>
                    <a:pt x="912" y="659"/>
                  </a:lnTo>
                  <a:lnTo>
                    <a:pt x="915" y="656"/>
                  </a:lnTo>
                  <a:lnTo>
                    <a:pt x="918" y="653"/>
                  </a:lnTo>
                  <a:lnTo>
                    <a:pt x="921" y="650"/>
                  </a:lnTo>
                  <a:lnTo>
                    <a:pt x="923" y="646"/>
                  </a:lnTo>
                  <a:lnTo>
                    <a:pt x="926" y="642"/>
                  </a:lnTo>
                  <a:lnTo>
                    <a:pt x="928" y="638"/>
                  </a:lnTo>
                  <a:lnTo>
                    <a:pt x="930" y="634"/>
                  </a:lnTo>
                  <a:lnTo>
                    <a:pt x="932" y="630"/>
                  </a:lnTo>
                  <a:lnTo>
                    <a:pt x="933" y="626"/>
                  </a:lnTo>
                  <a:lnTo>
                    <a:pt x="935" y="621"/>
                  </a:lnTo>
                  <a:lnTo>
                    <a:pt x="936" y="617"/>
                  </a:lnTo>
                  <a:lnTo>
                    <a:pt x="937" y="612"/>
                  </a:lnTo>
                  <a:lnTo>
                    <a:pt x="938" y="607"/>
                  </a:lnTo>
                  <a:lnTo>
                    <a:pt x="939" y="602"/>
                  </a:lnTo>
                  <a:lnTo>
                    <a:pt x="940" y="597"/>
                  </a:lnTo>
                  <a:lnTo>
                    <a:pt x="941" y="592"/>
                  </a:lnTo>
                  <a:lnTo>
                    <a:pt x="942" y="587"/>
                  </a:lnTo>
                  <a:lnTo>
                    <a:pt x="942" y="582"/>
                  </a:lnTo>
                  <a:lnTo>
                    <a:pt x="943" y="577"/>
                  </a:lnTo>
                  <a:lnTo>
                    <a:pt x="943" y="572"/>
                  </a:lnTo>
                  <a:lnTo>
                    <a:pt x="944" y="567"/>
                  </a:lnTo>
                  <a:lnTo>
                    <a:pt x="944" y="562"/>
                  </a:lnTo>
                  <a:lnTo>
                    <a:pt x="944" y="557"/>
                  </a:lnTo>
                  <a:lnTo>
                    <a:pt x="945" y="552"/>
                  </a:lnTo>
                  <a:lnTo>
                    <a:pt x="945" y="546"/>
                  </a:lnTo>
                  <a:lnTo>
                    <a:pt x="945" y="541"/>
                  </a:lnTo>
                  <a:lnTo>
                    <a:pt x="946" y="536"/>
                  </a:lnTo>
                  <a:lnTo>
                    <a:pt x="946" y="531"/>
                  </a:lnTo>
                  <a:lnTo>
                    <a:pt x="946" y="527"/>
                  </a:lnTo>
                  <a:lnTo>
                    <a:pt x="947" y="522"/>
                  </a:lnTo>
                  <a:lnTo>
                    <a:pt x="947" y="517"/>
                  </a:lnTo>
                  <a:lnTo>
                    <a:pt x="947" y="512"/>
                  </a:lnTo>
                  <a:lnTo>
                    <a:pt x="948" y="508"/>
                  </a:lnTo>
                  <a:lnTo>
                    <a:pt x="948" y="504"/>
                  </a:lnTo>
                  <a:lnTo>
                    <a:pt x="949" y="499"/>
                  </a:lnTo>
                  <a:lnTo>
                    <a:pt x="950" y="495"/>
                  </a:lnTo>
                  <a:lnTo>
                    <a:pt x="951" y="491"/>
                  </a:lnTo>
                  <a:lnTo>
                    <a:pt x="952" y="487"/>
                  </a:lnTo>
                  <a:lnTo>
                    <a:pt x="953" y="484"/>
                  </a:lnTo>
                  <a:lnTo>
                    <a:pt x="954" y="480"/>
                  </a:lnTo>
                  <a:lnTo>
                    <a:pt x="955" y="477"/>
                  </a:lnTo>
                  <a:lnTo>
                    <a:pt x="957" y="474"/>
                  </a:lnTo>
                  <a:lnTo>
                    <a:pt x="958" y="471"/>
                  </a:lnTo>
                  <a:lnTo>
                    <a:pt x="960" y="468"/>
                  </a:lnTo>
                  <a:lnTo>
                    <a:pt x="962" y="466"/>
                  </a:lnTo>
                  <a:lnTo>
                    <a:pt x="964" y="463"/>
                  </a:lnTo>
                  <a:lnTo>
                    <a:pt x="966" y="461"/>
                  </a:lnTo>
                  <a:lnTo>
                    <a:pt x="969" y="460"/>
                  </a:lnTo>
                  <a:lnTo>
                    <a:pt x="972" y="458"/>
                  </a:lnTo>
                  <a:lnTo>
                    <a:pt x="974" y="457"/>
                  </a:lnTo>
                  <a:lnTo>
                    <a:pt x="978" y="456"/>
                  </a:lnTo>
                  <a:lnTo>
                    <a:pt x="990" y="455"/>
                  </a:lnTo>
                  <a:lnTo>
                    <a:pt x="1001" y="454"/>
                  </a:lnTo>
                  <a:lnTo>
                    <a:pt x="1012" y="453"/>
                  </a:lnTo>
                  <a:lnTo>
                    <a:pt x="1021" y="452"/>
                  </a:lnTo>
                  <a:lnTo>
                    <a:pt x="1030" y="451"/>
                  </a:lnTo>
                  <a:lnTo>
                    <a:pt x="1038" y="451"/>
                  </a:lnTo>
                  <a:lnTo>
                    <a:pt x="1046" y="450"/>
                  </a:lnTo>
                  <a:lnTo>
                    <a:pt x="1053" y="450"/>
                  </a:lnTo>
                  <a:lnTo>
                    <a:pt x="1059" y="450"/>
                  </a:lnTo>
                  <a:lnTo>
                    <a:pt x="1065" y="449"/>
                  </a:lnTo>
                  <a:lnTo>
                    <a:pt x="1071" y="449"/>
                  </a:lnTo>
                  <a:lnTo>
                    <a:pt x="1077" y="449"/>
                  </a:lnTo>
                  <a:lnTo>
                    <a:pt x="1083" y="449"/>
                  </a:lnTo>
                  <a:lnTo>
                    <a:pt x="1088" y="449"/>
                  </a:lnTo>
                  <a:lnTo>
                    <a:pt x="1094" y="449"/>
                  </a:lnTo>
                  <a:lnTo>
                    <a:pt x="1100" y="449"/>
                  </a:lnTo>
                  <a:lnTo>
                    <a:pt x="1105" y="449"/>
                  </a:lnTo>
                  <a:lnTo>
                    <a:pt x="1112" y="449"/>
                  </a:lnTo>
                  <a:lnTo>
                    <a:pt x="1118" y="449"/>
                  </a:lnTo>
                  <a:lnTo>
                    <a:pt x="1125" y="450"/>
                  </a:lnTo>
                  <a:lnTo>
                    <a:pt x="1133" y="450"/>
                  </a:lnTo>
                  <a:lnTo>
                    <a:pt x="1142" y="447"/>
                  </a:lnTo>
                  <a:lnTo>
                    <a:pt x="1150" y="443"/>
                  </a:lnTo>
                  <a:lnTo>
                    <a:pt x="1156" y="439"/>
                  </a:lnTo>
                  <a:lnTo>
                    <a:pt x="1162" y="434"/>
                  </a:lnTo>
                  <a:lnTo>
                    <a:pt x="1166" y="429"/>
                  </a:lnTo>
                  <a:lnTo>
                    <a:pt x="1169" y="423"/>
                  </a:lnTo>
                  <a:lnTo>
                    <a:pt x="1172" y="417"/>
                  </a:lnTo>
                  <a:lnTo>
                    <a:pt x="1173" y="410"/>
                  </a:lnTo>
                  <a:lnTo>
                    <a:pt x="1174" y="404"/>
                  </a:lnTo>
                  <a:lnTo>
                    <a:pt x="1174" y="398"/>
                  </a:lnTo>
                  <a:lnTo>
                    <a:pt x="1176" y="392"/>
                  </a:lnTo>
                  <a:lnTo>
                    <a:pt x="1177" y="386"/>
                  </a:lnTo>
                  <a:lnTo>
                    <a:pt x="1178" y="380"/>
                  </a:lnTo>
                  <a:lnTo>
                    <a:pt x="1179" y="374"/>
                  </a:lnTo>
                  <a:lnTo>
                    <a:pt x="1179" y="367"/>
                  </a:lnTo>
                  <a:lnTo>
                    <a:pt x="1179" y="360"/>
                  </a:lnTo>
                  <a:lnTo>
                    <a:pt x="1178" y="352"/>
                  </a:lnTo>
                  <a:lnTo>
                    <a:pt x="1177" y="343"/>
                  </a:lnTo>
                  <a:lnTo>
                    <a:pt x="1176" y="333"/>
                  </a:lnTo>
                  <a:lnTo>
                    <a:pt x="1175" y="322"/>
                  </a:lnTo>
                  <a:lnTo>
                    <a:pt x="1173" y="311"/>
                  </a:lnTo>
                  <a:lnTo>
                    <a:pt x="1173" y="304"/>
                  </a:lnTo>
                  <a:lnTo>
                    <a:pt x="1172" y="298"/>
                  </a:lnTo>
                  <a:lnTo>
                    <a:pt x="1171" y="292"/>
                  </a:lnTo>
                  <a:lnTo>
                    <a:pt x="1169" y="287"/>
                  </a:lnTo>
                  <a:lnTo>
                    <a:pt x="1167" y="282"/>
                  </a:lnTo>
                  <a:lnTo>
                    <a:pt x="1164" y="278"/>
                  </a:lnTo>
                  <a:lnTo>
                    <a:pt x="1161" y="274"/>
                  </a:lnTo>
                  <a:lnTo>
                    <a:pt x="1157" y="270"/>
                  </a:lnTo>
                  <a:lnTo>
                    <a:pt x="1153" y="267"/>
                  </a:lnTo>
                  <a:lnTo>
                    <a:pt x="1149" y="264"/>
                  </a:lnTo>
                  <a:lnTo>
                    <a:pt x="1144" y="261"/>
                  </a:lnTo>
                  <a:lnTo>
                    <a:pt x="1139" y="259"/>
                  </a:lnTo>
                  <a:lnTo>
                    <a:pt x="1134" y="256"/>
                  </a:lnTo>
                  <a:lnTo>
                    <a:pt x="1128" y="255"/>
                  </a:lnTo>
                  <a:lnTo>
                    <a:pt x="1123" y="253"/>
                  </a:lnTo>
                  <a:lnTo>
                    <a:pt x="1117" y="252"/>
                  </a:lnTo>
                  <a:lnTo>
                    <a:pt x="1111" y="250"/>
                  </a:lnTo>
                  <a:lnTo>
                    <a:pt x="1105" y="249"/>
                  </a:lnTo>
                  <a:lnTo>
                    <a:pt x="1098" y="249"/>
                  </a:lnTo>
                  <a:lnTo>
                    <a:pt x="1092" y="248"/>
                  </a:lnTo>
                  <a:lnTo>
                    <a:pt x="1086" y="247"/>
                  </a:lnTo>
                  <a:lnTo>
                    <a:pt x="1079" y="247"/>
                  </a:lnTo>
                  <a:lnTo>
                    <a:pt x="1073" y="246"/>
                  </a:lnTo>
                  <a:lnTo>
                    <a:pt x="1066" y="246"/>
                  </a:lnTo>
                  <a:lnTo>
                    <a:pt x="1060" y="246"/>
                  </a:lnTo>
                  <a:lnTo>
                    <a:pt x="1054" y="245"/>
                  </a:lnTo>
                  <a:lnTo>
                    <a:pt x="1048" y="245"/>
                  </a:lnTo>
                  <a:lnTo>
                    <a:pt x="1042" y="245"/>
                  </a:lnTo>
                  <a:lnTo>
                    <a:pt x="1037" y="245"/>
                  </a:lnTo>
                  <a:lnTo>
                    <a:pt x="1031" y="244"/>
                  </a:lnTo>
                  <a:lnTo>
                    <a:pt x="1026" y="244"/>
                  </a:lnTo>
                  <a:lnTo>
                    <a:pt x="1021" y="243"/>
                  </a:lnTo>
                  <a:lnTo>
                    <a:pt x="1016" y="243"/>
                  </a:lnTo>
                  <a:lnTo>
                    <a:pt x="1012" y="242"/>
                  </a:lnTo>
                  <a:lnTo>
                    <a:pt x="1008" y="241"/>
                  </a:lnTo>
                  <a:lnTo>
                    <a:pt x="1005" y="240"/>
                  </a:lnTo>
                  <a:lnTo>
                    <a:pt x="1002" y="239"/>
                  </a:lnTo>
                  <a:lnTo>
                    <a:pt x="999" y="237"/>
                  </a:lnTo>
                  <a:lnTo>
                    <a:pt x="997" y="235"/>
                  </a:lnTo>
                  <a:lnTo>
                    <a:pt x="995" y="233"/>
                  </a:lnTo>
                  <a:lnTo>
                    <a:pt x="992" y="233"/>
                  </a:lnTo>
                  <a:lnTo>
                    <a:pt x="989" y="232"/>
                  </a:lnTo>
                  <a:lnTo>
                    <a:pt x="987" y="231"/>
                  </a:lnTo>
                  <a:lnTo>
                    <a:pt x="985" y="230"/>
                  </a:lnTo>
                  <a:lnTo>
                    <a:pt x="983" y="229"/>
                  </a:lnTo>
                  <a:lnTo>
                    <a:pt x="981" y="227"/>
                  </a:lnTo>
                  <a:lnTo>
                    <a:pt x="979" y="225"/>
                  </a:lnTo>
                  <a:lnTo>
                    <a:pt x="978" y="223"/>
                  </a:lnTo>
                  <a:lnTo>
                    <a:pt x="977" y="221"/>
                  </a:lnTo>
                  <a:lnTo>
                    <a:pt x="975" y="219"/>
                  </a:lnTo>
                  <a:lnTo>
                    <a:pt x="974" y="216"/>
                  </a:lnTo>
                  <a:lnTo>
                    <a:pt x="974" y="214"/>
                  </a:lnTo>
                  <a:lnTo>
                    <a:pt x="973" y="211"/>
                  </a:lnTo>
                  <a:lnTo>
                    <a:pt x="972" y="208"/>
                  </a:lnTo>
                  <a:lnTo>
                    <a:pt x="972" y="205"/>
                  </a:lnTo>
                  <a:lnTo>
                    <a:pt x="972" y="201"/>
                  </a:lnTo>
                  <a:lnTo>
                    <a:pt x="972" y="198"/>
                  </a:lnTo>
                  <a:lnTo>
                    <a:pt x="971" y="195"/>
                  </a:lnTo>
                  <a:lnTo>
                    <a:pt x="971" y="191"/>
                  </a:lnTo>
                  <a:lnTo>
                    <a:pt x="972" y="187"/>
                  </a:lnTo>
                  <a:lnTo>
                    <a:pt x="972" y="183"/>
                  </a:lnTo>
                  <a:lnTo>
                    <a:pt x="972" y="179"/>
                  </a:lnTo>
                  <a:lnTo>
                    <a:pt x="972" y="175"/>
                  </a:lnTo>
                  <a:lnTo>
                    <a:pt x="972" y="171"/>
                  </a:lnTo>
                  <a:lnTo>
                    <a:pt x="973" y="167"/>
                  </a:lnTo>
                  <a:lnTo>
                    <a:pt x="973" y="162"/>
                  </a:lnTo>
                  <a:lnTo>
                    <a:pt x="974" y="159"/>
                  </a:lnTo>
                  <a:lnTo>
                    <a:pt x="974" y="155"/>
                  </a:lnTo>
                  <a:lnTo>
                    <a:pt x="974" y="150"/>
                  </a:lnTo>
                  <a:lnTo>
                    <a:pt x="975" y="146"/>
                  </a:lnTo>
                  <a:lnTo>
                    <a:pt x="975" y="141"/>
                  </a:lnTo>
                  <a:lnTo>
                    <a:pt x="976" y="136"/>
                  </a:lnTo>
                  <a:lnTo>
                    <a:pt x="976" y="132"/>
                  </a:lnTo>
                  <a:lnTo>
                    <a:pt x="976" y="127"/>
                  </a:lnTo>
                  <a:lnTo>
                    <a:pt x="976" y="122"/>
                  </a:lnTo>
                  <a:lnTo>
                    <a:pt x="977" y="118"/>
                  </a:lnTo>
                  <a:lnTo>
                    <a:pt x="977" y="113"/>
                  </a:lnTo>
                  <a:lnTo>
                    <a:pt x="977" y="108"/>
                  </a:lnTo>
                  <a:lnTo>
                    <a:pt x="977" y="104"/>
                  </a:lnTo>
                  <a:lnTo>
                    <a:pt x="977" y="99"/>
                  </a:lnTo>
                  <a:lnTo>
                    <a:pt x="976" y="94"/>
                  </a:lnTo>
                  <a:lnTo>
                    <a:pt x="976" y="90"/>
                  </a:lnTo>
                  <a:lnTo>
                    <a:pt x="976" y="85"/>
                  </a:lnTo>
                  <a:lnTo>
                    <a:pt x="975" y="81"/>
                  </a:lnTo>
                  <a:lnTo>
                    <a:pt x="974" y="76"/>
                  </a:lnTo>
                  <a:lnTo>
                    <a:pt x="974" y="72"/>
                  </a:lnTo>
                  <a:lnTo>
                    <a:pt x="972" y="68"/>
                  </a:lnTo>
                  <a:lnTo>
                    <a:pt x="971" y="63"/>
                  </a:lnTo>
                  <a:lnTo>
                    <a:pt x="970" y="59"/>
                  </a:lnTo>
                  <a:lnTo>
                    <a:pt x="968" y="55"/>
                  </a:lnTo>
                  <a:lnTo>
                    <a:pt x="967" y="51"/>
                  </a:lnTo>
                  <a:lnTo>
                    <a:pt x="965" y="47"/>
                  </a:lnTo>
                  <a:lnTo>
                    <a:pt x="963" y="43"/>
                  </a:lnTo>
                  <a:lnTo>
                    <a:pt x="960" y="40"/>
                  </a:lnTo>
                  <a:lnTo>
                    <a:pt x="958" y="36"/>
                  </a:lnTo>
                  <a:lnTo>
                    <a:pt x="955" y="33"/>
                  </a:lnTo>
                  <a:lnTo>
                    <a:pt x="952" y="29"/>
                  </a:lnTo>
                  <a:lnTo>
                    <a:pt x="949" y="26"/>
                  </a:lnTo>
                  <a:lnTo>
                    <a:pt x="945" y="23"/>
                  </a:lnTo>
                  <a:lnTo>
                    <a:pt x="941" y="20"/>
                  </a:lnTo>
                  <a:lnTo>
                    <a:pt x="937" y="18"/>
                  </a:lnTo>
                  <a:lnTo>
                    <a:pt x="933" y="15"/>
                  </a:lnTo>
                  <a:lnTo>
                    <a:pt x="928" y="13"/>
                  </a:lnTo>
                  <a:lnTo>
                    <a:pt x="923" y="11"/>
                  </a:lnTo>
                  <a:lnTo>
                    <a:pt x="918" y="9"/>
                  </a:lnTo>
                  <a:lnTo>
                    <a:pt x="913" y="7"/>
                  </a:lnTo>
                  <a:lnTo>
                    <a:pt x="907" y="5"/>
                  </a:lnTo>
                  <a:lnTo>
                    <a:pt x="900" y="4"/>
                  </a:lnTo>
                  <a:lnTo>
                    <a:pt x="894" y="3"/>
                  </a:lnTo>
                  <a:lnTo>
                    <a:pt x="887" y="2"/>
                  </a:lnTo>
                  <a:lnTo>
                    <a:pt x="880" y="1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4" y="0"/>
                  </a:lnTo>
                  <a:lnTo>
                    <a:pt x="851" y="1"/>
                  </a:lnTo>
                  <a:lnTo>
                    <a:pt x="847" y="2"/>
                  </a:lnTo>
                  <a:lnTo>
                    <a:pt x="844" y="3"/>
                  </a:lnTo>
                  <a:lnTo>
                    <a:pt x="841" y="5"/>
                  </a:lnTo>
                  <a:lnTo>
                    <a:pt x="838" y="6"/>
                  </a:lnTo>
                  <a:lnTo>
                    <a:pt x="835" y="8"/>
                  </a:lnTo>
                  <a:lnTo>
                    <a:pt x="833" y="10"/>
                  </a:lnTo>
                  <a:lnTo>
                    <a:pt x="830" y="13"/>
                  </a:lnTo>
                  <a:lnTo>
                    <a:pt x="828" y="15"/>
                  </a:lnTo>
                  <a:lnTo>
                    <a:pt x="826" y="18"/>
                  </a:lnTo>
                  <a:lnTo>
                    <a:pt x="825" y="21"/>
                  </a:lnTo>
                  <a:lnTo>
                    <a:pt x="823" y="24"/>
                  </a:lnTo>
                  <a:lnTo>
                    <a:pt x="821" y="27"/>
                  </a:lnTo>
                  <a:lnTo>
                    <a:pt x="820" y="31"/>
                  </a:lnTo>
                  <a:lnTo>
                    <a:pt x="819" y="34"/>
                  </a:lnTo>
                  <a:lnTo>
                    <a:pt x="817" y="38"/>
                  </a:lnTo>
                  <a:lnTo>
                    <a:pt x="816" y="42"/>
                  </a:lnTo>
                  <a:lnTo>
                    <a:pt x="815" y="46"/>
                  </a:lnTo>
                  <a:lnTo>
                    <a:pt x="814" y="49"/>
                  </a:lnTo>
                  <a:lnTo>
                    <a:pt x="813" y="53"/>
                  </a:lnTo>
                  <a:lnTo>
                    <a:pt x="812" y="57"/>
                  </a:lnTo>
                  <a:lnTo>
                    <a:pt x="811" y="62"/>
                  </a:lnTo>
                  <a:lnTo>
                    <a:pt x="810" y="66"/>
                  </a:lnTo>
                  <a:lnTo>
                    <a:pt x="809" y="70"/>
                  </a:lnTo>
                  <a:lnTo>
                    <a:pt x="808" y="74"/>
                  </a:lnTo>
                  <a:lnTo>
                    <a:pt x="808" y="78"/>
                  </a:lnTo>
                  <a:lnTo>
                    <a:pt x="807" y="82"/>
                  </a:lnTo>
                  <a:lnTo>
                    <a:pt x="805" y="86"/>
                  </a:lnTo>
                  <a:lnTo>
                    <a:pt x="804" y="91"/>
                  </a:lnTo>
                  <a:lnTo>
                    <a:pt x="803" y="95"/>
                  </a:lnTo>
                  <a:lnTo>
                    <a:pt x="802" y="99"/>
                  </a:lnTo>
                  <a:lnTo>
                    <a:pt x="801" y="103"/>
                  </a:lnTo>
                  <a:lnTo>
                    <a:pt x="799" y="107"/>
                  </a:lnTo>
                  <a:lnTo>
                    <a:pt x="798" y="110"/>
                  </a:lnTo>
                  <a:lnTo>
                    <a:pt x="796" y="114"/>
                  </a:lnTo>
                  <a:lnTo>
                    <a:pt x="794" y="118"/>
                  </a:lnTo>
                  <a:lnTo>
                    <a:pt x="792" y="121"/>
                  </a:lnTo>
                  <a:lnTo>
                    <a:pt x="790" y="125"/>
                  </a:lnTo>
                  <a:lnTo>
                    <a:pt x="788" y="128"/>
                  </a:lnTo>
                  <a:lnTo>
                    <a:pt x="785" y="131"/>
                  </a:lnTo>
                  <a:lnTo>
                    <a:pt x="782" y="134"/>
                  </a:lnTo>
                  <a:lnTo>
                    <a:pt x="780" y="137"/>
                  </a:lnTo>
                  <a:lnTo>
                    <a:pt x="776" y="139"/>
                  </a:lnTo>
                  <a:lnTo>
                    <a:pt x="773" y="142"/>
                  </a:lnTo>
                  <a:lnTo>
                    <a:pt x="770" y="144"/>
                  </a:lnTo>
                  <a:lnTo>
                    <a:pt x="766" y="146"/>
                  </a:lnTo>
                  <a:lnTo>
                    <a:pt x="762" y="147"/>
                  </a:lnTo>
                  <a:lnTo>
                    <a:pt x="757" y="149"/>
                  </a:lnTo>
                  <a:lnTo>
                    <a:pt x="753" y="150"/>
                  </a:lnTo>
                  <a:lnTo>
                    <a:pt x="748" y="151"/>
                  </a:lnTo>
                  <a:lnTo>
                    <a:pt x="742" y="152"/>
                  </a:lnTo>
                  <a:lnTo>
                    <a:pt x="737" y="152"/>
                  </a:lnTo>
                  <a:lnTo>
                    <a:pt x="731" y="152"/>
                  </a:lnTo>
                  <a:lnTo>
                    <a:pt x="725" y="152"/>
                  </a:lnTo>
                  <a:lnTo>
                    <a:pt x="718" y="152"/>
                  </a:lnTo>
                  <a:lnTo>
                    <a:pt x="708" y="150"/>
                  </a:lnTo>
                  <a:lnTo>
                    <a:pt x="700" y="149"/>
                  </a:lnTo>
                  <a:lnTo>
                    <a:pt x="692" y="147"/>
                  </a:lnTo>
                  <a:lnTo>
                    <a:pt x="685" y="145"/>
                  </a:lnTo>
                  <a:lnTo>
                    <a:pt x="678" y="143"/>
                  </a:lnTo>
                  <a:lnTo>
                    <a:pt x="672" y="140"/>
                  </a:lnTo>
                  <a:lnTo>
                    <a:pt x="667" y="137"/>
                  </a:lnTo>
                  <a:lnTo>
                    <a:pt x="662" y="133"/>
                  </a:lnTo>
                  <a:lnTo>
                    <a:pt x="658" y="129"/>
                  </a:lnTo>
                  <a:lnTo>
                    <a:pt x="654" y="124"/>
                  </a:lnTo>
                  <a:lnTo>
                    <a:pt x="651" y="119"/>
                  </a:lnTo>
                  <a:lnTo>
                    <a:pt x="648" y="113"/>
                  </a:lnTo>
                  <a:lnTo>
                    <a:pt x="646" y="106"/>
                  </a:lnTo>
                  <a:lnTo>
                    <a:pt x="643" y="98"/>
                  </a:lnTo>
                  <a:lnTo>
                    <a:pt x="641" y="98"/>
                  </a:lnTo>
                  <a:lnTo>
                    <a:pt x="640" y="98"/>
                  </a:lnTo>
                  <a:lnTo>
                    <a:pt x="638" y="97"/>
                  </a:lnTo>
                  <a:lnTo>
                    <a:pt x="635" y="97"/>
                  </a:lnTo>
                  <a:lnTo>
                    <a:pt x="632" y="97"/>
                  </a:lnTo>
                  <a:lnTo>
                    <a:pt x="629" y="97"/>
                  </a:lnTo>
                  <a:lnTo>
                    <a:pt x="625" y="96"/>
                  </a:lnTo>
                  <a:lnTo>
                    <a:pt x="621" y="96"/>
                  </a:lnTo>
                  <a:lnTo>
                    <a:pt x="616" y="96"/>
                  </a:lnTo>
                  <a:lnTo>
                    <a:pt x="611" y="95"/>
                  </a:lnTo>
                  <a:lnTo>
                    <a:pt x="606" y="95"/>
                  </a:lnTo>
                  <a:lnTo>
                    <a:pt x="601" y="94"/>
                  </a:lnTo>
                  <a:lnTo>
                    <a:pt x="595" y="94"/>
                  </a:lnTo>
                  <a:lnTo>
                    <a:pt x="588" y="93"/>
                  </a:lnTo>
                  <a:lnTo>
                    <a:pt x="582" y="93"/>
                  </a:lnTo>
                  <a:lnTo>
                    <a:pt x="575" y="92"/>
                  </a:lnTo>
                  <a:lnTo>
                    <a:pt x="568" y="92"/>
                  </a:lnTo>
                  <a:lnTo>
                    <a:pt x="560" y="91"/>
                  </a:lnTo>
                  <a:lnTo>
                    <a:pt x="553" y="91"/>
                  </a:lnTo>
                  <a:lnTo>
                    <a:pt x="545" y="90"/>
                  </a:lnTo>
                  <a:lnTo>
                    <a:pt x="537" y="89"/>
                  </a:lnTo>
                  <a:lnTo>
                    <a:pt x="528" y="89"/>
                  </a:lnTo>
                  <a:lnTo>
                    <a:pt x="520" y="88"/>
                  </a:lnTo>
                  <a:lnTo>
                    <a:pt x="511" y="87"/>
                  </a:lnTo>
                  <a:lnTo>
                    <a:pt x="502" y="87"/>
                  </a:lnTo>
                  <a:lnTo>
                    <a:pt x="492" y="86"/>
                  </a:lnTo>
                  <a:lnTo>
                    <a:pt x="483" y="85"/>
                  </a:lnTo>
                  <a:lnTo>
                    <a:pt x="473" y="84"/>
                  </a:lnTo>
                  <a:lnTo>
                    <a:pt x="464" y="84"/>
                  </a:lnTo>
                  <a:lnTo>
                    <a:pt x="454" y="83"/>
                  </a:lnTo>
                  <a:lnTo>
                    <a:pt x="444" y="82"/>
                  </a:lnTo>
                  <a:lnTo>
                    <a:pt x="434" y="81"/>
                  </a:lnTo>
                  <a:lnTo>
                    <a:pt x="424" y="80"/>
                  </a:lnTo>
                  <a:lnTo>
                    <a:pt x="413" y="80"/>
                  </a:lnTo>
                  <a:lnTo>
                    <a:pt x="403" y="79"/>
                  </a:lnTo>
                  <a:lnTo>
                    <a:pt x="392" y="78"/>
                  </a:lnTo>
                  <a:lnTo>
                    <a:pt x="382" y="77"/>
                  </a:lnTo>
                  <a:lnTo>
                    <a:pt x="371" y="76"/>
                  </a:lnTo>
                  <a:lnTo>
                    <a:pt x="361" y="75"/>
                  </a:lnTo>
                  <a:lnTo>
                    <a:pt x="350" y="75"/>
                  </a:lnTo>
                  <a:lnTo>
                    <a:pt x="339" y="74"/>
                  </a:lnTo>
                  <a:lnTo>
                    <a:pt x="329" y="73"/>
                  </a:lnTo>
                  <a:lnTo>
                    <a:pt x="318" y="72"/>
                  </a:lnTo>
                  <a:lnTo>
                    <a:pt x="307" y="71"/>
                  </a:lnTo>
                  <a:lnTo>
                    <a:pt x="297" y="70"/>
                  </a:lnTo>
                  <a:lnTo>
                    <a:pt x="286" y="70"/>
                  </a:lnTo>
                  <a:lnTo>
                    <a:pt x="276" y="69"/>
                  </a:lnTo>
                  <a:lnTo>
                    <a:pt x="265" y="68"/>
                  </a:lnTo>
                  <a:lnTo>
                    <a:pt x="255" y="67"/>
                  </a:lnTo>
                  <a:lnTo>
                    <a:pt x="245" y="66"/>
                  </a:lnTo>
                  <a:lnTo>
                    <a:pt x="234" y="65"/>
                  </a:lnTo>
                  <a:lnTo>
                    <a:pt x="224" y="65"/>
                  </a:lnTo>
                  <a:lnTo>
                    <a:pt x="214" y="64"/>
                  </a:lnTo>
                  <a:lnTo>
                    <a:pt x="204" y="63"/>
                  </a:lnTo>
                  <a:lnTo>
                    <a:pt x="195" y="62"/>
                  </a:lnTo>
                  <a:lnTo>
                    <a:pt x="185" y="62"/>
                  </a:lnTo>
                  <a:lnTo>
                    <a:pt x="176" y="61"/>
                  </a:lnTo>
                  <a:lnTo>
                    <a:pt x="166" y="60"/>
                  </a:lnTo>
                  <a:lnTo>
                    <a:pt x="157" y="59"/>
                  </a:lnTo>
                  <a:lnTo>
                    <a:pt x="149" y="59"/>
                  </a:lnTo>
                  <a:lnTo>
                    <a:pt x="140" y="58"/>
                  </a:lnTo>
                  <a:lnTo>
                    <a:pt x="132" y="57"/>
                  </a:lnTo>
                  <a:lnTo>
                    <a:pt x="123" y="57"/>
                  </a:lnTo>
                  <a:lnTo>
                    <a:pt x="115" y="56"/>
                  </a:lnTo>
                  <a:lnTo>
                    <a:pt x="108" y="55"/>
                  </a:lnTo>
                  <a:lnTo>
                    <a:pt x="100" y="55"/>
                  </a:lnTo>
                  <a:lnTo>
                    <a:pt x="93" y="54"/>
                  </a:lnTo>
                  <a:lnTo>
                    <a:pt x="86" y="54"/>
                  </a:lnTo>
                  <a:lnTo>
                    <a:pt x="80" y="53"/>
                  </a:lnTo>
                  <a:lnTo>
                    <a:pt x="74" y="53"/>
                  </a:lnTo>
                  <a:lnTo>
                    <a:pt x="68" y="52"/>
                  </a:lnTo>
                  <a:lnTo>
                    <a:pt x="62" y="52"/>
                  </a:lnTo>
                  <a:lnTo>
                    <a:pt x="57" y="51"/>
                  </a:lnTo>
                  <a:lnTo>
                    <a:pt x="52" y="51"/>
                  </a:lnTo>
                  <a:lnTo>
                    <a:pt x="47" y="51"/>
                  </a:lnTo>
                  <a:lnTo>
                    <a:pt x="43" y="50"/>
                  </a:lnTo>
                  <a:lnTo>
                    <a:pt x="39" y="50"/>
                  </a:lnTo>
                  <a:lnTo>
                    <a:pt x="36" y="50"/>
                  </a:lnTo>
                  <a:lnTo>
                    <a:pt x="33" y="50"/>
                  </a:lnTo>
                  <a:lnTo>
                    <a:pt x="31" y="49"/>
                  </a:lnTo>
                  <a:lnTo>
                    <a:pt x="28" y="49"/>
                  </a:lnTo>
                  <a:lnTo>
                    <a:pt x="27" y="49"/>
                  </a:lnTo>
                  <a:lnTo>
                    <a:pt x="26" y="49"/>
                  </a:lnTo>
                  <a:lnTo>
                    <a:pt x="25" y="49"/>
                  </a:lnTo>
                </a:path>
              </a:pathLst>
            </a:custGeom>
            <a:solidFill>
              <a:srgbClr val="FFFF00"/>
            </a:solidFill>
            <a:ln w="952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9470" name="Freeform 16">
              <a:extLst>
                <a:ext uri="{FF2B5EF4-FFF2-40B4-BE49-F238E27FC236}">
                  <a16:creationId xmlns:a16="http://schemas.microsoft.com/office/drawing/2014/main" id="{318C6F9D-7FA1-412E-A028-24BAD8FB84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2563" y="3812724"/>
              <a:ext cx="1873250" cy="1074737"/>
            </a:xfrm>
            <a:custGeom>
              <a:avLst/>
              <a:gdLst>
                <a:gd name="T0" fmla="*/ 2147483646 w 1180"/>
                <a:gd name="T1" fmla="*/ 2147483646 h 677"/>
                <a:gd name="T2" fmla="*/ 2147483646 w 1180"/>
                <a:gd name="T3" fmla="*/ 2147483646 h 677"/>
                <a:gd name="T4" fmla="*/ 2147483646 w 1180"/>
                <a:gd name="T5" fmla="*/ 2147483646 h 677"/>
                <a:gd name="T6" fmla="*/ 2147483646 w 1180"/>
                <a:gd name="T7" fmla="*/ 2147483646 h 677"/>
                <a:gd name="T8" fmla="*/ 2147483646 w 1180"/>
                <a:gd name="T9" fmla="*/ 2147483646 h 677"/>
                <a:gd name="T10" fmla="*/ 2147483646 w 1180"/>
                <a:gd name="T11" fmla="*/ 2147483646 h 677"/>
                <a:gd name="T12" fmla="*/ 2147483646 w 1180"/>
                <a:gd name="T13" fmla="*/ 2147483646 h 677"/>
                <a:gd name="T14" fmla="*/ 2147483646 w 1180"/>
                <a:gd name="T15" fmla="*/ 2147483646 h 677"/>
                <a:gd name="T16" fmla="*/ 2147483646 w 1180"/>
                <a:gd name="T17" fmla="*/ 2147483646 h 677"/>
                <a:gd name="T18" fmla="*/ 2147483646 w 1180"/>
                <a:gd name="T19" fmla="*/ 2147483646 h 677"/>
                <a:gd name="T20" fmla="*/ 2147483646 w 1180"/>
                <a:gd name="T21" fmla="*/ 2147483646 h 677"/>
                <a:gd name="T22" fmla="*/ 2147483646 w 1180"/>
                <a:gd name="T23" fmla="*/ 2147483646 h 677"/>
                <a:gd name="T24" fmla="*/ 2147483646 w 1180"/>
                <a:gd name="T25" fmla="*/ 2147483646 h 677"/>
                <a:gd name="T26" fmla="*/ 2147483646 w 1180"/>
                <a:gd name="T27" fmla="*/ 2147483646 h 677"/>
                <a:gd name="T28" fmla="*/ 2147483646 w 1180"/>
                <a:gd name="T29" fmla="*/ 2147483646 h 677"/>
                <a:gd name="T30" fmla="*/ 2147483646 w 1180"/>
                <a:gd name="T31" fmla="*/ 2147483646 h 677"/>
                <a:gd name="T32" fmla="*/ 2147483646 w 1180"/>
                <a:gd name="T33" fmla="*/ 2147483646 h 677"/>
                <a:gd name="T34" fmla="*/ 2147483646 w 1180"/>
                <a:gd name="T35" fmla="*/ 2147483646 h 677"/>
                <a:gd name="T36" fmla="*/ 2147483646 w 1180"/>
                <a:gd name="T37" fmla="*/ 2147483646 h 677"/>
                <a:gd name="T38" fmla="*/ 2147483646 w 1180"/>
                <a:gd name="T39" fmla="*/ 2147483646 h 677"/>
                <a:gd name="T40" fmla="*/ 2147483646 w 1180"/>
                <a:gd name="T41" fmla="*/ 2147483646 h 677"/>
                <a:gd name="T42" fmla="*/ 2147483646 w 1180"/>
                <a:gd name="T43" fmla="*/ 2147483646 h 677"/>
                <a:gd name="T44" fmla="*/ 2147483646 w 1180"/>
                <a:gd name="T45" fmla="*/ 2147483646 h 677"/>
                <a:gd name="T46" fmla="*/ 2147483646 w 1180"/>
                <a:gd name="T47" fmla="*/ 2147483646 h 677"/>
                <a:gd name="T48" fmla="*/ 2147483646 w 1180"/>
                <a:gd name="T49" fmla="*/ 2147483646 h 677"/>
                <a:gd name="T50" fmla="*/ 2147483646 w 1180"/>
                <a:gd name="T51" fmla="*/ 2147483646 h 677"/>
                <a:gd name="T52" fmla="*/ 2147483646 w 1180"/>
                <a:gd name="T53" fmla="*/ 2147483646 h 677"/>
                <a:gd name="T54" fmla="*/ 2147483646 w 1180"/>
                <a:gd name="T55" fmla="*/ 2147483646 h 677"/>
                <a:gd name="T56" fmla="*/ 2147483646 w 1180"/>
                <a:gd name="T57" fmla="*/ 2147483646 h 677"/>
                <a:gd name="T58" fmla="*/ 2147483646 w 1180"/>
                <a:gd name="T59" fmla="*/ 2147483646 h 677"/>
                <a:gd name="T60" fmla="*/ 2147483646 w 1180"/>
                <a:gd name="T61" fmla="*/ 2147483646 h 677"/>
                <a:gd name="T62" fmla="*/ 2147483646 w 1180"/>
                <a:gd name="T63" fmla="*/ 2147483646 h 677"/>
                <a:gd name="T64" fmla="*/ 2147483646 w 1180"/>
                <a:gd name="T65" fmla="*/ 2147483646 h 677"/>
                <a:gd name="T66" fmla="*/ 2147483646 w 1180"/>
                <a:gd name="T67" fmla="*/ 2147483646 h 677"/>
                <a:gd name="T68" fmla="*/ 2147483646 w 1180"/>
                <a:gd name="T69" fmla="*/ 2147483646 h 677"/>
                <a:gd name="T70" fmla="*/ 2147483646 w 1180"/>
                <a:gd name="T71" fmla="*/ 2147483646 h 677"/>
                <a:gd name="T72" fmla="*/ 2147483646 w 1180"/>
                <a:gd name="T73" fmla="*/ 2147483646 h 677"/>
                <a:gd name="T74" fmla="*/ 2147483646 w 1180"/>
                <a:gd name="T75" fmla="*/ 2147483646 h 677"/>
                <a:gd name="T76" fmla="*/ 2147483646 w 1180"/>
                <a:gd name="T77" fmla="*/ 2147483646 h 677"/>
                <a:gd name="T78" fmla="*/ 2147483646 w 1180"/>
                <a:gd name="T79" fmla="*/ 2147483646 h 677"/>
                <a:gd name="T80" fmla="*/ 2147483646 w 1180"/>
                <a:gd name="T81" fmla="*/ 2147483646 h 677"/>
                <a:gd name="T82" fmla="*/ 2147483646 w 1180"/>
                <a:gd name="T83" fmla="*/ 2147483646 h 677"/>
                <a:gd name="T84" fmla="*/ 2147483646 w 1180"/>
                <a:gd name="T85" fmla="*/ 2147483646 h 677"/>
                <a:gd name="T86" fmla="*/ 2147483646 w 1180"/>
                <a:gd name="T87" fmla="*/ 2147483646 h 677"/>
                <a:gd name="T88" fmla="*/ 2147483646 w 1180"/>
                <a:gd name="T89" fmla="*/ 2147483646 h 677"/>
                <a:gd name="T90" fmla="*/ 2147483646 w 1180"/>
                <a:gd name="T91" fmla="*/ 2147483646 h 677"/>
                <a:gd name="T92" fmla="*/ 2147483646 w 1180"/>
                <a:gd name="T93" fmla="*/ 2147483646 h 677"/>
                <a:gd name="T94" fmla="*/ 2147483646 w 1180"/>
                <a:gd name="T95" fmla="*/ 2147483646 h 677"/>
                <a:gd name="T96" fmla="*/ 2147483646 w 1180"/>
                <a:gd name="T97" fmla="*/ 2147483646 h 677"/>
                <a:gd name="T98" fmla="*/ 2147483646 w 1180"/>
                <a:gd name="T99" fmla="*/ 2147483646 h 677"/>
                <a:gd name="T100" fmla="*/ 2147483646 w 1180"/>
                <a:gd name="T101" fmla="*/ 2147483646 h 677"/>
                <a:gd name="T102" fmla="*/ 2147483646 w 1180"/>
                <a:gd name="T103" fmla="*/ 2147483646 h 677"/>
                <a:gd name="T104" fmla="*/ 2147483646 w 1180"/>
                <a:gd name="T105" fmla="*/ 2147483646 h 677"/>
                <a:gd name="T106" fmla="*/ 2147483646 w 1180"/>
                <a:gd name="T107" fmla="*/ 2147483646 h 677"/>
                <a:gd name="T108" fmla="*/ 2147483646 w 1180"/>
                <a:gd name="T109" fmla="*/ 2147483646 h 677"/>
                <a:gd name="T110" fmla="*/ 2147483646 w 1180"/>
                <a:gd name="T111" fmla="*/ 2147483646 h 677"/>
                <a:gd name="T112" fmla="*/ 2147483646 w 1180"/>
                <a:gd name="T113" fmla="*/ 2147483646 h 677"/>
                <a:gd name="T114" fmla="*/ 2147483646 w 1180"/>
                <a:gd name="T115" fmla="*/ 2147483646 h 677"/>
                <a:gd name="T116" fmla="*/ 2147483646 w 1180"/>
                <a:gd name="T117" fmla="*/ 2147483646 h 677"/>
                <a:gd name="T118" fmla="*/ 2147483646 w 1180"/>
                <a:gd name="T119" fmla="*/ 2147483646 h 67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80"/>
                <a:gd name="T181" fmla="*/ 0 h 677"/>
                <a:gd name="T182" fmla="*/ 1180 w 1180"/>
                <a:gd name="T183" fmla="*/ 677 h 67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80" h="677">
                  <a:moveTo>
                    <a:pt x="25" y="49"/>
                  </a:moveTo>
                  <a:lnTo>
                    <a:pt x="27" y="56"/>
                  </a:lnTo>
                  <a:lnTo>
                    <a:pt x="28" y="62"/>
                  </a:lnTo>
                  <a:lnTo>
                    <a:pt x="30" y="69"/>
                  </a:lnTo>
                  <a:lnTo>
                    <a:pt x="32" y="76"/>
                  </a:lnTo>
                  <a:lnTo>
                    <a:pt x="33" y="83"/>
                  </a:lnTo>
                  <a:lnTo>
                    <a:pt x="34" y="90"/>
                  </a:lnTo>
                  <a:lnTo>
                    <a:pt x="36" y="96"/>
                  </a:lnTo>
                  <a:lnTo>
                    <a:pt x="37" y="103"/>
                  </a:lnTo>
                  <a:lnTo>
                    <a:pt x="38" y="110"/>
                  </a:lnTo>
                  <a:lnTo>
                    <a:pt x="40" y="117"/>
                  </a:lnTo>
                  <a:lnTo>
                    <a:pt x="41" y="124"/>
                  </a:lnTo>
                  <a:lnTo>
                    <a:pt x="42" y="131"/>
                  </a:lnTo>
                  <a:lnTo>
                    <a:pt x="43" y="138"/>
                  </a:lnTo>
                  <a:lnTo>
                    <a:pt x="44" y="145"/>
                  </a:lnTo>
                  <a:lnTo>
                    <a:pt x="44" y="152"/>
                  </a:lnTo>
                  <a:lnTo>
                    <a:pt x="45" y="159"/>
                  </a:lnTo>
                  <a:lnTo>
                    <a:pt x="46" y="165"/>
                  </a:lnTo>
                  <a:lnTo>
                    <a:pt x="46" y="172"/>
                  </a:lnTo>
                  <a:lnTo>
                    <a:pt x="47" y="179"/>
                  </a:lnTo>
                  <a:lnTo>
                    <a:pt x="48" y="186"/>
                  </a:lnTo>
                  <a:lnTo>
                    <a:pt x="48" y="193"/>
                  </a:lnTo>
                  <a:lnTo>
                    <a:pt x="48" y="200"/>
                  </a:lnTo>
                  <a:lnTo>
                    <a:pt x="49" y="207"/>
                  </a:lnTo>
                  <a:lnTo>
                    <a:pt x="49" y="214"/>
                  </a:lnTo>
                  <a:lnTo>
                    <a:pt x="49" y="221"/>
                  </a:lnTo>
                  <a:lnTo>
                    <a:pt x="49" y="229"/>
                  </a:lnTo>
                  <a:lnTo>
                    <a:pt x="49" y="236"/>
                  </a:lnTo>
                  <a:lnTo>
                    <a:pt x="49" y="243"/>
                  </a:lnTo>
                  <a:lnTo>
                    <a:pt x="49" y="250"/>
                  </a:lnTo>
                  <a:lnTo>
                    <a:pt x="49" y="257"/>
                  </a:lnTo>
                  <a:lnTo>
                    <a:pt x="49" y="264"/>
                  </a:lnTo>
                  <a:lnTo>
                    <a:pt x="48" y="271"/>
                  </a:lnTo>
                  <a:lnTo>
                    <a:pt x="48" y="278"/>
                  </a:lnTo>
                  <a:lnTo>
                    <a:pt x="48" y="285"/>
                  </a:lnTo>
                  <a:lnTo>
                    <a:pt x="47" y="292"/>
                  </a:lnTo>
                  <a:lnTo>
                    <a:pt x="47" y="299"/>
                  </a:lnTo>
                  <a:lnTo>
                    <a:pt x="46" y="307"/>
                  </a:lnTo>
                  <a:lnTo>
                    <a:pt x="46" y="314"/>
                  </a:lnTo>
                  <a:lnTo>
                    <a:pt x="45" y="321"/>
                  </a:lnTo>
                  <a:lnTo>
                    <a:pt x="44" y="328"/>
                  </a:lnTo>
                  <a:lnTo>
                    <a:pt x="43" y="335"/>
                  </a:lnTo>
                  <a:lnTo>
                    <a:pt x="43" y="342"/>
                  </a:lnTo>
                  <a:lnTo>
                    <a:pt x="42" y="349"/>
                  </a:lnTo>
                  <a:lnTo>
                    <a:pt x="41" y="356"/>
                  </a:lnTo>
                  <a:lnTo>
                    <a:pt x="40" y="363"/>
                  </a:lnTo>
                  <a:lnTo>
                    <a:pt x="39" y="370"/>
                  </a:lnTo>
                  <a:lnTo>
                    <a:pt x="38" y="377"/>
                  </a:lnTo>
                  <a:lnTo>
                    <a:pt x="36" y="384"/>
                  </a:lnTo>
                  <a:lnTo>
                    <a:pt x="35" y="391"/>
                  </a:lnTo>
                  <a:lnTo>
                    <a:pt x="34" y="398"/>
                  </a:lnTo>
                  <a:lnTo>
                    <a:pt x="32" y="405"/>
                  </a:lnTo>
                  <a:lnTo>
                    <a:pt x="31" y="412"/>
                  </a:lnTo>
                  <a:lnTo>
                    <a:pt x="30" y="419"/>
                  </a:lnTo>
                  <a:lnTo>
                    <a:pt x="28" y="426"/>
                  </a:lnTo>
                  <a:lnTo>
                    <a:pt x="27" y="432"/>
                  </a:lnTo>
                  <a:lnTo>
                    <a:pt x="25" y="439"/>
                  </a:lnTo>
                  <a:lnTo>
                    <a:pt x="23" y="446"/>
                  </a:lnTo>
                  <a:lnTo>
                    <a:pt x="22" y="453"/>
                  </a:lnTo>
                  <a:lnTo>
                    <a:pt x="20" y="460"/>
                  </a:lnTo>
                  <a:lnTo>
                    <a:pt x="18" y="466"/>
                  </a:lnTo>
                  <a:lnTo>
                    <a:pt x="16" y="473"/>
                  </a:lnTo>
                  <a:lnTo>
                    <a:pt x="14" y="480"/>
                  </a:lnTo>
                  <a:lnTo>
                    <a:pt x="13" y="487"/>
                  </a:lnTo>
                  <a:lnTo>
                    <a:pt x="11" y="493"/>
                  </a:lnTo>
                  <a:lnTo>
                    <a:pt x="9" y="500"/>
                  </a:lnTo>
                  <a:lnTo>
                    <a:pt x="6" y="506"/>
                  </a:lnTo>
                  <a:lnTo>
                    <a:pt x="4" y="513"/>
                  </a:lnTo>
                  <a:lnTo>
                    <a:pt x="2" y="520"/>
                  </a:lnTo>
                  <a:lnTo>
                    <a:pt x="0" y="526"/>
                  </a:lnTo>
                  <a:lnTo>
                    <a:pt x="1" y="526"/>
                  </a:lnTo>
                  <a:lnTo>
                    <a:pt x="2" y="526"/>
                  </a:lnTo>
                  <a:lnTo>
                    <a:pt x="4" y="526"/>
                  </a:lnTo>
                  <a:lnTo>
                    <a:pt x="6" y="526"/>
                  </a:lnTo>
                  <a:lnTo>
                    <a:pt x="8" y="526"/>
                  </a:lnTo>
                  <a:lnTo>
                    <a:pt x="11" y="526"/>
                  </a:lnTo>
                  <a:lnTo>
                    <a:pt x="15" y="526"/>
                  </a:lnTo>
                  <a:lnTo>
                    <a:pt x="19" y="526"/>
                  </a:lnTo>
                  <a:lnTo>
                    <a:pt x="23" y="526"/>
                  </a:lnTo>
                  <a:lnTo>
                    <a:pt x="27" y="526"/>
                  </a:lnTo>
                  <a:lnTo>
                    <a:pt x="32" y="527"/>
                  </a:lnTo>
                  <a:lnTo>
                    <a:pt x="37" y="527"/>
                  </a:lnTo>
                  <a:lnTo>
                    <a:pt x="43" y="527"/>
                  </a:lnTo>
                  <a:lnTo>
                    <a:pt x="49" y="527"/>
                  </a:lnTo>
                  <a:lnTo>
                    <a:pt x="55" y="527"/>
                  </a:lnTo>
                  <a:lnTo>
                    <a:pt x="62" y="527"/>
                  </a:lnTo>
                  <a:lnTo>
                    <a:pt x="69" y="527"/>
                  </a:lnTo>
                  <a:lnTo>
                    <a:pt x="76" y="527"/>
                  </a:lnTo>
                  <a:lnTo>
                    <a:pt x="83" y="527"/>
                  </a:lnTo>
                  <a:lnTo>
                    <a:pt x="91" y="527"/>
                  </a:lnTo>
                  <a:lnTo>
                    <a:pt x="99" y="527"/>
                  </a:lnTo>
                  <a:lnTo>
                    <a:pt x="107" y="527"/>
                  </a:lnTo>
                  <a:lnTo>
                    <a:pt x="115" y="527"/>
                  </a:lnTo>
                  <a:lnTo>
                    <a:pt x="124" y="528"/>
                  </a:lnTo>
                  <a:lnTo>
                    <a:pt x="133" y="528"/>
                  </a:lnTo>
                  <a:lnTo>
                    <a:pt x="142" y="528"/>
                  </a:lnTo>
                  <a:lnTo>
                    <a:pt x="151" y="528"/>
                  </a:lnTo>
                  <a:lnTo>
                    <a:pt x="161" y="528"/>
                  </a:lnTo>
                  <a:lnTo>
                    <a:pt x="170" y="528"/>
                  </a:lnTo>
                  <a:lnTo>
                    <a:pt x="180" y="528"/>
                  </a:lnTo>
                  <a:lnTo>
                    <a:pt x="190" y="528"/>
                  </a:lnTo>
                  <a:lnTo>
                    <a:pt x="200" y="528"/>
                  </a:lnTo>
                  <a:lnTo>
                    <a:pt x="210" y="529"/>
                  </a:lnTo>
                  <a:lnTo>
                    <a:pt x="220" y="529"/>
                  </a:lnTo>
                  <a:lnTo>
                    <a:pt x="230" y="529"/>
                  </a:lnTo>
                  <a:lnTo>
                    <a:pt x="241" y="529"/>
                  </a:lnTo>
                  <a:lnTo>
                    <a:pt x="251" y="529"/>
                  </a:lnTo>
                  <a:lnTo>
                    <a:pt x="262" y="529"/>
                  </a:lnTo>
                  <a:lnTo>
                    <a:pt x="273" y="529"/>
                  </a:lnTo>
                  <a:lnTo>
                    <a:pt x="283" y="529"/>
                  </a:lnTo>
                  <a:lnTo>
                    <a:pt x="294" y="530"/>
                  </a:lnTo>
                  <a:lnTo>
                    <a:pt x="304" y="530"/>
                  </a:lnTo>
                  <a:lnTo>
                    <a:pt x="315" y="530"/>
                  </a:lnTo>
                  <a:lnTo>
                    <a:pt x="326" y="530"/>
                  </a:lnTo>
                  <a:lnTo>
                    <a:pt x="337" y="530"/>
                  </a:lnTo>
                  <a:lnTo>
                    <a:pt x="347" y="530"/>
                  </a:lnTo>
                  <a:lnTo>
                    <a:pt x="358" y="530"/>
                  </a:lnTo>
                  <a:lnTo>
                    <a:pt x="368" y="530"/>
                  </a:lnTo>
                  <a:lnTo>
                    <a:pt x="379" y="531"/>
                  </a:lnTo>
                  <a:lnTo>
                    <a:pt x="389" y="531"/>
                  </a:lnTo>
                  <a:lnTo>
                    <a:pt x="399" y="531"/>
                  </a:lnTo>
                  <a:lnTo>
                    <a:pt x="410" y="531"/>
                  </a:lnTo>
                  <a:lnTo>
                    <a:pt x="420" y="531"/>
                  </a:lnTo>
                  <a:lnTo>
                    <a:pt x="430" y="531"/>
                  </a:lnTo>
                  <a:lnTo>
                    <a:pt x="440" y="531"/>
                  </a:lnTo>
                  <a:lnTo>
                    <a:pt x="449" y="531"/>
                  </a:lnTo>
                  <a:lnTo>
                    <a:pt x="459" y="531"/>
                  </a:lnTo>
                  <a:lnTo>
                    <a:pt x="468" y="532"/>
                  </a:lnTo>
                  <a:lnTo>
                    <a:pt x="478" y="532"/>
                  </a:lnTo>
                  <a:lnTo>
                    <a:pt x="487" y="532"/>
                  </a:lnTo>
                  <a:lnTo>
                    <a:pt x="496" y="532"/>
                  </a:lnTo>
                  <a:lnTo>
                    <a:pt x="504" y="532"/>
                  </a:lnTo>
                  <a:lnTo>
                    <a:pt x="513" y="532"/>
                  </a:lnTo>
                  <a:lnTo>
                    <a:pt x="521" y="532"/>
                  </a:lnTo>
                  <a:lnTo>
                    <a:pt x="529" y="532"/>
                  </a:lnTo>
                  <a:lnTo>
                    <a:pt x="536" y="532"/>
                  </a:lnTo>
                  <a:lnTo>
                    <a:pt x="544" y="532"/>
                  </a:lnTo>
                  <a:lnTo>
                    <a:pt x="551" y="533"/>
                  </a:lnTo>
                  <a:lnTo>
                    <a:pt x="558" y="533"/>
                  </a:lnTo>
                  <a:lnTo>
                    <a:pt x="565" y="533"/>
                  </a:lnTo>
                  <a:lnTo>
                    <a:pt x="571" y="533"/>
                  </a:lnTo>
                  <a:lnTo>
                    <a:pt x="577" y="533"/>
                  </a:lnTo>
                  <a:lnTo>
                    <a:pt x="582" y="533"/>
                  </a:lnTo>
                  <a:lnTo>
                    <a:pt x="588" y="533"/>
                  </a:lnTo>
                  <a:lnTo>
                    <a:pt x="592" y="533"/>
                  </a:lnTo>
                  <a:lnTo>
                    <a:pt x="597" y="533"/>
                  </a:lnTo>
                  <a:lnTo>
                    <a:pt x="601" y="533"/>
                  </a:lnTo>
                  <a:lnTo>
                    <a:pt x="605" y="533"/>
                  </a:lnTo>
                  <a:lnTo>
                    <a:pt x="608" y="533"/>
                  </a:lnTo>
                  <a:lnTo>
                    <a:pt x="611" y="533"/>
                  </a:lnTo>
                  <a:lnTo>
                    <a:pt x="614" y="533"/>
                  </a:lnTo>
                  <a:lnTo>
                    <a:pt x="616" y="533"/>
                  </a:lnTo>
                  <a:lnTo>
                    <a:pt x="618" y="533"/>
                  </a:lnTo>
                  <a:lnTo>
                    <a:pt x="619" y="533"/>
                  </a:lnTo>
                  <a:lnTo>
                    <a:pt x="620" y="533"/>
                  </a:lnTo>
                  <a:lnTo>
                    <a:pt x="621" y="529"/>
                  </a:lnTo>
                  <a:lnTo>
                    <a:pt x="622" y="524"/>
                  </a:lnTo>
                  <a:lnTo>
                    <a:pt x="623" y="519"/>
                  </a:lnTo>
                  <a:lnTo>
                    <a:pt x="624" y="514"/>
                  </a:lnTo>
                  <a:lnTo>
                    <a:pt x="625" y="508"/>
                  </a:lnTo>
                  <a:lnTo>
                    <a:pt x="626" y="502"/>
                  </a:lnTo>
                  <a:lnTo>
                    <a:pt x="628" y="496"/>
                  </a:lnTo>
                  <a:lnTo>
                    <a:pt x="629" y="489"/>
                  </a:lnTo>
                  <a:lnTo>
                    <a:pt x="630" y="483"/>
                  </a:lnTo>
                  <a:lnTo>
                    <a:pt x="632" y="476"/>
                  </a:lnTo>
                  <a:lnTo>
                    <a:pt x="633" y="470"/>
                  </a:lnTo>
                  <a:lnTo>
                    <a:pt x="635" y="463"/>
                  </a:lnTo>
                  <a:lnTo>
                    <a:pt x="637" y="457"/>
                  </a:lnTo>
                  <a:lnTo>
                    <a:pt x="639" y="451"/>
                  </a:lnTo>
                  <a:lnTo>
                    <a:pt x="642" y="444"/>
                  </a:lnTo>
                  <a:lnTo>
                    <a:pt x="645" y="438"/>
                  </a:lnTo>
                  <a:lnTo>
                    <a:pt x="647" y="433"/>
                  </a:lnTo>
                  <a:lnTo>
                    <a:pt x="651" y="428"/>
                  </a:lnTo>
                  <a:lnTo>
                    <a:pt x="654" y="423"/>
                  </a:lnTo>
                  <a:lnTo>
                    <a:pt x="658" y="418"/>
                  </a:lnTo>
                  <a:lnTo>
                    <a:pt x="662" y="414"/>
                  </a:lnTo>
                  <a:lnTo>
                    <a:pt x="667" y="411"/>
                  </a:lnTo>
                  <a:lnTo>
                    <a:pt x="672" y="408"/>
                  </a:lnTo>
                  <a:lnTo>
                    <a:pt x="677" y="405"/>
                  </a:lnTo>
                  <a:lnTo>
                    <a:pt x="683" y="404"/>
                  </a:lnTo>
                  <a:lnTo>
                    <a:pt x="689" y="403"/>
                  </a:lnTo>
                  <a:lnTo>
                    <a:pt x="696" y="403"/>
                  </a:lnTo>
                  <a:lnTo>
                    <a:pt x="701" y="403"/>
                  </a:lnTo>
                  <a:lnTo>
                    <a:pt x="706" y="403"/>
                  </a:lnTo>
                  <a:lnTo>
                    <a:pt x="711" y="403"/>
                  </a:lnTo>
                  <a:lnTo>
                    <a:pt x="716" y="404"/>
                  </a:lnTo>
                  <a:lnTo>
                    <a:pt x="720" y="404"/>
                  </a:lnTo>
                  <a:lnTo>
                    <a:pt x="724" y="405"/>
                  </a:lnTo>
                  <a:lnTo>
                    <a:pt x="728" y="406"/>
                  </a:lnTo>
                  <a:lnTo>
                    <a:pt x="732" y="408"/>
                  </a:lnTo>
                  <a:lnTo>
                    <a:pt x="735" y="409"/>
                  </a:lnTo>
                  <a:lnTo>
                    <a:pt x="738" y="411"/>
                  </a:lnTo>
                  <a:lnTo>
                    <a:pt x="742" y="413"/>
                  </a:lnTo>
                  <a:lnTo>
                    <a:pt x="744" y="415"/>
                  </a:lnTo>
                  <a:lnTo>
                    <a:pt x="747" y="417"/>
                  </a:lnTo>
                  <a:lnTo>
                    <a:pt x="750" y="419"/>
                  </a:lnTo>
                  <a:lnTo>
                    <a:pt x="752" y="422"/>
                  </a:lnTo>
                  <a:lnTo>
                    <a:pt x="754" y="424"/>
                  </a:lnTo>
                  <a:lnTo>
                    <a:pt x="756" y="427"/>
                  </a:lnTo>
                  <a:lnTo>
                    <a:pt x="758" y="430"/>
                  </a:lnTo>
                  <a:lnTo>
                    <a:pt x="760" y="433"/>
                  </a:lnTo>
                  <a:lnTo>
                    <a:pt x="762" y="436"/>
                  </a:lnTo>
                  <a:lnTo>
                    <a:pt x="763" y="439"/>
                  </a:lnTo>
                  <a:lnTo>
                    <a:pt x="765" y="443"/>
                  </a:lnTo>
                  <a:lnTo>
                    <a:pt x="766" y="446"/>
                  </a:lnTo>
                  <a:lnTo>
                    <a:pt x="767" y="450"/>
                  </a:lnTo>
                  <a:lnTo>
                    <a:pt x="768" y="453"/>
                  </a:lnTo>
                  <a:lnTo>
                    <a:pt x="769" y="457"/>
                  </a:lnTo>
                  <a:lnTo>
                    <a:pt x="770" y="461"/>
                  </a:lnTo>
                  <a:lnTo>
                    <a:pt x="770" y="465"/>
                  </a:lnTo>
                  <a:lnTo>
                    <a:pt x="771" y="469"/>
                  </a:lnTo>
                  <a:lnTo>
                    <a:pt x="771" y="473"/>
                  </a:lnTo>
                  <a:lnTo>
                    <a:pt x="772" y="477"/>
                  </a:lnTo>
                  <a:lnTo>
                    <a:pt x="772" y="482"/>
                  </a:lnTo>
                  <a:lnTo>
                    <a:pt x="772" y="486"/>
                  </a:lnTo>
                  <a:lnTo>
                    <a:pt x="773" y="490"/>
                  </a:lnTo>
                  <a:lnTo>
                    <a:pt x="773" y="495"/>
                  </a:lnTo>
                  <a:lnTo>
                    <a:pt x="773" y="499"/>
                  </a:lnTo>
                  <a:lnTo>
                    <a:pt x="773" y="504"/>
                  </a:lnTo>
                  <a:lnTo>
                    <a:pt x="773" y="508"/>
                  </a:lnTo>
                  <a:lnTo>
                    <a:pt x="773" y="513"/>
                  </a:lnTo>
                  <a:lnTo>
                    <a:pt x="773" y="518"/>
                  </a:lnTo>
                  <a:lnTo>
                    <a:pt x="773" y="522"/>
                  </a:lnTo>
                  <a:lnTo>
                    <a:pt x="773" y="527"/>
                  </a:lnTo>
                  <a:lnTo>
                    <a:pt x="773" y="532"/>
                  </a:lnTo>
                  <a:lnTo>
                    <a:pt x="773" y="536"/>
                  </a:lnTo>
                  <a:lnTo>
                    <a:pt x="772" y="541"/>
                  </a:lnTo>
                  <a:lnTo>
                    <a:pt x="772" y="546"/>
                  </a:lnTo>
                  <a:lnTo>
                    <a:pt x="772" y="550"/>
                  </a:lnTo>
                  <a:lnTo>
                    <a:pt x="772" y="555"/>
                  </a:lnTo>
                  <a:lnTo>
                    <a:pt x="772" y="560"/>
                  </a:lnTo>
                  <a:lnTo>
                    <a:pt x="772" y="564"/>
                  </a:lnTo>
                  <a:lnTo>
                    <a:pt x="772" y="569"/>
                  </a:lnTo>
                  <a:lnTo>
                    <a:pt x="772" y="573"/>
                  </a:lnTo>
                  <a:lnTo>
                    <a:pt x="772" y="578"/>
                  </a:lnTo>
                  <a:lnTo>
                    <a:pt x="772" y="582"/>
                  </a:lnTo>
                  <a:lnTo>
                    <a:pt x="772" y="587"/>
                  </a:lnTo>
                  <a:lnTo>
                    <a:pt x="773" y="591"/>
                  </a:lnTo>
                  <a:lnTo>
                    <a:pt x="773" y="596"/>
                  </a:lnTo>
                  <a:lnTo>
                    <a:pt x="773" y="600"/>
                  </a:lnTo>
                  <a:lnTo>
                    <a:pt x="774" y="604"/>
                  </a:lnTo>
                  <a:lnTo>
                    <a:pt x="774" y="608"/>
                  </a:lnTo>
                  <a:lnTo>
                    <a:pt x="775" y="612"/>
                  </a:lnTo>
                  <a:lnTo>
                    <a:pt x="776" y="616"/>
                  </a:lnTo>
                  <a:lnTo>
                    <a:pt x="776" y="620"/>
                  </a:lnTo>
                  <a:lnTo>
                    <a:pt x="777" y="624"/>
                  </a:lnTo>
                  <a:lnTo>
                    <a:pt x="778" y="628"/>
                  </a:lnTo>
                  <a:lnTo>
                    <a:pt x="779" y="631"/>
                  </a:lnTo>
                  <a:lnTo>
                    <a:pt x="781" y="635"/>
                  </a:lnTo>
                  <a:lnTo>
                    <a:pt x="782" y="638"/>
                  </a:lnTo>
                  <a:lnTo>
                    <a:pt x="784" y="641"/>
                  </a:lnTo>
                  <a:lnTo>
                    <a:pt x="785" y="645"/>
                  </a:lnTo>
                  <a:lnTo>
                    <a:pt x="787" y="648"/>
                  </a:lnTo>
                  <a:lnTo>
                    <a:pt x="789" y="650"/>
                  </a:lnTo>
                  <a:lnTo>
                    <a:pt x="791" y="653"/>
                  </a:lnTo>
                  <a:lnTo>
                    <a:pt x="793" y="656"/>
                  </a:lnTo>
                  <a:lnTo>
                    <a:pt x="796" y="658"/>
                  </a:lnTo>
                  <a:lnTo>
                    <a:pt x="798" y="661"/>
                  </a:lnTo>
                  <a:lnTo>
                    <a:pt x="801" y="663"/>
                  </a:lnTo>
                  <a:lnTo>
                    <a:pt x="804" y="665"/>
                  </a:lnTo>
                  <a:lnTo>
                    <a:pt x="807" y="667"/>
                  </a:lnTo>
                  <a:lnTo>
                    <a:pt x="810" y="668"/>
                  </a:lnTo>
                  <a:lnTo>
                    <a:pt x="814" y="670"/>
                  </a:lnTo>
                  <a:lnTo>
                    <a:pt x="818" y="671"/>
                  </a:lnTo>
                  <a:lnTo>
                    <a:pt x="822" y="672"/>
                  </a:lnTo>
                  <a:lnTo>
                    <a:pt x="826" y="673"/>
                  </a:lnTo>
                  <a:lnTo>
                    <a:pt x="830" y="674"/>
                  </a:lnTo>
                  <a:lnTo>
                    <a:pt x="835" y="675"/>
                  </a:lnTo>
                  <a:lnTo>
                    <a:pt x="840" y="675"/>
                  </a:lnTo>
                  <a:lnTo>
                    <a:pt x="845" y="675"/>
                  </a:lnTo>
                  <a:lnTo>
                    <a:pt x="852" y="676"/>
                  </a:lnTo>
                  <a:lnTo>
                    <a:pt x="858" y="676"/>
                  </a:lnTo>
                  <a:lnTo>
                    <a:pt x="865" y="676"/>
                  </a:lnTo>
                  <a:lnTo>
                    <a:pt x="871" y="675"/>
                  </a:lnTo>
                  <a:lnTo>
                    <a:pt x="876" y="675"/>
                  </a:lnTo>
                  <a:lnTo>
                    <a:pt x="882" y="674"/>
                  </a:lnTo>
                  <a:lnTo>
                    <a:pt x="887" y="672"/>
                  </a:lnTo>
                  <a:lnTo>
                    <a:pt x="892" y="671"/>
                  </a:lnTo>
                  <a:lnTo>
                    <a:pt x="896" y="669"/>
                  </a:lnTo>
                  <a:lnTo>
                    <a:pt x="900" y="667"/>
                  </a:lnTo>
                  <a:lnTo>
                    <a:pt x="904" y="664"/>
                  </a:lnTo>
                  <a:lnTo>
                    <a:pt x="908" y="662"/>
                  </a:lnTo>
                  <a:lnTo>
                    <a:pt x="912" y="659"/>
                  </a:lnTo>
                  <a:lnTo>
                    <a:pt x="915" y="656"/>
                  </a:lnTo>
                  <a:lnTo>
                    <a:pt x="918" y="653"/>
                  </a:lnTo>
                  <a:lnTo>
                    <a:pt x="921" y="650"/>
                  </a:lnTo>
                  <a:lnTo>
                    <a:pt x="923" y="646"/>
                  </a:lnTo>
                  <a:lnTo>
                    <a:pt x="926" y="642"/>
                  </a:lnTo>
                  <a:lnTo>
                    <a:pt x="928" y="638"/>
                  </a:lnTo>
                  <a:lnTo>
                    <a:pt x="930" y="634"/>
                  </a:lnTo>
                  <a:lnTo>
                    <a:pt x="932" y="630"/>
                  </a:lnTo>
                  <a:lnTo>
                    <a:pt x="933" y="626"/>
                  </a:lnTo>
                  <a:lnTo>
                    <a:pt x="935" y="621"/>
                  </a:lnTo>
                  <a:lnTo>
                    <a:pt x="936" y="617"/>
                  </a:lnTo>
                  <a:lnTo>
                    <a:pt x="937" y="612"/>
                  </a:lnTo>
                  <a:lnTo>
                    <a:pt x="938" y="607"/>
                  </a:lnTo>
                  <a:lnTo>
                    <a:pt x="939" y="602"/>
                  </a:lnTo>
                  <a:lnTo>
                    <a:pt x="940" y="597"/>
                  </a:lnTo>
                  <a:lnTo>
                    <a:pt x="941" y="592"/>
                  </a:lnTo>
                  <a:lnTo>
                    <a:pt x="942" y="587"/>
                  </a:lnTo>
                  <a:lnTo>
                    <a:pt x="942" y="582"/>
                  </a:lnTo>
                  <a:lnTo>
                    <a:pt x="943" y="577"/>
                  </a:lnTo>
                  <a:lnTo>
                    <a:pt x="943" y="572"/>
                  </a:lnTo>
                  <a:lnTo>
                    <a:pt x="944" y="567"/>
                  </a:lnTo>
                  <a:lnTo>
                    <a:pt x="944" y="562"/>
                  </a:lnTo>
                  <a:lnTo>
                    <a:pt x="944" y="557"/>
                  </a:lnTo>
                  <a:lnTo>
                    <a:pt x="945" y="552"/>
                  </a:lnTo>
                  <a:lnTo>
                    <a:pt x="945" y="546"/>
                  </a:lnTo>
                  <a:lnTo>
                    <a:pt x="945" y="541"/>
                  </a:lnTo>
                  <a:lnTo>
                    <a:pt x="946" y="536"/>
                  </a:lnTo>
                  <a:lnTo>
                    <a:pt x="946" y="531"/>
                  </a:lnTo>
                  <a:lnTo>
                    <a:pt x="946" y="527"/>
                  </a:lnTo>
                  <a:lnTo>
                    <a:pt x="947" y="522"/>
                  </a:lnTo>
                  <a:lnTo>
                    <a:pt x="947" y="517"/>
                  </a:lnTo>
                  <a:lnTo>
                    <a:pt x="947" y="512"/>
                  </a:lnTo>
                  <a:lnTo>
                    <a:pt x="948" y="508"/>
                  </a:lnTo>
                  <a:lnTo>
                    <a:pt x="948" y="504"/>
                  </a:lnTo>
                  <a:lnTo>
                    <a:pt x="949" y="499"/>
                  </a:lnTo>
                  <a:lnTo>
                    <a:pt x="950" y="495"/>
                  </a:lnTo>
                  <a:lnTo>
                    <a:pt x="951" y="491"/>
                  </a:lnTo>
                  <a:lnTo>
                    <a:pt x="952" y="487"/>
                  </a:lnTo>
                  <a:lnTo>
                    <a:pt x="953" y="484"/>
                  </a:lnTo>
                  <a:lnTo>
                    <a:pt x="954" y="480"/>
                  </a:lnTo>
                  <a:lnTo>
                    <a:pt x="955" y="477"/>
                  </a:lnTo>
                  <a:lnTo>
                    <a:pt x="957" y="474"/>
                  </a:lnTo>
                  <a:lnTo>
                    <a:pt x="958" y="471"/>
                  </a:lnTo>
                  <a:lnTo>
                    <a:pt x="960" y="468"/>
                  </a:lnTo>
                  <a:lnTo>
                    <a:pt x="962" y="466"/>
                  </a:lnTo>
                  <a:lnTo>
                    <a:pt x="964" y="463"/>
                  </a:lnTo>
                  <a:lnTo>
                    <a:pt x="966" y="461"/>
                  </a:lnTo>
                  <a:lnTo>
                    <a:pt x="969" y="460"/>
                  </a:lnTo>
                  <a:lnTo>
                    <a:pt x="972" y="458"/>
                  </a:lnTo>
                  <a:lnTo>
                    <a:pt x="974" y="457"/>
                  </a:lnTo>
                  <a:lnTo>
                    <a:pt x="978" y="456"/>
                  </a:lnTo>
                  <a:lnTo>
                    <a:pt x="990" y="455"/>
                  </a:lnTo>
                  <a:lnTo>
                    <a:pt x="1001" y="454"/>
                  </a:lnTo>
                  <a:lnTo>
                    <a:pt x="1012" y="453"/>
                  </a:lnTo>
                  <a:lnTo>
                    <a:pt x="1021" y="452"/>
                  </a:lnTo>
                  <a:lnTo>
                    <a:pt x="1030" y="451"/>
                  </a:lnTo>
                  <a:lnTo>
                    <a:pt x="1038" y="451"/>
                  </a:lnTo>
                  <a:lnTo>
                    <a:pt x="1046" y="450"/>
                  </a:lnTo>
                  <a:lnTo>
                    <a:pt x="1053" y="450"/>
                  </a:lnTo>
                  <a:lnTo>
                    <a:pt x="1059" y="450"/>
                  </a:lnTo>
                  <a:lnTo>
                    <a:pt x="1065" y="449"/>
                  </a:lnTo>
                  <a:lnTo>
                    <a:pt x="1071" y="449"/>
                  </a:lnTo>
                  <a:lnTo>
                    <a:pt x="1077" y="449"/>
                  </a:lnTo>
                  <a:lnTo>
                    <a:pt x="1083" y="449"/>
                  </a:lnTo>
                  <a:lnTo>
                    <a:pt x="1088" y="449"/>
                  </a:lnTo>
                  <a:lnTo>
                    <a:pt x="1094" y="449"/>
                  </a:lnTo>
                  <a:lnTo>
                    <a:pt x="1100" y="449"/>
                  </a:lnTo>
                  <a:lnTo>
                    <a:pt x="1105" y="449"/>
                  </a:lnTo>
                  <a:lnTo>
                    <a:pt x="1112" y="449"/>
                  </a:lnTo>
                  <a:lnTo>
                    <a:pt x="1118" y="449"/>
                  </a:lnTo>
                  <a:lnTo>
                    <a:pt x="1125" y="450"/>
                  </a:lnTo>
                  <a:lnTo>
                    <a:pt x="1133" y="450"/>
                  </a:lnTo>
                  <a:lnTo>
                    <a:pt x="1142" y="447"/>
                  </a:lnTo>
                  <a:lnTo>
                    <a:pt x="1150" y="443"/>
                  </a:lnTo>
                  <a:lnTo>
                    <a:pt x="1156" y="439"/>
                  </a:lnTo>
                  <a:lnTo>
                    <a:pt x="1162" y="434"/>
                  </a:lnTo>
                  <a:lnTo>
                    <a:pt x="1166" y="429"/>
                  </a:lnTo>
                  <a:lnTo>
                    <a:pt x="1169" y="423"/>
                  </a:lnTo>
                  <a:lnTo>
                    <a:pt x="1172" y="417"/>
                  </a:lnTo>
                  <a:lnTo>
                    <a:pt x="1173" y="410"/>
                  </a:lnTo>
                  <a:lnTo>
                    <a:pt x="1174" y="404"/>
                  </a:lnTo>
                  <a:lnTo>
                    <a:pt x="1174" y="398"/>
                  </a:lnTo>
                  <a:lnTo>
                    <a:pt x="1176" y="392"/>
                  </a:lnTo>
                  <a:lnTo>
                    <a:pt x="1177" y="386"/>
                  </a:lnTo>
                  <a:lnTo>
                    <a:pt x="1178" y="380"/>
                  </a:lnTo>
                  <a:lnTo>
                    <a:pt x="1179" y="374"/>
                  </a:lnTo>
                  <a:lnTo>
                    <a:pt x="1179" y="367"/>
                  </a:lnTo>
                  <a:lnTo>
                    <a:pt x="1179" y="360"/>
                  </a:lnTo>
                  <a:lnTo>
                    <a:pt x="1178" y="352"/>
                  </a:lnTo>
                  <a:lnTo>
                    <a:pt x="1177" y="343"/>
                  </a:lnTo>
                  <a:lnTo>
                    <a:pt x="1176" y="333"/>
                  </a:lnTo>
                  <a:lnTo>
                    <a:pt x="1175" y="322"/>
                  </a:lnTo>
                  <a:lnTo>
                    <a:pt x="1173" y="311"/>
                  </a:lnTo>
                  <a:lnTo>
                    <a:pt x="1173" y="304"/>
                  </a:lnTo>
                  <a:lnTo>
                    <a:pt x="1172" y="298"/>
                  </a:lnTo>
                  <a:lnTo>
                    <a:pt x="1171" y="292"/>
                  </a:lnTo>
                  <a:lnTo>
                    <a:pt x="1169" y="287"/>
                  </a:lnTo>
                  <a:lnTo>
                    <a:pt x="1167" y="282"/>
                  </a:lnTo>
                  <a:lnTo>
                    <a:pt x="1164" y="278"/>
                  </a:lnTo>
                  <a:lnTo>
                    <a:pt x="1161" y="274"/>
                  </a:lnTo>
                  <a:lnTo>
                    <a:pt x="1157" y="270"/>
                  </a:lnTo>
                  <a:lnTo>
                    <a:pt x="1153" y="267"/>
                  </a:lnTo>
                  <a:lnTo>
                    <a:pt x="1149" y="264"/>
                  </a:lnTo>
                  <a:lnTo>
                    <a:pt x="1144" y="261"/>
                  </a:lnTo>
                  <a:lnTo>
                    <a:pt x="1139" y="259"/>
                  </a:lnTo>
                  <a:lnTo>
                    <a:pt x="1134" y="256"/>
                  </a:lnTo>
                  <a:lnTo>
                    <a:pt x="1128" y="255"/>
                  </a:lnTo>
                  <a:lnTo>
                    <a:pt x="1123" y="253"/>
                  </a:lnTo>
                  <a:lnTo>
                    <a:pt x="1117" y="252"/>
                  </a:lnTo>
                  <a:lnTo>
                    <a:pt x="1111" y="250"/>
                  </a:lnTo>
                  <a:lnTo>
                    <a:pt x="1105" y="249"/>
                  </a:lnTo>
                  <a:lnTo>
                    <a:pt x="1098" y="249"/>
                  </a:lnTo>
                  <a:lnTo>
                    <a:pt x="1092" y="248"/>
                  </a:lnTo>
                  <a:lnTo>
                    <a:pt x="1086" y="247"/>
                  </a:lnTo>
                  <a:lnTo>
                    <a:pt x="1079" y="247"/>
                  </a:lnTo>
                  <a:lnTo>
                    <a:pt x="1073" y="246"/>
                  </a:lnTo>
                  <a:lnTo>
                    <a:pt x="1066" y="246"/>
                  </a:lnTo>
                  <a:lnTo>
                    <a:pt x="1060" y="246"/>
                  </a:lnTo>
                  <a:lnTo>
                    <a:pt x="1054" y="245"/>
                  </a:lnTo>
                  <a:lnTo>
                    <a:pt x="1048" y="245"/>
                  </a:lnTo>
                  <a:lnTo>
                    <a:pt x="1042" y="245"/>
                  </a:lnTo>
                  <a:lnTo>
                    <a:pt x="1037" y="245"/>
                  </a:lnTo>
                  <a:lnTo>
                    <a:pt x="1031" y="244"/>
                  </a:lnTo>
                  <a:lnTo>
                    <a:pt x="1026" y="244"/>
                  </a:lnTo>
                  <a:lnTo>
                    <a:pt x="1021" y="243"/>
                  </a:lnTo>
                  <a:lnTo>
                    <a:pt x="1016" y="243"/>
                  </a:lnTo>
                  <a:lnTo>
                    <a:pt x="1012" y="242"/>
                  </a:lnTo>
                  <a:lnTo>
                    <a:pt x="1008" y="241"/>
                  </a:lnTo>
                  <a:lnTo>
                    <a:pt x="1005" y="240"/>
                  </a:lnTo>
                  <a:lnTo>
                    <a:pt x="1002" y="239"/>
                  </a:lnTo>
                  <a:lnTo>
                    <a:pt x="999" y="237"/>
                  </a:lnTo>
                  <a:lnTo>
                    <a:pt x="997" y="235"/>
                  </a:lnTo>
                  <a:lnTo>
                    <a:pt x="995" y="233"/>
                  </a:lnTo>
                  <a:lnTo>
                    <a:pt x="992" y="233"/>
                  </a:lnTo>
                  <a:lnTo>
                    <a:pt x="989" y="232"/>
                  </a:lnTo>
                  <a:lnTo>
                    <a:pt x="987" y="231"/>
                  </a:lnTo>
                  <a:lnTo>
                    <a:pt x="985" y="230"/>
                  </a:lnTo>
                  <a:lnTo>
                    <a:pt x="983" y="229"/>
                  </a:lnTo>
                  <a:lnTo>
                    <a:pt x="981" y="227"/>
                  </a:lnTo>
                  <a:lnTo>
                    <a:pt x="979" y="225"/>
                  </a:lnTo>
                  <a:lnTo>
                    <a:pt x="978" y="223"/>
                  </a:lnTo>
                  <a:lnTo>
                    <a:pt x="977" y="221"/>
                  </a:lnTo>
                  <a:lnTo>
                    <a:pt x="975" y="219"/>
                  </a:lnTo>
                  <a:lnTo>
                    <a:pt x="974" y="216"/>
                  </a:lnTo>
                  <a:lnTo>
                    <a:pt x="974" y="214"/>
                  </a:lnTo>
                  <a:lnTo>
                    <a:pt x="973" y="211"/>
                  </a:lnTo>
                  <a:lnTo>
                    <a:pt x="972" y="208"/>
                  </a:lnTo>
                  <a:lnTo>
                    <a:pt x="972" y="205"/>
                  </a:lnTo>
                  <a:lnTo>
                    <a:pt x="972" y="201"/>
                  </a:lnTo>
                  <a:lnTo>
                    <a:pt x="972" y="198"/>
                  </a:lnTo>
                  <a:lnTo>
                    <a:pt x="971" y="195"/>
                  </a:lnTo>
                  <a:lnTo>
                    <a:pt x="971" y="191"/>
                  </a:lnTo>
                  <a:lnTo>
                    <a:pt x="972" y="187"/>
                  </a:lnTo>
                  <a:lnTo>
                    <a:pt x="972" y="183"/>
                  </a:lnTo>
                  <a:lnTo>
                    <a:pt x="972" y="179"/>
                  </a:lnTo>
                  <a:lnTo>
                    <a:pt x="972" y="175"/>
                  </a:lnTo>
                  <a:lnTo>
                    <a:pt x="972" y="171"/>
                  </a:lnTo>
                  <a:lnTo>
                    <a:pt x="973" y="167"/>
                  </a:lnTo>
                  <a:lnTo>
                    <a:pt x="973" y="162"/>
                  </a:lnTo>
                  <a:lnTo>
                    <a:pt x="974" y="159"/>
                  </a:lnTo>
                  <a:lnTo>
                    <a:pt x="974" y="155"/>
                  </a:lnTo>
                  <a:lnTo>
                    <a:pt x="974" y="150"/>
                  </a:lnTo>
                  <a:lnTo>
                    <a:pt x="975" y="146"/>
                  </a:lnTo>
                  <a:lnTo>
                    <a:pt x="975" y="141"/>
                  </a:lnTo>
                  <a:lnTo>
                    <a:pt x="976" y="136"/>
                  </a:lnTo>
                  <a:lnTo>
                    <a:pt x="976" y="132"/>
                  </a:lnTo>
                  <a:lnTo>
                    <a:pt x="976" y="127"/>
                  </a:lnTo>
                  <a:lnTo>
                    <a:pt x="976" y="122"/>
                  </a:lnTo>
                  <a:lnTo>
                    <a:pt x="977" y="118"/>
                  </a:lnTo>
                  <a:lnTo>
                    <a:pt x="977" y="113"/>
                  </a:lnTo>
                  <a:lnTo>
                    <a:pt x="977" y="108"/>
                  </a:lnTo>
                  <a:lnTo>
                    <a:pt x="977" y="104"/>
                  </a:lnTo>
                  <a:lnTo>
                    <a:pt x="977" y="99"/>
                  </a:lnTo>
                  <a:lnTo>
                    <a:pt x="976" y="94"/>
                  </a:lnTo>
                  <a:lnTo>
                    <a:pt x="976" y="90"/>
                  </a:lnTo>
                  <a:lnTo>
                    <a:pt x="976" y="85"/>
                  </a:lnTo>
                  <a:lnTo>
                    <a:pt x="975" y="81"/>
                  </a:lnTo>
                  <a:lnTo>
                    <a:pt x="974" y="76"/>
                  </a:lnTo>
                  <a:lnTo>
                    <a:pt x="974" y="72"/>
                  </a:lnTo>
                  <a:lnTo>
                    <a:pt x="972" y="68"/>
                  </a:lnTo>
                  <a:lnTo>
                    <a:pt x="971" y="63"/>
                  </a:lnTo>
                  <a:lnTo>
                    <a:pt x="970" y="59"/>
                  </a:lnTo>
                  <a:lnTo>
                    <a:pt x="968" y="55"/>
                  </a:lnTo>
                  <a:lnTo>
                    <a:pt x="967" y="51"/>
                  </a:lnTo>
                  <a:lnTo>
                    <a:pt x="965" y="47"/>
                  </a:lnTo>
                  <a:lnTo>
                    <a:pt x="963" y="43"/>
                  </a:lnTo>
                  <a:lnTo>
                    <a:pt x="960" y="40"/>
                  </a:lnTo>
                  <a:lnTo>
                    <a:pt x="958" y="36"/>
                  </a:lnTo>
                  <a:lnTo>
                    <a:pt x="955" y="33"/>
                  </a:lnTo>
                  <a:lnTo>
                    <a:pt x="952" y="29"/>
                  </a:lnTo>
                  <a:lnTo>
                    <a:pt x="949" y="26"/>
                  </a:lnTo>
                  <a:lnTo>
                    <a:pt x="945" y="23"/>
                  </a:lnTo>
                  <a:lnTo>
                    <a:pt x="941" y="20"/>
                  </a:lnTo>
                  <a:lnTo>
                    <a:pt x="937" y="18"/>
                  </a:lnTo>
                  <a:lnTo>
                    <a:pt x="933" y="15"/>
                  </a:lnTo>
                  <a:lnTo>
                    <a:pt x="928" y="13"/>
                  </a:lnTo>
                  <a:lnTo>
                    <a:pt x="923" y="11"/>
                  </a:lnTo>
                  <a:lnTo>
                    <a:pt x="918" y="9"/>
                  </a:lnTo>
                  <a:lnTo>
                    <a:pt x="913" y="7"/>
                  </a:lnTo>
                  <a:lnTo>
                    <a:pt x="907" y="5"/>
                  </a:lnTo>
                  <a:lnTo>
                    <a:pt x="900" y="4"/>
                  </a:lnTo>
                  <a:lnTo>
                    <a:pt x="894" y="3"/>
                  </a:lnTo>
                  <a:lnTo>
                    <a:pt x="887" y="2"/>
                  </a:lnTo>
                  <a:lnTo>
                    <a:pt x="880" y="1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4" y="0"/>
                  </a:lnTo>
                  <a:lnTo>
                    <a:pt x="851" y="1"/>
                  </a:lnTo>
                  <a:lnTo>
                    <a:pt x="847" y="2"/>
                  </a:lnTo>
                  <a:lnTo>
                    <a:pt x="844" y="3"/>
                  </a:lnTo>
                  <a:lnTo>
                    <a:pt x="841" y="5"/>
                  </a:lnTo>
                  <a:lnTo>
                    <a:pt x="838" y="6"/>
                  </a:lnTo>
                  <a:lnTo>
                    <a:pt x="835" y="8"/>
                  </a:lnTo>
                  <a:lnTo>
                    <a:pt x="833" y="10"/>
                  </a:lnTo>
                  <a:lnTo>
                    <a:pt x="830" y="13"/>
                  </a:lnTo>
                  <a:lnTo>
                    <a:pt x="828" y="15"/>
                  </a:lnTo>
                  <a:lnTo>
                    <a:pt x="826" y="18"/>
                  </a:lnTo>
                  <a:lnTo>
                    <a:pt x="825" y="21"/>
                  </a:lnTo>
                  <a:lnTo>
                    <a:pt x="823" y="24"/>
                  </a:lnTo>
                  <a:lnTo>
                    <a:pt x="821" y="27"/>
                  </a:lnTo>
                  <a:lnTo>
                    <a:pt x="820" y="31"/>
                  </a:lnTo>
                  <a:lnTo>
                    <a:pt x="819" y="34"/>
                  </a:lnTo>
                  <a:lnTo>
                    <a:pt x="817" y="38"/>
                  </a:lnTo>
                  <a:lnTo>
                    <a:pt x="816" y="42"/>
                  </a:lnTo>
                  <a:lnTo>
                    <a:pt x="815" y="46"/>
                  </a:lnTo>
                  <a:lnTo>
                    <a:pt x="814" y="49"/>
                  </a:lnTo>
                  <a:lnTo>
                    <a:pt x="813" y="53"/>
                  </a:lnTo>
                  <a:lnTo>
                    <a:pt x="812" y="57"/>
                  </a:lnTo>
                  <a:lnTo>
                    <a:pt x="811" y="62"/>
                  </a:lnTo>
                  <a:lnTo>
                    <a:pt x="810" y="66"/>
                  </a:lnTo>
                  <a:lnTo>
                    <a:pt x="809" y="70"/>
                  </a:lnTo>
                  <a:lnTo>
                    <a:pt x="808" y="74"/>
                  </a:lnTo>
                  <a:lnTo>
                    <a:pt x="808" y="78"/>
                  </a:lnTo>
                  <a:lnTo>
                    <a:pt x="807" y="82"/>
                  </a:lnTo>
                  <a:lnTo>
                    <a:pt x="805" y="86"/>
                  </a:lnTo>
                  <a:lnTo>
                    <a:pt x="804" y="91"/>
                  </a:lnTo>
                  <a:lnTo>
                    <a:pt x="803" y="95"/>
                  </a:lnTo>
                  <a:lnTo>
                    <a:pt x="802" y="99"/>
                  </a:lnTo>
                  <a:lnTo>
                    <a:pt x="801" y="103"/>
                  </a:lnTo>
                  <a:lnTo>
                    <a:pt x="799" y="107"/>
                  </a:lnTo>
                  <a:lnTo>
                    <a:pt x="798" y="110"/>
                  </a:lnTo>
                  <a:lnTo>
                    <a:pt x="796" y="114"/>
                  </a:lnTo>
                  <a:lnTo>
                    <a:pt x="794" y="118"/>
                  </a:lnTo>
                  <a:lnTo>
                    <a:pt x="792" y="121"/>
                  </a:lnTo>
                  <a:lnTo>
                    <a:pt x="790" y="125"/>
                  </a:lnTo>
                  <a:lnTo>
                    <a:pt x="788" y="128"/>
                  </a:lnTo>
                  <a:lnTo>
                    <a:pt x="785" y="131"/>
                  </a:lnTo>
                  <a:lnTo>
                    <a:pt x="782" y="134"/>
                  </a:lnTo>
                  <a:lnTo>
                    <a:pt x="780" y="137"/>
                  </a:lnTo>
                  <a:lnTo>
                    <a:pt x="776" y="139"/>
                  </a:lnTo>
                  <a:lnTo>
                    <a:pt x="773" y="142"/>
                  </a:lnTo>
                  <a:lnTo>
                    <a:pt x="770" y="144"/>
                  </a:lnTo>
                  <a:lnTo>
                    <a:pt x="766" y="146"/>
                  </a:lnTo>
                  <a:lnTo>
                    <a:pt x="762" y="147"/>
                  </a:lnTo>
                  <a:lnTo>
                    <a:pt x="757" y="149"/>
                  </a:lnTo>
                  <a:lnTo>
                    <a:pt x="753" y="150"/>
                  </a:lnTo>
                  <a:lnTo>
                    <a:pt x="748" y="151"/>
                  </a:lnTo>
                  <a:lnTo>
                    <a:pt x="742" y="152"/>
                  </a:lnTo>
                  <a:lnTo>
                    <a:pt x="737" y="152"/>
                  </a:lnTo>
                  <a:lnTo>
                    <a:pt x="731" y="152"/>
                  </a:lnTo>
                  <a:lnTo>
                    <a:pt x="725" y="152"/>
                  </a:lnTo>
                  <a:lnTo>
                    <a:pt x="718" y="152"/>
                  </a:lnTo>
                  <a:lnTo>
                    <a:pt x="708" y="150"/>
                  </a:lnTo>
                  <a:lnTo>
                    <a:pt x="700" y="149"/>
                  </a:lnTo>
                  <a:lnTo>
                    <a:pt x="692" y="147"/>
                  </a:lnTo>
                  <a:lnTo>
                    <a:pt x="685" y="145"/>
                  </a:lnTo>
                  <a:lnTo>
                    <a:pt x="678" y="143"/>
                  </a:lnTo>
                  <a:lnTo>
                    <a:pt x="672" y="140"/>
                  </a:lnTo>
                  <a:lnTo>
                    <a:pt x="667" y="137"/>
                  </a:lnTo>
                  <a:lnTo>
                    <a:pt x="662" y="133"/>
                  </a:lnTo>
                  <a:lnTo>
                    <a:pt x="658" y="129"/>
                  </a:lnTo>
                  <a:lnTo>
                    <a:pt x="654" y="124"/>
                  </a:lnTo>
                  <a:lnTo>
                    <a:pt x="651" y="119"/>
                  </a:lnTo>
                  <a:lnTo>
                    <a:pt x="648" y="113"/>
                  </a:lnTo>
                  <a:lnTo>
                    <a:pt x="646" y="106"/>
                  </a:lnTo>
                  <a:lnTo>
                    <a:pt x="643" y="98"/>
                  </a:lnTo>
                  <a:lnTo>
                    <a:pt x="641" y="98"/>
                  </a:lnTo>
                  <a:lnTo>
                    <a:pt x="640" y="98"/>
                  </a:lnTo>
                  <a:lnTo>
                    <a:pt x="638" y="97"/>
                  </a:lnTo>
                  <a:lnTo>
                    <a:pt x="635" y="97"/>
                  </a:lnTo>
                  <a:lnTo>
                    <a:pt x="632" y="97"/>
                  </a:lnTo>
                  <a:lnTo>
                    <a:pt x="629" y="97"/>
                  </a:lnTo>
                  <a:lnTo>
                    <a:pt x="625" y="96"/>
                  </a:lnTo>
                  <a:lnTo>
                    <a:pt x="621" y="96"/>
                  </a:lnTo>
                  <a:lnTo>
                    <a:pt x="616" y="96"/>
                  </a:lnTo>
                  <a:lnTo>
                    <a:pt x="611" y="95"/>
                  </a:lnTo>
                  <a:lnTo>
                    <a:pt x="606" y="95"/>
                  </a:lnTo>
                  <a:lnTo>
                    <a:pt x="601" y="94"/>
                  </a:lnTo>
                  <a:lnTo>
                    <a:pt x="595" y="94"/>
                  </a:lnTo>
                  <a:lnTo>
                    <a:pt x="588" y="93"/>
                  </a:lnTo>
                  <a:lnTo>
                    <a:pt x="582" y="93"/>
                  </a:lnTo>
                  <a:lnTo>
                    <a:pt x="575" y="92"/>
                  </a:lnTo>
                  <a:lnTo>
                    <a:pt x="568" y="92"/>
                  </a:lnTo>
                  <a:lnTo>
                    <a:pt x="560" y="91"/>
                  </a:lnTo>
                  <a:lnTo>
                    <a:pt x="553" y="91"/>
                  </a:lnTo>
                  <a:lnTo>
                    <a:pt x="545" y="90"/>
                  </a:lnTo>
                  <a:lnTo>
                    <a:pt x="537" y="89"/>
                  </a:lnTo>
                  <a:lnTo>
                    <a:pt x="528" y="89"/>
                  </a:lnTo>
                  <a:lnTo>
                    <a:pt x="520" y="88"/>
                  </a:lnTo>
                  <a:lnTo>
                    <a:pt x="511" y="87"/>
                  </a:lnTo>
                  <a:lnTo>
                    <a:pt x="502" y="87"/>
                  </a:lnTo>
                  <a:lnTo>
                    <a:pt x="492" y="86"/>
                  </a:lnTo>
                  <a:lnTo>
                    <a:pt x="483" y="85"/>
                  </a:lnTo>
                  <a:lnTo>
                    <a:pt x="473" y="84"/>
                  </a:lnTo>
                  <a:lnTo>
                    <a:pt x="464" y="84"/>
                  </a:lnTo>
                  <a:lnTo>
                    <a:pt x="454" y="83"/>
                  </a:lnTo>
                  <a:lnTo>
                    <a:pt x="444" y="82"/>
                  </a:lnTo>
                  <a:lnTo>
                    <a:pt x="434" y="81"/>
                  </a:lnTo>
                  <a:lnTo>
                    <a:pt x="424" y="80"/>
                  </a:lnTo>
                  <a:lnTo>
                    <a:pt x="413" y="80"/>
                  </a:lnTo>
                  <a:lnTo>
                    <a:pt x="403" y="79"/>
                  </a:lnTo>
                  <a:lnTo>
                    <a:pt x="392" y="78"/>
                  </a:lnTo>
                  <a:lnTo>
                    <a:pt x="382" y="77"/>
                  </a:lnTo>
                  <a:lnTo>
                    <a:pt x="371" y="76"/>
                  </a:lnTo>
                  <a:lnTo>
                    <a:pt x="361" y="75"/>
                  </a:lnTo>
                  <a:lnTo>
                    <a:pt x="350" y="75"/>
                  </a:lnTo>
                  <a:lnTo>
                    <a:pt x="339" y="74"/>
                  </a:lnTo>
                  <a:lnTo>
                    <a:pt x="329" y="73"/>
                  </a:lnTo>
                  <a:lnTo>
                    <a:pt x="318" y="72"/>
                  </a:lnTo>
                  <a:lnTo>
                    <a:pt x="307" y="71"/>
                  </a:lnTo>
                  <a:lnTo>
                    <a:pt x="297" y="70"/>
                  </a:lnTo>
                  <a:lnTo>
                    <a:pt x="286" y="70"/>
                  </a:lnTo>
                  <a:lnTo>
                    <a:pt x="276" y="69"/>
                  </a:lnTo>
                  <a:lnTo>
                    <a:pt x="265" y="68"/>
                  </a:lnTo>
                  <a:lnTo>
                    <a:pt x="255" y="67"/>
                  </a:lnTo>
                  <a:lnTo>
                    <a:pt x="245" y="66"/>
                  </a:lnTo>
                  <a:lnTo>
                    <a:pt x="234" y="65"/>
                  </a:lnTo>
                  <a:lnTo>
                    <a:pt x="224" y="65"/>
                  </a:lnTo>
                  <a:lnTo>
                    <a:pt x="214" y="64"/>
                  </a:lnTo>
                  <a:lnTo>
                    <a:pt x="204" y="63"/>
                  </a:lnTo>
                  <a:lnTo>
                    <a:pt x="195" y="62"/>
                  </a:lnTo>
                  <a:lnTo>
                    <a:pt x="185" y="62"/>
                  </a:lnTo>
                  <a:lnTo>
                    <a:pt x="176" y="61"/>
                  </a:lnTo>
                  <a:lnTo>
                    <a:pt x="166" y="60"/>
                  </a:lnTo>
                  <a:lnTo>
                    <a:pt x="157" y="59"/>
                  </a:lnTo>
                  <a:lnTo>
                    <a:pt x="149" y="59"/>
                  </a:lnTo>
                  <a:lnTo>
                    <a:pt x="140" y="58"/>
                  </a:lnTo>
                  <a:lnTo>
                    <a:pt x="132" y="57"/>
                  </a:lnTo>
                  <a:lnTo>
                    <a:pt x="123" y="57"/>
                  </a:lnTo>
                  <a:lnTo>
                    <a:pt x="115" y="56"/>
                  </a:lnTo>
                  <a:lnTo>
                    <a:pt x="108" y="55"/>
                  </a:lnTo>
                  <a:lnTo>
                    <a:pt x="100" y="55"/>
                  </a:lnTo>
                  <a:lnTo>
                    <a:pt x="93" y="54"/>
                  </a:lnTo>
                  <a:lnTo>
                    <a:pt x="86" y="54"/>
                  </a:lnTo>
                  <a:lnTo>
                    <a:pt x="80" y="53"/>
                  </a:lnTo>
                  <a:lnTo>
                    <a:pt x="74" y="53"/>
                  </a:lnTo>
                  <a:lnTo>
                    <a:pt x="68" y="52"/>
                  </a:lnTo>
                  <a:lnTo>
                    <a:pt x="62" y="52"/>
                  </a:lnTo>
                  <a:lnTo>
                    <a:pt x="57" y="51"/>
                  </a:lnTo>
                  <a:lnTo>
                    <a:pt x="52" y="51"/>
                  </a:lnTo>
                  <a:lnTo>
                    <a:pt x="47" y="51"/>
                  </a:lnTo>
                  <a:lnTo>
                    <a:pt x="43" y="50"/>
                  </a:lnTo>
                  <a:lnTo>
                    <a:pt x="39" y="50"/>
                  </a:lnTo>
                  <a:lnTo>
                    <a:pt x="36" y="50"/>
                  </a:lnTo>
                  <a:lnTo>
                    <a:pt x="33" y="50"/>
                  </a:lnTo>
                  <a:lnTo>
                    <a:pt x="31" y="49"/>
                  </a:lnTo>
                  <a:lnTo>
                    <a:pt x="28" y="49"/>
                  </a:lnTo>
                  <a:lnTo>
                    <a:pt x="27" y="49"/>
                  </a:lnTo>
                  <a:lnTo>
                    <a:pt x="26" y="49"/>
                  </a:lnTo>
                  <a:lnTo>
                    <a:pt x="25" y="49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9471" name="Freeform 17">
              <a:extLst>
                <a:ext uri="{FF2B5EF4-FFF2-40B4-BE49-F238E27FC236}">
                  <a16:creationId xmlns:a16="http://schemas.microsoft.com/office/drawing/2014/main" id="{42AA0CEF-C9FE-49EE-A7B1-505BDCFDD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0" y="4625524"/>
              <a:ext cx="1897063" cy="1069975"/>
            </a:xfrm>
            <a:custGeom>
              <a:avLst/>
              <a:gdLst>
                <a:gd name="T0" fmla="*/ 2147483646 w 1195"/>
                <a:gd name="T1" fmla="*/ 2147483646 h 674"/>
                <a:gd name="T2" fmla="*/ 2147483646 w 1195"/>
                <a:gd name="T3" fmla="*/ 2147483646 h 674"/>
                <a:gd name="T4" fmla="*/ 2147483646 w 1195"/>
                <a:gd name="T5" fmla="*/ 2147483646 h 674"/>
                <a:gd name="T6" fmla="*/ 2147483646 w 1195"/>
                <a:gd name="T7" fmla="*/ 2147483646 h 674"/>
                <a:gd name="T8" fmla="*/ 2147483646 w 1195"/>
                <a:gd name="T9" fmla="*/ 2147483646 h 674"/>
                <a:gd name="T10" fmla="*/ 2147483646 w 1195"/>
                <a:gd name="T11" fmla="*/ 2147483646 h 674"/>
                <a:gd name="T12" fmla="*/ 2147483646 w 1195"/>
                <a:gd name="T13" fmla="*/ 2147483646 h 674"/>
                <a:gd name="T14" fmla="*/ 2147483646 w 1195"/>
                <a:gd name="T15" fmla="*/ 2147483646 h 674"/>
                <a:gd name="T16" fmla="*/ 2147483646 w 1195"/>
                <a:gd name="T17" fmla="*/ 2147483646 h 674"/>
                <a:gd name="T18" fmla="*/ 2147483646 w 1195"/>
                <a:gd name="T19" fmla="*/ 2147483646 h 674"/>
                <a:gd name="T20" fmla="*/ 2147483646 w 1195"/>
                <a:gd name="T21" fmla="*/ 2147483646 h 674"/>
                <a:gd name="T22" fmla="*/ 2147483646 w 1195"/>
                <a:gd name="T23" fmla="*/ 2147483646 h 674"/>
                <a:gd name="T24" fmla="*/ 2147483646 w 1195"/>
                <a:gd name="T25" fmla="*/ 2147483646 h 674"/>
                <a:gd name="T26" fmla="*/ 2147483646 w 1195"/>
                <a:gd name="T27" fmla="*/ 2147483646 h 674"/>
                <a:gd name="T28" fmla="*/ 2147483646 w 1195"/>
                <a:gd name="T29" fmla="*/ 2147483646 h 674"/>
                <a:gd name="T30" fmla="*/ 2147483646 w 1195"/>
                <a:gd name="T31" fmla="*/ 2147483646 h 674"/>
                <a:gd name="T32" fmla="*/ 2147483646 w 1195"/>
                <a:gd name="T33" fmla="*/ 2147483646 h 674"/>
                <a:gd name="T34" fmla="*/ 2147483646 w 1195"/>
                <a:gd name="T35" fmla="*/ 2147483646 h 674"/>
                <a:gd name="T36" fmla="*/ 2147483646 w 1195"/>
                <a:gd name="T37" fmla="*/ 2147483646 h 674"/>
                <a:gd name="T38" fmla="*/ 2147483646 w 1195"/>
                <a:gd name="T39" fmla="*/ 2147483646 h 674"/>
                <a:gd name="T40" fmla="*/ 2147483646 w 1195"/>
                <a:gd name="T41" fmla="*/ 2147483646 h 674"/>
                <a:gd name="T42" fmla="*/ 2147483646 w 1195"/>
                <a:gd name="T43" fmla="*/ 2147483646 h 674"/>
                <a:gd name="T44" fmla="*/ 2147483646 w 1195"/>
                <a:gd name="T45" fmla="*/ 2147483646 h 674"/>
                <a:gd name="T46" fmla="*/ 2147483646 w 1195"/>
                <a:gd name="T47" fmla="*/ 2147483646 h 674"/>
                <a:gd name="T48" fmla="*/ 2147483646 w 1195"/>
                <a:gd name="T49" fmla="*/ 2147483646 h 674"/>
                <a:gd name="T50" fmla="*/ 2147483646 w 1195"/>
                <a:gd name="T51" fmla="*/ 2147483646 h 674"/>
                <a:gd name="T52" fmla="*/ 2147483646 w 1195"/>
                <a:gd name="T53" fmla="*/ 2147483646 h 674"/>
                <a:gd name="T54" fmla="*/ 2147483646 w 1195"/>
                <a:gd name="T55" fmla="*/ 2147483646 h 674"/>
                <a:gd name="T56" fmla="*/ 2147483646 w 1195"/>
                <a:gd name="T57" fmla="*/ 2147483646 h 674"/>
                <a:gd name="T58" fmla="*/ 2147483646 w 1195"/>
                <a:gd name="T59" fmla="*/ 2147483646 h 674"/>
                <a:gd name="T60" fmla="*/ 2147483646 w 1195"/>
                <a:gd name="T61" fmla="*/ 2147483646 h 674"/>
                <a:gd name="T62" fmla="*/ 2147483646 w 1195"/>
                <a:gd name="T63" fmla="*/ 2147483646 h 674"/>
                <a:gd name="T64" fmla="*/ 2147483646 w 1195"/>
                <a:gd name="T65" fmla="*/ 2147483646 h 674"/>
                <a:gd name="T66" fmla="*/ 2147483646 w 1195"/>
                <a:gd name="T67" fmla="*/ 2147483646 h 674"/>
                <a:gd name="T68" fmla="*/ 2147483646 w 1195"/>
                <a:gd name="T69" fmla="*/ 2147483646 h 674"/>
                <a:gd name="T70" fmla="*/ 2147483646 w 1195"/>
                <a:gd name="T71" fmla="*/ 2147483646 h 674"/>
                <a:gd name="T72" fmla="*/ 2147483646 w 1195"/>
                <a:gd name="T73" fmla="*/ 2147483646 h 674"/>
                <a:gd name="T74" fmla="*/ 2147483646 w 1195"/>
                <a:gd name="T75" fmla="*/ 2147483646 h 674"/>
                <a:gd name="T76" fmla="*/ 2147483646 w 1195"/>
                <a:gd name="T77" fmla="*/ 2147483646 h 674"/>
                <a:gd name="T78" fmla="*/ 2147483646 w 1195"/>
                <a:gd name="T79" fmla="*/ 2147483646 h 674"/>
                <a:gd name="T80" fmla="*/ 2147483646 w 1195"/>
                <a:gd name="T81" fmla="*/ 2147483646 h 674"/>
                <a:gd name="T82" fmla="*/ 2147483646 w 1195"/>
                <a:gd name="T83" fmla="*/ 2147483646 h 674"/>
                <a:gd name="T84" fmla="*/ 2147483646 w 1195"/>
                <a:gd name="T85" fmla="*/ 2147483646 h 674"/>
                <a:gd name="T86" fmla="*/ 2147483646 w 1195"/>
                <a:gd name="T87" fmla="*/ 2147483646 h 674"/>
                <a:gd name="T88" fmla="*/ 2147483646 w 1195"/>
                <a:gd name="T89" fmla="*/ 0 h 674"/>
                <a:gd name="T90" fmla="*/ 2147483646 w 1195"/>
                <a:gd name="T91" fmla="*/ 2147483646 h 674"/>
                <a:gd name="T92" fmla="*/ 2147483646 w 1195"/>
                <a:gd name="T93" fmla="*/ 2147483646 h 674"/>
                <a:gd name="T94" fmla="*/ 2147483646 w 1195"/>
                <a:gd name="T95" fmla="*/ 2147483646 h 674"/>
                <a:gd name="T96" fmla="*/ 2147483646 w 1195"/>
                <a:gd name="T97" fmla="*/ 2147483646 h 674"/>
                <a:gd name="T98" fmla="*/ 2147483646 w 1195"/>
                <a:gd name="T99" fmla="*/ 2147483646 h 674"/>
                <a:gd name="T100" fmla="*/ 2147483646 w 1195"/>
                <a:gd name="T101" fmla="*/ 2147483646 h 674"/>
                <a:gd name="T102" fmla="*/ 2147483646 w 1195"/>
                <a:gd name="T103" fmla="*/ 2147483646 h 674"/>
                <a:gd name="T104" fmla="*/ 2147483646 w 1195"/>
                <a:gd name="T105" fmla="*/ 2147483646 h 674"/>
                <a:gd name="T106" fmla="*/ 2147483646 w 1195"/>
                <a:gd name="T107" fmla="*/ 2147483646 h 674"/>
                <a:gd name="T108" fmla="*/ 2147483646 w 1195"/>
                <a:gd name="T109" fmla="*/ 2147483646 h 674"/>
                <a:gd name="T110" fmla="*/ 2147483646 w 1195"/>
                <a:gd name="T111" fmla="*/ 2147483646 h 674"/>
                <a:gd name="T112" fmla="*/ 2147483646 w 1195"/>
                <a:gd name="T113" fmla="*/ 2147483646 h 674"/>
                <a:gd name="T114" fmla="*/ 2147483646 w 1195"/>
                <a:gd name="T115" fmla="*/ 2147483646 h 674"/>
                <a:gd name="T116" fmla="*/ 2147483646 w 1195"/>
                <a:gd name="T117" fmla="*/ 2147483646 h 674"/>
                <a:gd name="T118" fmla="*/ 2147483646 w 1195"/>
                <a:gd name="T119" fmla="*/ 2147483646 h 67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95"/>
                <a:gd name="T181" fmla="*/ 0 h 674"/>
                <a:gd name="T182" fmla="*/ 1195 w 1195"/>
                <a:gd name="T183" fmla="*/ 674 h 67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95" h="674">
                  <a:moveTo>
                    <a:pt x="0" y="193"/>
                  </a:moveTo>
                  <a:lnTo>
                    <a:pt x="3" y="200"/>
                  </a:lnTo>
                  <a:lnTo>
                    <a:pt x="6" y="206"/>
                  </a:lnTo>
                  <a:lnTo>
                    <a:pt x="9" y="213"/>
                  </a:lnTo>
                  <a:lnTo>
                    <a:pt x="12" y="219"/>
                  </a:lnTo>
                  <a:lnTo>
                    <a:pt x="15" y="226"/>
                  </a:lnTo>
                  <a:lnTo>
                    <a:pt x="17" y="232"/>
                  </a:lnTo>
                  <a:lnTo>
                    <a:pt x="20" y="239"/>
                  </a:lnTo>
                  <a:lnTo>
                    <a:pt x="22" y="245"/>
                  </a:lnTo>
                  <a:lnTo>
                    <a:pt x="25" y="252"/>
                  </a:lnTo>
                  <a:lnTo>
                    <a:pt x="27" y="259"/>
                  </a:lnTo>
                  <a:lnTo>
                    <a:pt x="29" y="265"/>
                  </a:lnTo>
                  <a:lnTo>
                    <a:pt x="32" y="272"/>
                  </a:lnTo>
                  <a:lnTo>
                    <a:pt x="34" y="279"/>
                  </a:lnTo>
                  <a:lnTo>
                    <a:pt x="36" y="285"/>
                  </a:lnTo>
                  <a:lnTo>
                    <a:pt x="38" y="292"/>
                  </a:lnTo>
                  <a:lnTo>
                    <a:pt x="40" y="299"/>
                  </a:lnTo>
                  <a:lnTo>
                    <a:pt x="41" y="306"/>
                  </a:lnTo>
                  <a:lnTo>
                    <a:pt x="43" y="313"/>
                  </a:lnTo>
                  <a:lnTo>
                    <a:pt x="45" y="320"/>
                  </a:lnTo>
                  <a:lnTo>
                    <a:pt x="47" y="326"/>
                  </a:lnTo>
                  <a:lnTo>
                    <a:pt x="48" y="333"/>
                  </a:lnTo>
                  <a:lnTo>
                    <a:pt x="50" y="340"/>
                  </a:lnTo>
                  <a:lnTo>
                    <a:pt x="51" y="347"/>
                  </a:lnTo>
                  <a:lnTo>
                    <a:pt x="52" y="354"/>
                  </a:lnTo>
                  <a:lnTo>
                    <a:pt x="54" y="361"/>
                  </a:lnTo>
                  <a:lnTo>
                    <a:pt x="55" y="368"/>
                  </a:lnTo>
                  <a:lnTo>
                    <a:pt x="56" y="375"/>
                  </a:lnTo>
                  <a:lnTo>
                    <a:pt x="57" y="382"/>
                  </a:lnTo>
                  <a:lnTo>
                    <a:pt x="58" y="389"/>
                  </a:lnTo>
                  <a:lnTo>
                    <a:pt x="59" y="396"/>
                  </a:lnTo>
                  <a:lnTo>
                    <a:pt x="60" y="403"/>
                  </a:lnTo>
                  <a:lnTo>
                    <a:pt x="61" y="410"/>
                  </a:lnTo>
                  <a:lnTo>
                    <a:pt x="62" y="417"/>
                  </a:lnTo>
                  <a:lnTo>
                    <a:pt x="63" y="424"/>
                  </a:lnTo>
                  <a:lnTo>
                    <a:pt x="63" y="431"/>
                  </a:lnTo>
                  <a:lnTo>
                    <a:pt x="64" y="438"/>
                  </a:lnTo>
                  <a:lnTo>
                    <a:pt x="64" y="445"/>
                  </a:lnTo>
                  <a:lnTo>
                    <a:pt x="65" y="452"/>
                  </a:lnTo>
                  <a:lnTo>
                    <a:pt x="65" y="459"/>
                  </a:lnTo>
                  <a:lnTo>
                    <a:pt x="66" y="467"/>
                  </a:lnTo>
                  <a:lnTo>
                    <a:pt x="66" y="474"/>
                  </a:lnTo>
                  <a:lnTo>
                    <a:pt x="66" y="481"/>
                  </a:lnTo>
                  <a:lnTo>
                    <a:pt x="67" y="488"/>
                  </a:lnTo>
                  <a:lnTo>
                    <a:pt x="67" y="495"/>
                  </a:lnTo>
                  <a:lnTo>
                    <a:pt x="67" y="502"/>
                  </a:lnTo>
                  <a:lnTo>
                    <a:pt x="67" y="509"/>
                  </a:lnTo>
                  <a:lnTo>
                    <a:pt x="67" y="516"/>
                  </a:lnTo>
                  <a:lnTo>
                    <a:pt x="67" y="523"/>
                  </a:lnTo>
                  <a:lnTo>
                    <a:pt x="67" y="530"/>
                  </a:lnTo>
                  <a:lnTo>
                    <a:pt x="66" y="537"/>
                  </a:lnTo>
                  <a:lnTo>
                    <a:pt x="66" y="544"/>
                  </a:lnTo>
                  <a:lnTo>
                    <a:pt x="66" y="551"/>
                  </a:lnTo>
                  <a:lnTo>
                    <a:pt x="65" y="559"/>
                  </a:lnTo>
                  <a:lnTo>
                    <a:pt x="65" y="566"/>
                  </a:lnTo>
                  <a:lnTo>
                    <a:pt x="65" y="573"/>
                  </a:lnTo>
                  <a:lnTo>
                    <a:pt x="64" y="580"/>
                  </a:lnTo>
                  <a:lnTo>
                    <a:pt x="64" y="587"/>
                  </a:lnTo>
                  <a:lnTo>
                    <a:pt x="63" y="594"/>
                  </a:lnTo>
                  <a:lnTo>
                    <a:pt x="62" y="601"/>
                  </a:lnTo>
                  <a:lnTo>
                    <a:pt x="62" y="608"/>
                  </a:lnTo>
                  <a:lnTo>
                    <a:pt x="61" y="615"/>
                  </a:lnTo>
                  <a:lnTo>
                    <a:pt x="60" y="622"/>
                  </a:lnTo>
                  <a:lnTo>
                    <a:pt x="59" y="629"/>
                  </a:lnTo>
                  <a:lnTo>
                    <a:pt x="58" y="635"/>
                  </a:lnTo>
                  <a:lnTo>
                    <a:pt x="57" y="642"/>
                  </a:lnTo>
                  <a:lnTo>
                    <a:pt x="56" y="649"/>
                  </a:lnTo>
                  <a:lnTo>
                    <a:pt x="55" y="656"/>
                  </a:lnTo>
                  <a:lnTo>
                    <a:pt x="54" y="663"/>
                  </a:lnTo>
                  <a:lnTo>
                    <a:pt x="55" y="663"/>
                  </a:lnTo>
                  <a:lnTo>
                    <a:pt x="56" y="663"/>
                  </a:lnTo>
                  <a:lnTo>
                    <a:pt x="58" y="662"/>
                  </a:lnTo>
                  <a:lnTo>
                    <a:pt x="60" y="662"/>
                  </a:lnTo>
                  <a:lnTo>
                    <a:pt x="63" y="662"/>
                  </a:lnTo>
                  <a:lnTo>
                    <a:pt x="65" y="661"/>
                  </a:lnTo>
                  <a:lnTo>
                    <a:pt x="69" y="661"/>
                  </a:lnTo>
                  <a:lnTo>
                    <a:pt x="73" y="660"/>
                  </a:lnTo>
                  <a:lnTo>
                    <a:pt x="77" y="660"/>
                  </a:lnTo>
                  <a:lnTo>
                    <a:pt x="81" y="659"/>
                  </a:lnTo>
                  <a:lnTo>
                    <a:pt x="86" y="658"/>
                  </a:lnTo>
                  <a:lnTo>
                    <a:pt x="91" y="657"/>
                  </a:lnTo>
                  <a:lnTo>
                    <a:pt x="97" y="657"/>
                  </a:lnTo>
                  <a:lnTo>
                    <a:pt x="103" y="656"/>
                  </a:lnTo>
                  <a:lnTo>
                    <a:pt x="109" y="655"/>
                  </a:lnTo>
                  <a:lnTo>
                    <a:pt x="115" y="654"/>
                  </a:lnTo>
                  <a:lnTo>
                    <a:pt x="122" y="653"/>
                  </a:lnTo>
                  <a:lnTo>
                    <a:pt x="129" y="652"/>
                  </a:lnTo>
                  <a:lnTo>
                    <a:pt x="137" y="650"/>
                  </a:lnTo>
                  <a:lnTo>
                    <a:pt x="144" y="649"/>
                  </a:lnTo>
                  <a:lnTo>
                    <a:pt x="152" y="648"/>
                  </a:lnTo>
                  <a:lnTo>
                    <a:pt x="160" y="647"/>
                  </a:lnTo>
                  <a:lnTo>
                    <a:pt x="169" y="646"/>
                  </a:lnTo>
                  <a:lnTo>
                    <a:pt x="177" y="644"/>
                  </a:lnTo>
                  <a:lnTo>
                    <a:pt x="186" y="643"/>
                  </a:lnTo>
                  <a:lnTo>
                    <a:pt x="195" y="642"/>
                  </a:lnTo>
                  <a:lnTo>
                    <a:pt x="204" y="640"/>
                  </a:lnTo>
                  <a:lnTo>
                    <a:pt x="214" y="639"/>
                  </a:lnTo>
                  <a:lnTo>
                    <a:pt x="223" y="637"/>
                  </a:lnTo>
                  <a:lnTo>
                    <a:pt x="233" y="636"/>
                  </a:lnTo>
                  <a:lnTo>
                    <a:pt x="243" y="634"/>
                  </a:lnTo>
                  <a:lnTo>
                    <a:pt x="252" y="633"/>
                  </a:lnTo>
                  <a:lnTo>
                    <a:pt x="262" y="631"/>
                  </a:lnTo>
                  <a:lnTo>
                    <a:pt x="273" y="630"/>
                  </a:lnTo>
                  <a:lnTo>
                    <a:pt x="283" y="628"/>
                  </a:lnTo>
                  <a:lnTo>
                    <a:pt x="293" y="627"/>
                  </a:lnTo>
                  <a:lnTo>
                    <a:pt x="304" y="625"/>
                  </a:lnTo>
                  <a:lnTo>
                    <a:pt x="314" y="624"/>
                  </a:lnTo>
                  <a:lnTo>
                    <a:pt x="325" y="622"/>
                  </a:lnTo>
                  <a:lnTo>
                    <a:pt x="335" y="620"/>
                  </a:lnTo>
                  <a:lnTo>
                    <a:pt x="346" y="619"/>
                  </a:lnTo>
                  <a:lnTo>
                    <a:pt x="356" y="617"/>
                  </a:lnTo>
                  <a:lnTo>
                    <a:pt x="367" y="616"/>
                  </a:lnTo>
                  <a:lnTo>
                    <a:pt x="377" y="614"/>
                  </a:lnTo>
                  <a:lnTo>
                    <a:pt x="388" y="612"/>
                  </a:lnTo>
                  <a:lnTo>
                    <a:pt x="399" y="611"/>
                  </a:lnTo>
                  <a:lnTo>
                    <a:pt x="409" y="609"/>
                  </a:lnTo>
                  <a:lnTo>
                    <a:pt x="420" y="608"/>
                  </a:lnTo>
                  <a:lnTo>
                    <a:pt x="430" y="606"/>
                  </a:lnTo>
                  <a:lnTo>
                    <a:pt x="440" y="604"/>
                  </a:lnTo>
                  <a:lnTo>
                    <a:pt x="451" y="603"/>
                  </a:lnTo>
                  <a:lnTo>
                    <a:pt x="461" y="601"/>
                  </a:lnTo>
                  <a:lnTo>
                    <a:pt x="471" y="600"/>
                  </a:lnTo>
                  <a:lnTo>
                    <a:pt x="481" y="598"/>
                  </a:lnTo>
                  <a:lnTo>
                    <a:pt x="490" y="597"/>
                  </a:lnTo>
                  <a:lnTo>
                    <a:pt x="500" y="595"/>
                  </a:lnTo>
                  <a:lnTo>
                    <a:pt x="510" y="594"/>
                  </a:lnTo>
                  <a:lnTo>
                    <a:pt x="519" y="592"/>
                  </a:lnTo>
                  <a:lnTo>
                    <a:pt x="528" y="591"/>
                  </a:lnTo>
                  <a:lnTo>
                    <a:pt x="537" y="590"/>
                  </a:lnTo>
                  <a:lnTo>
                    <a:pt x="546" y="588"/>
                  </a:lnTo>
                  <a:lnTo>
                    <a:pt x="554" y="587"/>
                  </a:lnTo>
                  <a:lnTo>
                    <a:pt x="563" y="586"/>
                  </a:lnTo>
                  <a:lnTo>
                    <a:pt x="571" y="585"/>
                  </a:lnTo>
                  <a:lnTo>
                    <a:pt x="579" y="583"/>
                  </a:lnTo>
                  <a:lnTo>
                    <a:pt x="586" y="582"/>
                  </a:lnTo>
                  <a:lnTo>
                    <a:pt x="594" y="581"/>
                  </a:lnTo>
                  <a:lnTo>
                    <a:pt x="601" y="580"/>
                  </a:lnTo>
                  <a:lnTo>
                    <a:pt x="608" y="579"/>
                  </a:lnTo>
                  <a:lnTo>
                    <a:pt x="614" y="578"/>
                  </a:lnTo>
                  <a:lnTo>
                    <a:pt x="620" y="577"/>
                  </a:lnTo>
                  <a:lnTo>
                    <a:pt x="626" y="576"/>
                  </a:lnTo>
                  <a:lnTo>
                    <a:pt x="632" y="575"/>
                  </a:lnTo>
                  <a:lnTo>
                    <a:pt x="637" y="574"/>
                  </a:lnTo>
                  <a:lnTo>
                    <a:pt x="642" y="574"/>
                  </a:lnTo>
                  <a:lnTo>
                    <a:pt x="646" y="573"/>
                  </a:lnTo>
                  <a:lnTo>
                    <a:pt x="651" y="572"/>
                  </a:lnTo>
                  <a:lnTo>
                    <a:pt x="654" y="572"/>
                  </a:lnTo>
                  <a:lnTo>
                    <a:pt x="658" y="571"/>
                  </a:lnTo>
                  <a:lnTo>
                    <a:pt x="661" y="571"/>
                  </a:lnTo>
                  <a:lnTo>
                    <a:pt x="663" y="570"/>
                  </a:lnTo>
                  <a:lnTo>
                    <a:pt x="665" y="570"/>
                  </a:lnTo>
                  <a:lnTo>
                    <a:pt x="667" y="570"/>
                  </a:lnTo>
                  <a:lnTo>
                    <a:pt x="668" y="570"/>
                  </a:lnTo>
                  <a:lnTo>
                    <a:pt x="669" y="570"/>
                  </a:lnTo>
                  <a:lnTo>
                    <a:pt x="669" y="565"/>
                  </a:lnTo>
                  <a:lnTo>
                    <a:pt x="670" y="561"/>
                  </a:lnTo>
                  <a:lnTo>
                    <a:pt x="670" y="555"/>
                  </a:lnTo>
                  <a:lnTo>
                    <a:pt x="670" y="550"/>
                  </a:lnTo>
                  <a:lnTo>
                    <a:pt x="670" y="544"/>
                  </a:lnTo>
                  <a:lnTo>
                    <a:pt x="670" y="538"/>
                  </a:lnTo>
                  <a:lnTo>
                    <a:pt x="670" y="532"/>
                  </a:lnTo>
                  <a:lnTo>
                    <a:pt x="671" y="525"/>
                  </a:lnTo>
                  <a:lnTo>
                    <a:pt x="671" y="518"/>
                  </a:lnTo>
                  <a:lnTo>
                    <a:pt x="671" y="512"/>
                  </a:lnTo>
                  <a:lnTo>
                    <a:pt x="672" y="505"/>
                  </a:lnTo>
                  <a:lnTo>
                    <a:pt x="672" y="498"/>
                  </a:lnTo>
                  <a:lnTo>
                    <a:pt x="673" y="492"/>
                  </a:lnTo>
                  <a:lnTo>
                    <a:pt x="674" y="485"/>
                  </a:lnTo>
                  <a:lnTo>
                    <a:pt x="676" y="479"/>
                  </a:lnTo>
                  <a:lnTo>
                    <a:pt x="677" y="472"/>
                  </a:lnTo>
                  <a:lnTo>
                    <a:pt x="679" y="466"/>
                  </a:lnTo>
                  <a:lnTo>
                    <a:pt x="682" y="460"/>
                  </a:lnTo>
                  <a:lnTo>
                    <a:pt x="684" y="455"/>
                  </a:lnTo>
                  <a:lnTo>
                    <a:pt x="687" y="450"/>
                  </a:lnTo>
                  <a:lnTo>
                    <a:pt x="691" y="445"/>
                  </a:lnTo>
                  <a:lnTo>
                    <a:pt x="695" y="441"/>
                  </a:lnTo>
                  <a:lnTo>
                    <a:pt x="699" y="437"/>
                  </a:lnTo>
                  <a:lnTo>
                    <a:pt x="704" y="434"/>
                  </a:lnTo>
                  <a:lnTo>
                    <a:pt x="710" y="431"/>
                  </a:lnTo>
                  <a:lnTo>
                    <a:pt x="716" y="429"/>
                  </a:lnTo>
                  <a:lnTo>
                    <a:pt x="722" y="428"/>
                  </a:lnTo>
                  <a:lnTo>
                    <a:pt x="728" y="427"/>
                  </a:lnTo>
                  <a:lnTo>
                    <a:pt x="732" y="426"/>
                  </a:lnTo>
                  <a:lnTo>
                    <a:pt x="737" y="426"/>
                  </a:lnTo>
                  <a:lnTo>
                    <a:pt x="742" y="426"/>
                  </a:lnTo>
                  <a:lnTo>
                    <a:pt x="746" y="426"/>
                  </a:lnTo>
                  <a:lnTo>
                    <a:pt x="750" y="426"/>
                  </a:lnTo>
                  <a:lnTo>
                    <a:pt x="754" y="426"/>
                  </a:lnTo>
                  <a:lnTo>
                    <a:pt x="758" y="427"/>
                  </a:lnTo>
                  <a:lnTo>
                    <a:pt x="762" y="428"/>
                  </a:lnTo>
                  <a:lnTo>
                    <a:pt x="765" y="429"/>
                  </a:lnTo>
                  <a:lnTo>
                    <a:pt x="769" y="430"/>
                  </a:lnTo>
                  <a:lnTo>
                    <a:pt x="772" y="432"/>
                  </a:lnTo>
                  <a:lnTo>
                    <a:pt x="775" y="433"/>
                  </a:lnTo>
                  <a:lnTo>
                    <a:pt x="778" y="435"/>
                  </a:lnTo>
                  <a:lnTo>
                    <a:pt x="781" y="437"/>
                  </a:lnTo>
                  <a:lnTo>
                    <a:pt x="783" y="439"/>
                  </a:lnTo>
                  <a:lnTo>
                    <a:pt x="786" y="442"/>
                  </a:lnTo>
                  <a:lnTo>
                    <a:pt x="788" y="444"/>
                  </a:lnTo>
                  <a:lnTo>
                    <a:pt x="790" y="447"/>
                  </a:lnTo>
                  <a:lnTo>
                    <a:pt x="792" y="450"/>
                  </a:lnTo>
                  <a:lnTo>
                    <a:pt x="794" y="453"/>
                  </a:lnTo>
                  <a:lnTo>
                    <a:pt x="796" y="456"/>
                  </a:lnTo>
                  <a:lnTo>
                    <a:pt x="798" y="459"/>
                  </a:lnTo>
                  <a:lnTo>
                    <a:pt x="800" y="462"/>
                  </a:lnTo>
                  <a:lnTo>
                    <a:pt x="801" y="466"/>
                  </a:lnTo>
                  <a:lnTo>
                    <a:pt x="803" y="469"/>
                  </a:lnTo>
                  <a:lnTo>
                    <a:pt x="804" y="473"/>
                  </a:lnTo>
                  <a:lnTo>
                    <a:pt x="806" y="477"/>
                  </a:lnTo>
                  <a:lnTo>
                    <a:pt x="807" y="481"/>
                  </a:lnTo>
                  <a:lnTo>
                    <a:pt x="808" y="485"/>
                  </a:lnTo>
                  <a:lnTo>
                    <a:pt x="809" y="489"/>
                  </a:lnTo>
                  <a:lnTo>
                    <a:pt x="810" y="493"/>
                  </a:lnTo>
                  <a:lnTo>
                    <a:pt x="811" y="497"/>
                  </a:lnTo>
                  <a:lnTo>
                    <a:pt x="812" y="501"/>
                  </a:lnTo>
                  <a:lnTo>
                    <a:pt x="813" y="506"/>
                  </a:lnTo>
                  <a:lnTo>
                    <a:pt x="814" y="510"/>
                  </a:lnTo>
                  <a:lnTo>
                    <a:pt x="815" y="515"/>
                  </a:lnTo>
                  <a:lnTo>
                    <a:pt x="816" y="519"/>
                  </a:lnTo>
                  <a:lnTo>
                    <a:pt x="817" y="524"/>
                  </a:lnTo>
                  <a:lnTo>
                    <a:pt x="817" y="528"/>
                  </a:lnTo>
                  <a:lnTo>
                    <a:pt x="818" y="533"/>
                  </a:lnTo>
                  <a:lnTo>
                    <a:pt x="819" y="537"/>
                  </a:lnTo>
                  <a:lnTo>
                    <a:pt x="820" y="542"/>
                  </a:lnTo>
                  <a:lnTo>
                    <a:pt x="820" y="547"/>
                  </a:lnTo>
                  <a:lnTo>
                    <a:pt x="821" y="551"/>
                  </a:lnTo>
                  <a:lnTo>
                    <a:pt x="822" y="556"/>
                  </a:lnTo>
                  <a:lnTo>
                    <a:pt x="822" y="560"/>
                  </a:lnTo>
                  <a:lnTo>
                    <a:pt x="823" y="565"/>
                  </a:lnTo>
                  <a:lnTo>
                    <a:pt x="824" y="570"/>
                  </a:lnTo>
                  <a:lnTo>
                    <a:pt x="825" y="574"/>
                  </a:lnTo>
                  <a:lnTo>
                    <a:pt x="825" y="579"/>
                  </a:lnTo>
                  <a:lnTo>
                    <a:pt x="826" y="583"/>
                  </a:lnTo>
                  <a:lnTo>
                    <a:pt x="827" y="588"/>
                  </a:lnTo>
                  <a:lnTo>
                    <a:pt x="828" y="592"/>
                  </a:lnTo>
                  <a:lnTo>
                    <a:pt x="829" y="596"/>
                  </a:lnTo>
                  <a:lnTo>
                    <a:pt x="830" y="601"/>
                  </a:lnTo>
                  <a:lnTo>
                    <a:pt x="831" y="605"/>
                  </a:lnTo>
                  <a:lnTo>
                    <a:pt x="832" y="609"/>
                  </a:lnTo>
                  <a:lnTo>
                    <a:pt x="833" y="613"/>
                  </a:lnTo>
                  <a:lnTo>
                    <a:pt x="834" y="617"/>
                  </a:lnTo>
                  <a:lnTo>
                    <a:pt x="836" y="621"/>
                  </a:lnTo>
                  <a:lnTo>
                    <a:pt x="837" y="625"/>
                  </a:lnTo>
                  <a:lnTo>
                    <a:pt x="839" y="629"/>
                  </a:lnTo>
                  <a:lnTo>
                    <a:pt x="840" y="632"/>
                  </a:lnTo>
                  <a:lnTo>
                    <a:pt x="842" y="636"/>
                  </a:lnTo>
                  <a:lnTo>
                    <a:pt x="843" y="639"/>
                  </a:lnTo>
                  <a:lnTo>
                    <a:pt x="845" y="642"/>
                  </a:lnTo>
                  <a:lnTo>
                    <a:pt x="847" y="645"/>
                  </a:lnTo>
                  <a:lnTo>
                    <a:pt x="849" y="648"/>
                  </a:lnTo>
                  <a:lnTo>
                    <a:pt x="852" y="651"/>
                  </a:lnTo>
                  <a:lnTo>
                    <a:pt x="854" y="654"/>
                  </a:lnTo>
                  <a:lnTo>
                    <a:pt x="856" y="656"/>
                  </a:lnTo>
                  <a:lnTo>
                    <a:pt x="859" y="659"/>
                  </a:lnTo>
                  <a:lnTo>
                    <a:pt x="861" y="661"/>
                  </a:lnTo>
                  <a:lnTo>
                    <a:pt x="864" y="663"/>
                  </a:lnTo>
                  <a:lnTo>
                    <a:pt x="867" y="665"/>
                  </a:lnTo>
                  <a:lnTo>
                    <a:pt x="870" y="666"/>
                  </a:lnTo>
                  <a:lnTo>
                    <a:pt x="874" y="668"/>
                  </a:lnTo>
                  <a:lnTo>
                    <a:pt x="877" y="669"/>
                  </a:lnTo>
                  <a:lnTo>
                    <a:pt x="881" y="670"/>
                  </a:lnTo>
                  <a:lnTo>
                    <a:pt x="884" y="671"/>
                  </a:lnTo>
                  <a:lnTo>
                    <a:pt x="888" y="672"/>
                  </a:lnTo>
                  <a:lnTo>
                    <a:pt x="892" y="672"/>
                  </a:lnTo>
                  <a:lnTo>
                    <a:pt x="897" y="673"/>
                  </a:lnTo>
                  <a:lnTo>
                    <a:pt x="901" y="673"/>
                  </a:lnTo>
                  <a:lnTo>
                    <a:pt x="906" y="672"/>
                  </a:lnTo>
                  <a:lnTo>
                    <a:pt x="910" y="672"/>
                  </a:lnTo>
                  <a:lnTo>
                    <a:pt x="915" y="671"/>
                  </a:lnTo>
                  <a:lnTo>
                    <a:pt x="922" y="670"/>
                  </a:lnTo>
                  <a:lnTo>
                    <a:pt x="929" y="670"/>
                  </a:lnTo>
                  <a:lnTo>
                    <a:pt x="935" y="668"/>
                  </a:lnTo>
                  <a:lnTo>
                    <a:pt x="941" y="667"/>
                  </a:lnTo>
                  <a:lnTo>
                    <a:pt x="947" y="665"/>
                  </a:lnTo>
                  <a:lnTo>
                    <a:pt x="952" y="663"/>
                  </a:lnTo>
                  <a:lnTo>
                    <a:pt x="956" y="661"/>
                  </a:lnTo>
                  <a:lnTo>
                    <a:pt x="961" y="659"/>
                  </a:lnTo>
                  <a:lnTo>
                    <a:pt x="965" y="656"/>
                  </a:lnTo>
                  <a:lnTo>
                    <a:pt x="969" y="653"/>
                  </a:lnTo>
                  <a:lnTo>
                    <a:pt x="972" y="650"/>
                  </a:lnTo>
                  <a:lnTo>
                    <a:pt x="975" y="647"/>
                  </a:lnTo>
                  <a:lnTo>
                    <a:pt x="978" y="644"/>
                  </a:lnTo>
                  <a:lnTo>
                    <a:pt x="981" y="640"/>
                  </a:lnTo>
                  <a:lnTo>
                    <a:pt x="983" y="637"/>
                  </a:lnTo>
                  <a:lnTo>
                    <a:pt x="986" y="633"/>
                  </a:lnTo>
                  <a:lnTo>
                    <a:pt x="987" y="629"/>
                  </a:lnTo>
                  <a:lnTo>
                    <a:pt x="989" y="625"/>
                  </a:lnTo>
                  <a:lnTo>
                    <a:pt x="991" y="621"/>
                  </a:lnTo>
                  <a:lnTo>
                    <a:pt x="992" y="616"/>
                  </a:lnTo>
                  <a:lnTo>
                    <a:pt x="993" y="612"/>
                  </a:lnTo>
                  <a:lnTo>
                    <a:pt x="994" y="607"/>
                  </a:lnTo>
                  <a:lnTo>
                    <a:pt x="995" y="603"/>
                  </a:lnTo>
                  <a:lnTo>
                    <a:pt x="995" y="598"/>
                  </a:lnTo>
                  <a:lnTo>
                    <a:pt x="996" y="593"/>
                  </a:lnTo>
                  <a:lnTo>
                    <a:pt x="996" y="588"/>
                  </a:lnTo>
                  <a:lnTo>
                    <a:pt x="996" y="583"/>
                  </a:lnTo>
                  <a:lnTo>
                    <a:pt x="996" y="578"/>
                  </a:lnTo>
                  <a:lnTo>
                    <a:pt x="996" y="573"/>
                  </a:lnTo>
                  <a:lnTo>
                    <a:pt x="996" y="568"/>
                  </a:lnTo>
                  <a:lnTo>
                    <a:pt x="995" y="563"/>
                  </a:lnTo>
                  <a:lnTo>
                    <a:pt x="995" y="558"/>
                  </a:lnTo>
                  <a:lnTo>
                    <a:pt x="995" y="553"/>
                  </a:lnTo>
                  <a:lnTo>
                    <a:pt x="994" y="548"/>
                  </a:lnTo>
                  <a:lnTo>
                    <a:pt x="994" y="543"/>
                  </a:lnTo>
                  <a:lnTo>
                    <a:pt x="993" y="538"/>
                  </a:lnTo>
                  <a:lnTo>
                    <a:pt x="993" y="533"/>
                  </a:lnTo>
                  <a:lnTo>
                    <a:pt x="992" y="527"/>
                  </a:lnTo>
                  <a:lnTo>
                    <a:pt x="991" y="522"/>
                  </a:lnTo>
                  <a:lnTo>
                    <a:pt x="991" y="517"/>
                  </a:lnTo>
                  <a:lnTo>
                    <a:pt x="990" y="513"/>
                  </a:lnTo>
                  <a:lnTo>
                    <a:pt x="990" y="508"/>
                  </a:lnTo>
                  <a:lnTo>
                    <a:pt x="989" y="503"/>
                  </a:lnTo>
                  <a:lnTo>
                    <a:pt x="989" y="498"/>
                  </a:lnTo>
                  <a:lnTo>
                    <a:pt x="989" y="494"/>
                  </a:lnTo>
                  <a:lnTo>
                    <a:pt x="988" y="489"/>
                  </a:lnTo>
                  <a:lnTo>
                    <a:pt x="988" y="485"/>
                  </a:lnTo>
                  <a:lnTo>
                    <a:pt x="988" y="480"/>
                  </a:lnTo>
                  <a:lnTo>
                    <a:pt x="988" y="476"/>
                  </a:lnTo>
                  <a:lnTo>
                    <a:pt x="988" y="472"/>
                  </a:lnTo>
                  <a:lnTo>
                    <a:pt x="988" y="468"/>
                  </a:lnTo>
                  <a:lnTo>
                    <a:pt x="989" y="464"/>
                  </a:lnTo>
                  <a:lnTo>
                    <a:pt x="989" y="461"/>
                  </a:lnTo>
                  <a:lnTo>
                    <a:pt x="990" y="457"/>
                  </a:lnTo>
                  <a:lnTo>
                    <a:pt x="991" y="454"/>
                  </a:lnTo>
                  <a:lnTo>
                    <a:pt x="992" y="451"/>
                  </a:lnTo>
                  <a:lnTo>
                    <a:pt x="993" y="448"/>
                  </a:lnTo>
                  <a:lnTo>
                    <a:pt x="995" y="445"/>
                  </a:lnTo>
                  <a:lnTo>
                    <a:pt x="997" y="442"/>
                  </a:lnTo>
                  <a:lnTo>
                    <a:pt x="999" y="440"/>
                  </a:lnTo>
                  <a:lnTo>
                    <a:pt x="1001" y="438"/>
                  </a:lnTo>
                  <a:lnTo>
                    <a:pt x="1003" y="436"/>
                  </a:lnTo>
                  <a:lnTo>
                    <a:pt x="1006" y="435"/>
                  </a:lnTo>
                  <a:lnTo>
                    <a:pt x="1009" y="433"/>
                  </a:lnTo>
                  <a:lnTo>
                    <a:pt x="1021" y="430"/>
                  </a:lnTo>
                  <a:lnTo>
                    <a:pt x="1032" y="427"/>
                  </a:lnTo>
                  <a:lnTo>
                    <a:pt x="1042" y="424"/>
                  </a:lnTo>
                  <a:lnTo>
                    <a:pt x="1051" y="422"/>
                  </a:lnTo>
                  <a:lnTo>
                    <a:pt x="1060" y="419"/>
                  </a:lnTo>
                  <a:lnTo>
                    <a:pt x="1068" y="417"/>
                  </a:lnTo>
                  <a:lnTo>
                    <a:pt x="1075" y="416"/>
                  </a:lnTo>
                  <a:lnTo>
                    <a:pt x="1082" y="414"/>
                  </a:lnTo>
                  <a:lnTo>
                    <a:pt x="1088" y="413"/>
                  </a:lnTo>
                  <a:lnTo>
                    <a:pt x="1094" y="411"/>
                  </a:lnTo>
                  <a:lnTo>
                    <a:pt x="1100" y="410"/>
                  </a:lnTo>
                  <a:lnTo>
                    <a:pt x="1106" y="409"/>
                  </a:lnTo>
                  <a:lnTo>
                    <a:pt x="1111" y="408"/>
                  </a:lnTo>
                  <a:lnTo>
                    <a:pt x="1117" y="407"/>
                  </a:lnTo>
                  <a:lnTo>
                    <a:pt x="1122" y="406"/>
                  </a:lnTo>
                  <a:lnTo>
                    <a:pt x="1128" y="405"/>
                  </a:lnTo>
                  <a:lnTo>
                    <a:pt x="1134" y="404"/>
                  </a:lnTo>
                  <a:lnTo>
                    <a:pt x="1140" y="403"/>
                  </a:lnTo>
                  <a:lnTo>
                    <a:pt x="1146" y="402"/>
                  </a:lnTo>
                  <a:lnTo>
                    <a:pt x="1153" y="401"/>
                  </a:lnTo>
                  <a:lnTo>
                    <a:pt x="1161" y="400"/>
                  </a:lnTo>
                  <a:lnTo>
                    <a:pt x="1169" y="396"/>
                  </a:lnTo>
                  <a:lnTo>
                    <a:pt x="1176" y="391"/>
                  </a:lnTo>
                  <a:lnTo>
                    <a:pt x="1182" y="386"/>
                  </a:lnTo>
                  <a:lnTo>
                    <a:pt x="1186" y="380"/>
                  </a:lnTo>
                  <a:lnTo>
                    <a:pt x="1190" y="374"/>
                  </a:lnTo>
                  <a:lnTo>
                    <a:pt x="1192" y="368"/>
                  </a:lnTo>
                  <a:lnTo>
                    <a:pt x="1193" y="361"/>
                  </a:lnTo>
                  <a:lnTo>
                    <a:pt x="1194" y="354"/>
                  </a:lnTo>
                  <a:lnTo>
                    <a:pt x="1194" y="348"/>
                  </a:lnTo>
                  <a:lnTo>
                    <a:pt x="1193" y="341"/>
                  </a:lnTo>
                  <a:lnTo>
                    <a:pt x="1193" y="336"/>
                  </a:lnTo>
                  <a:lnTo>
                    <a:pt x="1193" y="330"/>
                  </a:lnTo>
                  <a:lnTo>
                    <a:pt x="1193" y="324"/>
                  </a:lnTo>
                  <a:lnTo>
                    <a:pt x="1193" y="317"/>
                  </a:lnTo>
                  <a:lnTo>
                    <a:pt x="1192" y="311"/>
                  </a:lnTo>
                  <a:lnTo>
                    <a:pt x="1190" y="303"/>
                  </a:lnTo>
                  <a:lnTo>
                    <a:pt x="1188" y="296"/>
                  </a:lnTo>
                  <a:lnTo>
                    <a:pt x="1186" y="287"/>
                  </a:lnTo>
                  <a:lnTo>
                    <a:pt x="1183" y="278"/>
                  </a:lnTo>
                  <a:lnTo>
                    <a:pt x="1180" y="267"/>
                  </a:lnTo>
                  <a:lnTo>
                    <a:pt x="1176" y="256"/>
                  </a:lnTo>
                  <a:lnTo>
                    <a:pt x="1175" y="250"/>
                  </a:lnTo>
                  <a:lnTo>
                    <a:pt x="1173" y="244"/>
                  </a:lnTo>
                  <a:lnTo>
                    <a:pt x="1171" y="238"/>
                  </a:lnTo>
                  <a:lnTo>
                    <a:pt x="1168" y="234"/>
                  </a:lnTo>
                  <a:lnTo>
                    <a:pt x="1165" y="229"/>
                  </a:lnTo>
                  <a:lnTo>
                    <a:pt x="1162" y="225"/>
                  </a:lnTo>
                  <a:lnTo>
                    <a:pt x="1158" y="222"/>
                  </a:lnTo>
                  <a:lnTo>
                    <a:pt x="1154" y="219"/>
                  </a:lnTo>
                  <a:lnTo>
                    <a:pt x="1149" y="216"/>
                  </a:lnTo>
                  <a:lnTo>
                    <a:pt x="1145" y="214"/>
                  </a:lnTo>
                  <a:lnTo>
                    <a:pt x="1140" y="212"/>
                  </a:lnTo>
                  <a:lnTo>
                    <a:pt x="1134" y="211"/>
                  </a:lnTo>
                  <a:lnTo>
                    <a:pt x="1129" y="210"/>
                  </a:lnTo>
                  <a:lnTo>
                    <a:pt x="1123" y="209"/>
                  </a:lnTo>
                  <a:lnTo>
                    <a:pt x="1117" y="208"/>
                  </a:lnTo>
                  <a:lnTo>
                    <a:pt x="1111" y="208"/>
                  </a:lnTo>
                  <a:lnTo>
                    <a:pt x="1105" y="208"/>
                  </a:lnTo>
                  <a:lnTo>
                    <a:pt x="1099" y="208"/>
                  </a:lnTo>
                  <a:lnTo>
                    <a:pt x="1092" y="208"/>
                  </a:lnTo>
                  <a:lnTo>
                    <a:pt x="1086" y="208"/>
                  </a:lnTo>
                  <a:lnTo>
                    <a:pt x="1080" y="209"/>
                  </a:lnTo>
                  <a:lnTo>
                    <a:pt x="1073" y="210"/>
                  </a:lnTo>
                  <a:lnTo>
                    <a:pt x="1067" y="210"/>
                  </a:lnTo>
                  <a:lnTo>
                    <a:pt x="1061" y="211"/>
                  </a:lnTo>
                  <a:lnTo>
                    <a:pt x="1054" y="212"/>
                  </a:lnTo>
                  <a:lnTo>
                    <a:pt x="1048" y="212"/>
                  </a:lnTo>
                  <a:lnTo>
                    <a:pt x="1042" y="213"/>
                  </a:lnTo>
                  <a:lnTo>
                    <a:pt x="1037" y="214"/>
                  </a:lnTo>
                  <a:lnTo>
                    <a:pt x="1031" y="215"/>
                  </a:lnTo>
                  <a:lnTo>
                    <a:pt x="1026" y="215"/>
                  </a:lnTo>
                  <a:lnTo>
                    <a:pt x="1020" y="216"/>
                  </a:lnTo>
                  <a:lnTo>
                    <a:pt x="1015" y="216"/>
                  </a:lnTo>
                  <a:lnTo>
                    <a:pt x="1011" y="216"/>
                  </a:lnTo>
                  <a:lnTo>
                    <a:pt x="1006" y="216"/>
                  </a:lnTo>
                  <a:lnTo>
                    <a:pt x="1002" y="216"/>
                  </a:lnTo>
                  <a:lnTo>
                    <a:pt x="999" y="215"/>
                  </a:lnTo>
                  <a:lnTo>
                    <a:pt x="996" y="215"/>
                  </a:lnTo>
                  <a:lnTo>
                    <a:pt x="993" y="214"/>
                  </a:lnTo>
                  <a:lnTo>
                    <a:pt x="990" y="212"/>
                  </a:lnTo>
                  <a:lnTo>
                    <a:pt x="988" y="211"/>
                  </a:lnTo>
                  <a:lnTo>
                    <a:pt x="985" y="211"/>
                  </a:lnTo>
                  <a:lnTo>
                    <a:pt x="983" y="211"/>
                  </a:lnTo>
                  <a:lnTo>
                    <a:pt x="980" y="210"/>
                  </a:lnTo>
                  <a:lnTo>
                    <a:pt x="978" y="209"/>
                  </a:lnTo>
                  <a:lnTo>
                    <a:pt x="975" y="208"/>
                  </a:lnTo>
                  <a:lnTo>
                    <a:pt x="973" y="207"/>
                  </a:lnTo>
                  <a:lnTo>
                    <a:pt x="971" y="206"/>
                  </a:lnTo>
                  <a:lnTo>
                    <a:pt x="970" y="204"/>
                  </a:lnTo>
                  <a:lnTo>
                    <a:pt x="968" y="202"/>
                  </a:lnTo>
                  <a:lnTo>
                    <a:pt x="966" y="200"/>
                  </a:lnTo>
                  <a:lnTo>
                    <a:pt x="965" y="198"/>
                  </a:lnTo>
                  <a:lnTo>
                    <a:pt x="964" y="195"/>
                  </a:lnTo>
                  <a:lnTo>
                    <a:pt x="963" y="192"/>
                  </a:lnTo>
                  <a:lnTo>
                    <a:pt x="962" y="190"/>
                  </a:lnTo>
                  <a:lnTo>
                    <a:pt x="961" y="187"/>
                  </a:lnTo>
                  <a:lnTo>
                    <a:pt x="960" y="183"/>
                  </a:lnTo>
                  <a:lnTo>
                    <a:pt x="959" y="180"/>
                  </a:lnTo>
                  <a:lnTo>
                    <a:pt x="958" y="177"/>
                  </a:lnTo>
                  <a:lnTo>
                    <a:pt x="958" y="173"/>
                  </a:lnTo>
                  <a:lnTo>
                    <a:pt x="957" y="169"/>
                  </a:lnTo>
                  <a:lnTo>
                    <a:pt x="957" y="165"/>
                  </a:lnTo>
                  <a:lnTo>
                    <a:pt x="956" y="161"/>
                  </a:lnTo>
                  <a:lnTo>
                    <a:pt x="956" y="157"/>
                  </a:lnTo>
                  <a:lnTo>
                    <a:pt x="955" y="153"/>
                  </a:lnTo>
                  <a:lnTo>
                    <a:pt x="955" y="149"/>
                  </a:lnTo>
                  <a:lnTo>
                    <a:pt x="955" y="145"/>
                  </a:lnTo>
                  <a:lnTo>
                    <a:pt x="954" y="140"/>
                  </a:lnTo>
                  <a:lnTo>
                    <a:pt x="954" y="136"/>
                  </a:lnTo>
                  <a:lnTo>
                    <a:pt x="954" y="131"/>
                  </a:lnTo>
                  <a:lnTo>
                    <a:pt x="953" y="127"/>
                  </a:lnTo>
                  <a:lnTo>
                    <a:pt x="953" y="122"/>
                  </a:lnTo>
                  <a:lnTo>
                    <a:pt x="952" y="118"/>
                  </a:lnTo>
                  <a:lnTo>
                    <a:pt x="952" y="113"/>
                  </a:lnTo>
                  <a:lnTo>
                    <a:pt x="951" y="108"/>
                  </a:lnTo>
                  <a:lnTo>
                    <a:pt x="951" y="104"/>
                  </a:lnTo>
                  <a:lnTo>
                    <a:pt x="950" y="99"/>
                  </a:lnTo>
                  <a:lnTo>
                    <a:pt x="950" y="94"/>
                  </a:lnTo>
                  <a:lnTo>
                    <a:pt x="949" y="90"/>
                  </a:lnTo>
                  <a:lnTo>
                    <a:pt x="948" y="85"/>
                  </a:lnTo>
                  <a:lnTo>
                    <a:pt x="947" y="81"/>
                  </a:lnTo>
                  <a:lnTo>
                    <a:pt x="946" y="76"/>
                  </a:lnTo>
                  <a:lnTo>
                    <a:pt x="945" y="72"/>
                  </a:lnTo>
                  <a:lnTo>
                    <a:pt x="944" y="67"/>
                  </a:lnTo>
                  <a:lnTo>
                    <a:pt x="942" y="63"/>
                  </a:lnTo>
                  <a:lnTo>
                    <a:pt x="941" y="59"/>
                  </a:lnTo>
                  <a:lnTo>
                    <a:pt x="939" y="54"/>
                  </a:lnTo>
                  <a:lnTo>
                    <a:pt x="937" y="50"/>
                  </a:lnTo>
                  <a:lnTo>
                    <a:pt x="936" y="46"/>
                  </a:lnTo>
                  <a:lnTo>
                    <a:pt x="934" y="43"/>
                  </a:lnTo>
                  <a:lnTo>
                    <a:pt x="931" y="39"/>
                  </a:lnTo>
                  <a:lnTo>
                    <a:pt x="929" y="35"/>
                  </a:lnTo>
                  <a:lnTo>
                    <a:pt x="926" y="32"/>
                  </a:lnTo>
                  <a:lnTo>
                    <a:pt x="924" y="28"/>
                  </a:lnTo>
                  <a:lnTo>
                    <a:pt x="921" y="25"/>
                  </a:lnTo>
                  <a:lnTo>
                    <a:pt x="918" y="22"/>
                  </a:lnTo>
                  <a:lnTo>
                    <a:pt x="914" y="19"/>
                  </a:lnTo>
                  <a:lnTo>
                    <a:pt x="911" y="16"/>
                  </a:lnTo>
                  <a:lnTo>
                    <a:pt x="907" y="14"/>
                  </a:lnTo>
                  <a:lnTo>
                    <a:pt x="903" y="11"/>
                  </a:lnTo>
                  <a:lnTo>
                    <a:pt x="899" y="9"/>
                  </a:lnTo>
                  <a:lnTo>
                    <a:pt x="894" y="7"/>
                  </a:lnTo>
                  <a:lnTo>
                    <a:pt x="890" y="5"/>
                  </a:lnTo>
                  <a:lnTo>
                    <a:pt x="885" y="4"/>
                  </a:lnTo>
                  <a:lnTo>
                    <a:pt x="879" y="3"/>
                  </a:lnTo>
                  <a:lnTo>
                    <a:pt x="874" y="1"/>
                  </a:lnTo>
                  <a:lnTo>
                    <a:pt x="868" y="1"/>
                  </a:lnTo>
                  <a:lnTo>
                    <a:pt x="862" y="0"/>
                  </a:lnTo>
                  <a:lnTo>
                    <a:pt x="856" y="0"/>
                  </a:lnTo>
                  <a:lnTo>
                    <a:pt x="849" y="0"/>
                  </a:lnTo>
                  <a:lnTo>
                    <a:pt x="842" y="0"/>
                  </a:lnTo>
                  <a:lnTo>
                    <a:pt x="835" y="0"/>
                  </a:lnTo>
                  <a:lnTo>
                    <a:pt x="827" y="1"/>
                  </a:lnTo>
                  <a:lnTo>
                    <a:pt x="822" y="1"/>
                  </a:lnTo>
                  <a:lnTo>
                    <a:pt x="818" y="2"/>
                  </a:lnTo>
                  <a:lnTo>
                    <a:pt x="813" y="3"/>
                  </a:lnTo>
                  <a:lnTo>
                    <a:pt x="809" y="4"/>
                  </a:lnTo>
                  <a:lnTo>
                    <a:pt x="806" y="5"/>
                  </a:lnTo>
                  <a:lnTo>
                    <a:pt x="803" y="7"/>
                  </a:lnTo>
                  <a:lnTo>
                    <a:pt x="799" y="9"/>
                  </a:lnTo>
                  <a:lnTo>
                    <a:pt x="797" y="11"/>
                  </a:lnTo>
                  <a:lnTo>
                    <a:pt x="794" y="13"/>
                  </a:lnTo>
                  <a:lnTo>
                    <a:pt x="792" y="15"/>
                  </a:lnTo>
                  <a:lnTo>
                    <a:pt x="790" y="18"/>
                  </a:lnTo>
                  <a:lnTo>
                    <a:pt x="788" y="21"/>
                  </a:lnTo>
                  <a:lnTo>
                    <a:pt x="786" y="23"/>
                  </a:lnTo>
                  <a:lnTo>
                    <a:pt x="785" y="26"/>
                  </a:lnTo>
                  <a:lnTo>
                    <a:pt x="784" y="30"/>
                  </a:lnTo>
                  <a:lnTo>
                    <a:pt x="783" y="33"/>
                  </a:lnTo>
                  <a:lnTo>
                    <a:pt x="782" y="36"/>
                  </a:lnTo>
                  <a:lnTo>
                    <a:pt x="781" y="40"/>
                  </a:lnTo>
                  <a:lnTo>
                    <a:pt x="780" y="44"/>
                  </a:lnTo>
                  <a:lnTo>
                    <a:pt x="779" y="48"/>
                  </a:lnTo>
                  <a:lnTo>
                    <a:pt x="779" y="51"/>
                  </a:lnTo>
                  <a:lnTo>
                    <a:pt x="779" y="55"/>
                  </a:lnTo>
                  <a:lnTo>
                    <a:pt x="778" y="59"/>
                  </a:lnTo>
                  <a:lnTo>
                    <a:pt x="778" y="63"/>
                  </a:lnTo>
                  <a:lnTo>
                    <a:pt x="778" y="68"/>
                  </a:lnTo>
                  <a:lnTo>
                    <a:pt x="777" y="72"/>
                  </a:lnTo>
                  <a:lnTo>
                    <a:pt x="777" y="76"/>
                  </a:lnTo>
                  <a:lnTo>
                    <a:pt x="777" y="80"/>
                  </a:lnTo>
                  <a:lnTo>
                    <a:pt x="777" y="85"/>
                  </a:lnTo>
                  <a:lnTo>
                    <a:pt x="776" y="89"/>
                  </a:lnTo>
                  <a:lnTo>
                    <a:pt x="776" y="93"/>
                  </a:lnTo>
                  <a:lnTo>
                    <a:pt x="776" y="97"/>
                  </a:lnTo>
                  <a:lnTo>
                    <a:pt x="775" y="102"/>
                  </a:lnTo>
                  <a:lnTo>
                    <a:pt x="775" y="106"/>
                  </a:lnTo>
                  <a:lnTo>
                    <a:pt x="774" y="110"/>
                  </a:lnTo>
                  <a:lnTo>
                    <a:pt x="774" y="114"/>
                  </a:lnTo>
                  <a:lnTo>
                    <a:pt x="773" y="118"/>
                  </a:lnTo>
                  <a:lnTo>
                    <a:pt x="772" y="122"/>
                  </a:lnTo>
                  <a:lnTo>
                    <a:pt x="771" y="126"/>
                  </a:lnTo>
                  <a:lnTo>
                    <a:pt x="770" y="130"/>
                  </a:lnTo>
                  <a:lnTo>
                    <a:pt x="769" y="134"/>
                  </a:lnTo>
                  <a:lnTo>
                    <a:pt x="767" y="138"/>
                  </a:lnTo>
                  <a:lnTo>
                    <a:pt x="765" y="141"/>
                  </a:lnTo>
                  <a:lnTo>
                    <a:pt x="763" y="145"/>
                  </a:lnTo>
                  <a:lnTo>
                    <a:pt x="761" y="148"/>
                  </a:lnTo>
                  <a:lnTo>
                    <a:pt x="759" y="151"/>
                  </a:lnTo>
                  <a:lnTo>
                    <a:pt x="756" y="154"/>
                  </a:lnTo>
                  <a:lnTo>
                    <a:pt x="753" y="157"/>
                  </a:lnTo>
                  <a:lnTo>
                    <a:pt x="750" y="160"/>
                  </a:lnTo>
                  <a:lnTo>
                    <a:pt x="747" y="163"/>
                  </a:lnTo>
                  <a:lnTo>
                    <a:pt x="743" y="165"/>
                  </a:lnTo>
                  <a:lnTo>
                    <a:pt x="739" y="167"/>
                  </a:lnTo>
                  <a:lnTo>
                    <a:pt x="735" y="169"/>
                  </a:lnTo>
                  <a:lnTo>
                    <a:pt x="730" y="171"/>
                  </a:lnTo>
                  <a:lnTo>
                    <a:pt x="725" y="173"/>
                  </a:lnTo>
                  <a:lnTo>
                    <a:pt x="720" y="174"/>
                  </a:lnTo>
                  <a:lnTo>
                    <a:pt x="714" y="175"/>
                  </a:lnTo>
                  <a:lnTo>
                    <a:pt x="708" y="176"/>
                  </a:lnTo>
                  <a:lnTo>
                    <a:pt x="701" y="177"/>
                  </a:lnTo>
                  <a:lnTo>
                    <a:pt x="692" y="177"/>
                  </a:lnTo>
                  <a:lnTo>
                    <a:pt x="683" y="177"/>
                  </a:lnTo>
                  <a:lnTo>
                    <a:pt x="675" y="176"/>
                  </a:lnTo>
                  <a:lnTo>
                    <a:pt x="667" y="176"/>
                  </a:lnTo>
                  <a:lnTo>
                    <a:pt x="660" y="174"/>
                  </a:lnTo>
                  <a:lnTo>
                    <a:pt x="654" y="173"/>
                  </a:lnTo>
                  <a:lnTo>
                    <a:pt x="648" y="171"/>
                  </a:lnTo>
                  <a:lnTo>
                    <a:pt x="643" y="168"/>
                  </a:lnTo>
                  <a:lnTo>
                    <a:pt x="638" y="164"/>
                  </a:lnTo>
                  <a:lnTo>
                    <a:pt x="634" y="160"/>
                  </a:lnTo>
                  <a:lnTo>
                    <a:pt x="629" y="156"/>
                  </a:lnTo>
                  <a:lnTo>
                    <a:pt x="626" y="150"/>
                  </a:lnTo>
                  <a:lnTo>
                    <a:pt x="622" y="144"/>
                  </a:lnTo>
                  <a:lnTo>
                    <a:pt x="618" y="137"/>
                  </a:lnTo>
                  <a:lnTo>
                    <a:pt x="617" y="137"/>
                  </a:lnTo>
                  <a:lnTo>
                    <a:pt x="616" y="137"/>
                  </a:lnTo>
                  <a:lnTo>
                    <a:pt x="614" y="137"/>
                  </a:lnTo>
                  <a:lnTo>
                    <a:pt x="612" y="137"/>
                  </a:lnTo>
                  <a:lnTo>
                    <a:pt x="610" y="137"/>
                  </a:lnTo>
                  <a:lnTo>
                    <a:pt x="607" y="138"/>
                  </a:lnTo>
                  <a:lnTo>
                    <a:pt x="603" y="138"/>
                  </a:lnTo>
                  <a:lnTo>
                    <a:pt x="600" y="138"/>
                  </a:lnTo>
                  <a:lnTo>
                    <a:pt x="596" y="139"/>
                  </a:lnTo>
                  <a:lnTo>
                    <a:pt x="591" y="139"/>
                  </a:lnTo>
                  <a:lnTo>
                    <a:pt x="586" y="140"/>
                  </a:lnTo>
                  <a:lnTo>
                    <a:pt x="581" y="140"/>
                  </a:lnTo>
                  <a:lnTo>
                    <a:pt x="575" y="141"/>
                  </a:lnTo>
                  <a:lnTo>
                    <a:pt x="569" y="141"/>
                  </a:lnTo>
                  <a:lnTo>
                    <a:pt x="563" y="142"/>
                  </a:lnTo>
                  <a:lnTo>
                    <a:pt x="557" y="142"/>
                  </a:lnTo>
                  <a:lnTo>
                    <a:pt x="550" y="143"/>
                  </a:lnTo>
                  <a:lnTo>
                    <a:pt x="543" y="144"/>
                  </a:lnTo>
                  <a:lnTo>
                    <a:pt x="535" y="144"/>
                  </a:lnTo>
                  <a:lnTo>
                    <a:pt x="528" y="145"/>
                  </a:lnTo>
                  <a:lnTo>
                    <a:pt x="520" y="146"/>
                  </a:lnTo>
                  <a:lnTo>
                    <a:pt x="511" y="146"/>
                  </a:lnTo>
                  <a:lnTo>
                    <a:pt x="503" y="147"/>
                  </a:lnTo>
                  <a:lnTo>
                    <a:pt x="494" y="148"/>
                  </a:lnTo>
                  <a:lnTo>
                    <a:pt x="486" y="149"/>
                  </a:lnTo>
                  <a:lnTo>
                    <a:pt x="477" y="150"/>
                  </a:lnTo>
                  <a:lnTo>
                    <a:pt x="467" y="151"/>
                  </a:lnTo>
                  <a:lnTo>
                    <a:pt x="458" y="151"/>
                  </a:lnTo>
                  <a:lnTo>
                    <a:pt x="448" y="152"/>
                  </a:lnTo>
                  <a:lnTo>
                    <a:pt x="439" y="153"/>
                  </a:lnTo>
                  <a:lnTo>
                    <a:pt x="429" y="154"/>
                  </a:lnTo>
                  <a:lnTo>
                    <a:pt x="419" y="155"/>
                  </a:lnTo>
                  <a:lnTo>
                    <a:pt x="409" y="156"/>
                  </a:lnTo>
                  <a:lnTo>
                    <a:pt x="399" y="157"/>
                  </a:lnTo>
                  <a:lnTo>
                    <a:pt x="388" y="158"/>
                  </a:lnTo>
                  <a:lnTo>
                    <a:pt x="378" y="159"/>
                  </a:lnTo>
                  <a:lnTo>
                    <a:pt x="368" y="160"/>
                  </a:lnTo>
                  <a:lnTo>
                    <a:pt x="357" y="161"/>
                  </a:lnTo>
                  <a:lnTo>
                    <a:pt x="346" y="162"/>
                  </a:lnTo>
                  <a:lnTo>
                    <a:pt x="336" y="163"/>
                  </a:lnTo>
                  <a:lnTo>
                    <a:pt x="325" y="164"/>
                  </a:lnTo>
                  <a:lnTo>
                    <a:pt x="315" y="165"/>
                  </a:lnTo>
                  <a:lnTo>
                    <a:pt x="304" y="166"/>
                  </a:lnTo>
                  <a:lnTo>
                    <a:pt x="293" y="166"/>
                  </a:lnTo>
                  <a:lnTo>
                    <a:pt x="283" y="167"/>
                  </a:lnTo>
                  <a:lnTo>
                    <a:pt x="272" y="168"/>
                  </a:lnTo>
                  <a:lnTo>
                    <a:pt x="261" y="169"/>
                  </a:lnTo>
                  <a:lnTo>
                    <a:pt x="251" y="170"/>
                  </a:lnTo>
                  <a:lnTo>
                    <a:pt x="241" y="171"/>
                  </a:lnTo>
                  <a:lnTo>
                    <a:pt x="230" y="172"/>
                  </a:lnTo>
                  <a:lnTo>
                    <a:pt x="220" y="173"/>
                  </a:lnTo>
                  <a:lnTo>
                    <a:pt x="210" y="174"/>
                  </a:lnTo>
                  <a:lnTo>
                    <a:pt x="200" y="175"/>
                  </a:lnTo>
                  <a:lnTo>
                    <a:pt x="190" y="176"/>
                  </a:lnTo>
                  <a:lnTo>
                    <a:pt x="180" y="177"/>
                  </a:lnTo>
                  <a:lnTo>
                    <a:pt x="170" y="178"/>
                  </a:lnTo>
                  <a:lnTo>
                    <a:pt x="160" y="179"/>
                  </a:lnTo>
                  <a:lnTo>
                    <a:pt x="151" y="179"/>
                  </a:lnTo>
                  <a:lnTo>
                    <a:pt x="142" y="180"/>
                  </a:lnTo>
                  <a:lnTo>
                    <a:pt x="133" y="181"/>
                  </a:lnTo>
                  <a:lnTo>
                    <a:pt x="124" y="182"/>
                  </a:lnTo>
                  <a:lnTo>
                    <a:pt x="115" y="183"/>
                  </a:lnTo>
                  <a:lnTo>
                    <a:pt x="107" y="184"/>
                  </a:lnTo>
                  <a:lnTo>
                    <a:pt x="99" y="184"/>
                  </a:lnTo>
                  <a:lnTo>
                    <a:pt x="91" y="185"/>
                  </a:lnTo>
                  <a:lnTo>
                    <a:pt x="83" y="186"/>
                  </a:lnTo>
                  <a:lnTo>
                    <a:pt x="76" y="186"/>
                  </a:lnTo>
                  <a:lnTo>
                    <a:pt x="69" y="187"/>
                  </a:lnTo>
                  <a:lnTo>
                    <a:pt x="62" y="188"/>
                  </a:lnTo>
                  <a:lnTo>
                    <a:pt x="55" y="188"/>
                  </a:lnTo>
                  <a:lnTo>
                    <a:pt x="49" y="189"/>
                  </a:lnTo>
                  <a:lnTo>
                    <a:pt x="43" y="189"/>
                  </a:lnTo>
                  <a:lnTo>
                    <a:pt x="38" y="190"/>
                  </a:lnTo>
                  <a:lnTo>
                    <a:pt x="32" y="190"/>
                  </a:lnTo>
                  <a:lnTo>
                    <a:pt x="27" y="191"/>
                  </a:lnTo>
                  <a:lnTo>
                    <a:pt x="23" y="191"/>
                  </a:lnTo>
                  <a:lnTo>
                    <a:pt x="19" y="192"/>
                  </a:lnTo>
                  <a:lnTo>
                    <a:pt x="15" y="192"/>
                  </a:lnTo>
                  <a:lnTo>
                    <a:pt x="12" y="192"/>
                  </a:lnTo>
                  <a:lnTo>
                    <a:pt x="9" y="193"/>
                  </a:lnTo>
                  <a:lnTo>
                    <a:pt x="6" y="193"/>
                  </a:lnTo>
                  <a:lnTo>
                    <a:pt x="4" y="193"/>
                  </a:lnTo>
                  <a:lnTo>
                    <a:pt x="2" y="193"/>
                  </a:lnTo>
                  <a:lnTo>
                    <a:pt x="1" y="193"/>
                  </a:lnTo>
                  <a:lnTo>
                    <a:pt x="0" y="193"/>
                  </a:lnTo>
                </a:path>
              </a:pathLst>
            </a:custGeom>
            <a:solidFill>
              <a:srgbClr val="FFFF00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9472" name="Freeform 18">
              <a:extLst>
                <a:ext uri="{FF2B5EF4-FFF2-40B4-BE49-F238E27FC236}">
                  <a16:creationId xmlns:a16="http://schemas.microsoft.com/office/drawing/2014/main" id="{71482D7E-C682-4F5E-99E1-D5A8B3FC3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0" y="4625524"/>
              <a:ext cx="1897063" cy="1069975"/>
            </a:xfrm>
            <a:custGeom>
              <a:avLst/>
              <a:gdLst>
                <a:gd name="T0" fmla="*/ 2147483646 w 1195"/>
                <a:gd name="T1" fmla="*/ 2147483646 h 674"/>
                <a:gd name="T2" fmla="*/ 2147483646 w 1195"/>
                <a:gd name="T3" fmla="*/ 2147483646 h 674"/>
                <a:gd name="T4" fmla="*/ 2147483646 w 1195"/>
                <a:gd name="T5" fmla="*/ 2147483646 h 674"/>
                <a:gd name="T6" fmla="*/ 2147483646 w 1195"/>
                <a:gd name="T7" fmla="*/ 2147483646 h 674"/>
                <a:gd name="T8" fmla="*/ 2147483646 w 1195"/>
                <a:gd name="T9" fmla="*/ 2147483646 h 674"/>
                <a:gd name="T10" fmla="*/ 2147483646 w 1195"/>
                <a:gd name="T11" fmla="*/ 2147483646 h 674"/>
                <a:gd name="T12" fmla="*/ 2147483646 w 1195"/>
                <a:gd name="T13" fmla="*/ 2147483646 h 674"/>
                <a:gd name="T14" fmla="*/ 2147483646 w 1195"/>
                <a:gd name="T15" fmla="*/ 2147483646 h 674"/>
                <a:gd name="T16" fmla="*/ 2147483646 w 1195"/>
                <a:gd name="T17" fmla="*/ 2147483646 h 674"/>
                <a:gd name="T18" fmla="*/ 2147483646 w 1195"/>
                <a:gd name="T19" fmla="*/ 2147483646 h 674"/>
                <a:gd name="T20" fmla="*/ 2147483646 w 1195"/>
                <a:gd name="T21" fmla="*/ 2147483646 h 674"/>
                <a:gd name="T22" fmla="*/ 2147483646 w 1195"/>
                <a:gd name="T23" fmla="*/ 2147483646 h 674"/>
                <a:gd name="T24" fmla="*/ 2147483646 w 1195"/>
                <a:gd name="T25" fmla="*/ 2147483646 h 674"/>
                <a:gd name="T26" fmla="*/ 2147483646 w 1195"/>
                <a:gd name="T27" fmla="*/ 2147483646 h 674"/>
                <a:gd name="T28" fmla="*/ 2147483646 w 1195"/>
                <a:gd name="T29" fmla="*/ 2147483646 h 674"/>
                <a:gd name="T30" fmla="*/ 2147483646 w 1195"/>
                <a:gd name="T31" fmla="*/ 2147483646 h 674"/>
                <a:gd name="T32" fmla="*/ 2147483646 w 1195"/>
                <a:gd name="T33" fmla="*/ 2147483646 h 674"/>
                <a:gd name="T34" fmla="*/ 2147483646 w 1195"/>
                <a:gd name="T35" fmla="*/ 2147483646 h 674"/>
                <a:gd name="T36" fmla="*/ 2147483646 w 1195"/>
                <a:gd name="T37" fmla="*/ 2147483646 h 674"/>
                <a:gd name="T38" fmla="*/ 2147483646 w 1195"/>
                <a:gd name="T39" fmla="*/ 2147483646 h 674"/>
                <a:gd name="T40" fmla="*/ 2147483646 w 1195"/>
                <a:gd name="T41" fmla="*/ 2147483646 h 674"/>
                <a:gd name="T42" fmla="*/ 2147483646 w 1195"/>
                <a:gd name="T43" fmla="*/ 2147483646 h 674"/>
                <a:gd name="T44" fmla="*/ 2147483646 w 1195"/>
                <a:gd name="T45" fmla="*/ 2147483646 h 674"/>
                <a:gd name="T46" fmla="*/ 2147483646 w 1195"/>
                <a:gd name="T47" fmla="*/ 2147483646 h 674"/>
                <a:gd name="T48" fmla="*/ 2147483646 w 1195"/>
                <a:gd name="T49" fmla="*/ 2147483646 h 674"/>
                <a:gd name="T50" fmla="*/ 2147483646 w 1195"/>
                <a:gd name="T51" fmla="*/ 2147483646 h 674"/>
                <a:gd name="T52" fmla="*/ 2147483646 w 1195"/>
                <a:gd name="T53" fmla="*/ 2147483646 h 674"/>
                <a:gd name="T54" fmla="*/ 2147483646 w 1195"/>
                <a:gd name="T55" fmla="*/ 2147483646 h 674"/>
                <a:gd name="T56" fmla="*/ 2147483646 w 1195"/>
                <a:gd name="T57" fmla="*/ 2147483646 h 674"/>
                <a:gd name="T58" fmla="*/ 2147483646 w 1195"/>
                <a:gd name="T59" fmla="*/ 2147483646 h 674"/>
                <a:gd name="T60" fmla="*/ 2147483646 w 1195"/>
                <a:gd name="T61" fmla="*/ 2147483646 h 674"/>
                <a:gd name="T62" fmla="*/ 2147483646 w 1195"/>
                <a:gd name="T63" fmla="*/ 2147483646 h 674"/>
                <a:gd name="T64" fmla="*/ 2147483646 w 1195"/>
                <a:gd name="T65" fmla="*/ 2147483646 h 674"/>
                <a:gd name="T66" fmla="*/ 2147483646 w 1195"/>
                <a:gd name="T67" fmla="*/ 2147483646 h 674"/>
                <a:gd name="T68" fmla="*/ 2147483646 w 1195"/>
                <a:gd name="T69" fmla="*/ 2147483646 h 674"/>
                <a:gd name="T70" fmla="*/ 2147483646 w 1195"/>
                <a:gd name="T71" fmla="*/ 2147483646 h 674"/>
                <a:gd name="T72" fmla="*/ 2147483646 w 1195"/>
                <a:gd name="T73" fmla="*/ 2147483646 h 674"/>
                <a:gd name="T74" fmla="*/ 2147483646 w 1195"/>
                <a:gd name="T75" fmla="*/ 2147483646 h 674"/>
                <a:gd name="T76" fmla="*/ 2147483646 w 1195"/>
                <a:gd name="T77" fmla="*/ 2147483646 h 674"/>
                <a:gd name="T78" fmla="*/ 2147483646 w 1195"/>
                <a:gd name="T79" fmla="*/ 2147483646 h 674"/>
                <a:gd name="T80" fmla="*/ 2147483646 w 1195"/>
                <a:gd name="T81" fmla="*/ 2147483646 h 674"/>
                <a:gd name="T82" fmla="*/ 2147483646 w 1195"/>
                <a:gd name="T83" fmla="*/ 2147483646 h 674"/>
                <a:gd name="T84" fmla="*/ 2147483646 w 1195"/>
                <a:gd name="T85" fmla="*/ 2147483646 h 674"/>
                <a:gd name="T86" fmla="*/ 2147483646 w 1195"/>
                <a:gd name="T87" fmla="*/ 2147483646 h 674"/>
                <a:gd name="T88" fmla="*/ 2147483646 w 1195"/>
                <a:gd name="T89" fmla="*/ 0 h 674"/>
                <a:gd name="T90" fmla="*/ 2147483646 w 1195"/>
                <a:gd name="T91" fmla="*/ 2147483646 h 674"/>
                <a:gd name="T92" fmla="*/ 2147483646 w 1195"/>
                <a:gd name="T93" fmla="*/ 2147483646 h 674"/>
                <a:gd name="T94" fmla="*/ 2147483646 w 1195"/>
                <a:gd name="T95" fmla="*/ 2147483646 h 674"/>
                <a:gd name="T96" fmla="*/ 2147483646 w 1195"/>
                <a:gd name="T97" fmla="*/ 2147483646 h 674"/>
                <a:gd name="T98" fmla="*/ 2147483646 w 1195"/>
                <a:gd name="T99" fmla="*/ 2147483646 h 674"/>
                <a:gd name="T100" fmla="*/ 2147483646 w 1195"/>
                <a:gd name="T101" fmla="*/ 2147483646 h 674"/>
                <a:gd name="T102" fmla="*/ 2147483646 w 1195"/>
                <a:gd name="T103" fmla="*/ 2147483646 h 674"/>
                <a:gd name="T104" fmla="*/ 2147483646 w 1195"/>
                <a:gd name="T105" fmla="*/ 2147483646 h 674"/>
                <a:gd name="T106" fmla="*/ 2147483646 w 1195"/>
                <a:gd name="T107" fmla="*/ 2147483646 h 674"/>
                <a:gd name="T108" fmla="*/ 2147483646 w 1195"/>
                <a:gd name="T109" fmla="*/ 2147483646 h 674"/>
                <a:gd name="T110" fmla="*/ 2147483646 w 1195"/>
                <a:gd name="T111" fmla="*/ 2147483646 h 674"/>
                <a:gd name="T112" fmla="*/ 2147483646 w 1195"/>
                <a:gd name="T113" fmla="*/ 2147483646 h 674"/>
                <a:gd name="T114" fmla="*/ 2147483646 w 1195"/>
                <a:gd name="T115" fmla="*/ 2147483646 h 674"/>
                <a:gd name="T116" fmla="*/ 2147483646 w 1195"/>
                <a:gd name="T117" fmla="*/ 2147483646 h 674"/>
                <a:gd name="T118" fmla="*/ 2147483646 w 1195"/>
                <a:gd name="T119" fmla="*/ 2147483646 h 67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95"/>
                <a:gd name="T181" fmla="*/ 0 h 674"/>
                <a:gd name="T182" fmla="*/ 1195 w 1195"/>
                <a:gd name="T183" fmla="*/ 674 h 67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95" h="674">
                  <a:moveTo>
                    <a:pt x="0" y="193"/>
                  </a:moveTo>
                  <a:lnTo>
                    <a:pt x="3" y="200"/>
                  </a:lnTo>
                  <a:lnTo>
                    <a:pt x="6" y="206"/>
                  </a:lnTo>
                  <a:lnTo>
                    <a:pt x="9" y="213"/>
                  </a:lnTo>
                  <a:lnTo>
                    <a:pt x="12" y="219"/>
                  </a:lnTo>
                  <a:lnTo>
                    <a:pt x="15" y="226"/>
                  </a:lnTo>
                  <a:lnTo>
                    <a:pt x="17" y="232"/>
                  </a:lnTo>
                  <a:lnTo>
                    <a:pt x="20" y="239"/>
                  </a:lnTo>
                  <a:lnTo>
                    <a:pt x="22" y="245"/>
                  </a:lnTo>
                  <a:lnTo>
                    <a:pt x="25" y="252"/>
                  </a:lnTo>
                  <a:lnTo>
                    <a:pt x="27" y="259"/>
                  </a:lnTo>
                  <a:lnTo>
                    <a:pt x="29" y="265"/>
                  </a:lnTo>
                  <a:lnTo>
                    <a:pt x="32" y="272"/>
                  </a:lnTo>
                  <a:lnTo>
                    <a:pt x="34" y="279"/>
                  </a:lnTo>
                  <a:lnTo>
                    <a:pt x="36" y="285"/>
                  </a:lnTo>
                  <a:lnTo>
                    <a:pt x="38" y="292"/>
                  </a:lnTo>
                  <a:lnTo>
                    <a:pt x="40" y="299"/>
                  </a:lnTo>
                  <a:lnTo>
                    <a:pt x="41" y="306"/>
                  </a:lnTo>
                  <a:lnTo>
                    <a:pt x="43" y="313"/>
                  </a:lnTo>
                  <a:lnTo>
                    <a:pt x="45" y="320"/>
                  </a:lnTo>
                  <a:lnTo>
                    <a:pt x="47" y="326"/>
                  </a:lnTo>
                  <a:lnTo>
                    <a:pt x="48" y="333"/>
                  </a:lnTo>
                  <a:lnTo>
                    <a:pt x="50" y="340"/>
                  </a:lnTo>
                  <a:lnTo>
                    <a:pt x="51" y="347"/>
                  </a:lnTo>
                  <a:lnTo>
                    <a:pt x="52" y="354"/>
                  </a:lnTo>
                  <a:lnTo>
                    <a:pt x="54" y="361"/>
                  </a:lnTo>
                  <a:lnTo>
                    <a:pt x="55" y="368"/>
                  </a:lnTo>
                  <a:lnTo>
                    <a:pt x="56" y="375"/>
                  </a:lnTo>
                  <a:lnTo>
                    <a:pt x="57" y="382"/>
                  </a:lnTo>
                  <a:lnTo>
                    <a:pt x="58" y="389"/>
                  </a:lnTo>
                  <a:lnTo>
                    <a:pt x="59" y="396"/>
                  </a:lnTo>
                  <a:lnTo>
                    <a:pt x="60" y="403"/>
                  </a:lnTo>
                  <a:lnTo>
                    <a:pt x="61" y="410"/>
                  </a:lnTo>
                  <a:lnTo>
                    <a:pt x="62" y="417"/>
                  </a:lnTo>
                  <a:lnTo>
                    <a:pt x="63" y="424"/>
                  </a:lnTo>
                  <a:lnTo>
                    <a:pt x="63" y="431"/>
                  </a:lnTo>
                  <a:lnTo>
                    <a:pt x="64" y="438"/>
                  </a:lnTo>
                  <a:lnTo>
                    <a:pt x="64" y="445"/>
                  </a:lnTo>
                  <a:lnTo>
                    <a:pt x="65" y="452"/>
                  </a:lnTo>
                  <a:lnTo>
                    <a:pt x="65" y="459"/>
                  </a:lnTo>
                  <a:lnTo>
                    <a:pt x="66" y="467"/>
                  </a:lnTo>
                  <a:lnTo>
                    <a:pt x="66" y="474"/>
                  </a:lnTo>
                  <a:lnTo>
                    <a:pt x="66" y="481"/>
                  </a:lnTo>
                  <a:lnTo>
                    <a:pt x="67" y="488"/>
                  </a:lnTo>
                  <a:lnTo>
                    <a:pt x="67" y="495"/>
                  </a:lnTo>
                  <a:lnTo>
                    <a:pt x="67" y="502"/>
                  </a:lnTo>
                  <a:lnTo>
                    <a:pt x="67" y="509"/>
                  </a:lnTo>
                  <a:lnTo>
                    <a:pt x="67" y="516"/>
                  </a:lnTo>
                  <a:lnTo>
                    <a:pt x="67" y="523"/>
                  </a:lnTo>
                  <a:lnTo>
                    <a:pt x="67" y="530"/>
                  </a:lnTo>
                  <a:lnTo>
                    <a:pt x="66" y="537"/>
                  </a:lnTo>
                  <a:lnTo>
                    <a:pt x="66" y="544"/>
                  </a:lnTo>
                  <a:lnTo>
                    <a:pt x="66" y="551"/>
                  </a:lnTo>
                  <a:lnTo>
                    <a:pt x="65" y="559"/>
                  </a:lnTo>
                  <a:lnTo>
                    <a:pt x="65" y="566"/>
                  </a:lnTo>
                  <a:lnTo>
                    <a:pt x="65" y="573"/>
                  </a:lnTo>
                  <a:lnTo>
                    <a:pt x="64" y="580"/>
                  </a:lnTo>
                  <a:lnTo>
                    <a:pt x="64" y="587"/>
                  </a:lnTo>
                  <a:lnTo>
                    <a:pt x="63" y="594"/>
                  </a:lnTo>
                  <a:lnTo>
                    <a:pt x="62" y="601"/>
                  </a:lnTo>
                  <a:lnTo>
                    <a:pt x="62" y="608"/>
                  </a:lnTo>
                  <a:lnTo>
                    <a:pt x="61" y="615"/>
                  </a:lnTo>
                  <a:lnTo>
                    <a:pt x="60" y="622"/>
                  </a:lnTo>
                  <a:lnTo>
                    <a:pt x="59" y="629"/>
                  </a:lnTo>
                  <a:lnTo>
                    <a:pt x="58" y="635"/>
                  </a:lnTo>
                  <a:lnTo>
                    <a:pt x="57" y="642"/>
                  </a:lnTo>
                  <a:lnTo>
                    <a:pt x="56" y="649"/>
                  </a:lnTo>
                  <a:lnTo>
                    <a:pt x="55" y="656"/>
                  </a:lnTo>
                  <a:lnTo>
                    <a:pt x="54" y="663"/>
                  </a:lnTo>
                  <a:lnTo>
                    <a:pt x="55" y="663"/>
                  </a:lnTo>
                  <a:lnTo>
                    <a:pt x="56" y="663"/>
                  </a:lnTo>
                  <a:lnTo>
                    <a:pt x="58" y="662"/>
                  </a:lnTo>
                  <a:lnTo>
                    <a:pt x="60" y="662"/>
                  </a:lnTo>
                  <a:lnTo>
                    <a:pt x="63" y="662"/>
                  </a:lnTo>
                  <a:lnTo>
                    <a:pt x="65" y="661"/>
                  </a:lnTo>
                  <a:lnTo>
                    <a:pt x="69" y="661"/>
                  </a:lnTo>
                  <a:lnTo>
                    <a:pt x="73" y="660"/>
                  </a:lnTo>
                  <a:lnTo>
                    <a:pt x="77" y="660"/>
                  </a:lnTo>
                  <a:lnTo>
                    <a:pt x="81" y="659"/>
                  </a:lnTo>
                  <a:lnTo>
                    <a:pt x="86" y="658"/>
                  </a:lnTo>
                  <a:lnTo>
                    <a:pt x="91" y="657"/>
                  </a:lnTo>
                  <a:lnTo>
                    <a:pt x="97" y="657"/>
                  </a:lnTo>
                  <a:lnTo>
                    <a:pt x="103" y="656"/>
                  </a:lnTo>
                  <a:lnTo>
                    <a:pt x="109" y="655"/>
                  </a:lnTo>
                  <a:lnTo>
                    <a:pt x="115" y="654"/>
                  </a:lnTo>
                  <a:lnTo>
                    <a:pt x="122" y="653"/>
                  </a:lnTo>
                  <a:lnTo>
                    <a:pt x="129" y="652"/>
                  </a:lnTo>
                  <a:lnTo>
                    <a:pt x="137" y="650"/>
                  </a:lnTo>
                  <a:lnTo>
                    <a:pt x="144" y="649"/>
                  </a:lnTo>
                  <a:lnTo>
                    <a:pt x="152" y="648"/>
                  </a:lnTo>
                  <a:lnTo>
                    <a:pt x="160" y="647"/>
                  </a:lnTo>
                  <a:lnTo>
                    <a:pt x="169" y="646"/>
                  </a:lnTo>
                  <a:lnTo>
                    <a:pt x="177" y="644"/>
                  </a:lnTo>
                  <a:lnTo>
                    <a:pt x="186" y="643"/>
                  </a:lnTo>
                  <a:lnTo>
                    <a:pt x="195" y="642"/>
                  </a:lnTo>
                  <a:lnTo>
                    <a:pt x="204" y="640"/>
                  </a:lnTo>
                  <a:lnTo>
                    <a:pt x="214" y="639"/>
                  </a:lnTo>
                  <a:lnTo>
                    <a:pt x="223" y="637"/>
                  </a:lnTo>
                  <a:lnTo>
                    <a:pt x="233" y="636"/>
                  </a:lnTo>
                  <a:lnTo>
                    <a:pt x="243" y="634"/>
                  </a:lnTo>
                  <a:lnTo>
                    <a:pt x="252" y="633"/>
                  </a:lnTo>
                  <a:lnTo>
                    <a:pt x="262" y="631"/>
                  </a:lnTo>
                  <a:lnTo>
                    <a:pt x="273" y="630"/>
                  </a:lnTo>
                  <a:lnTo>
                    <a:pt x="283" y="628"/>
                  </a:lnTo>
                  <a:lnTo>
                    <a:pt x="293" y="627"/>
                  </a:lnTo>
                  <a:lnTo>
                    <a:pt x="304" y="625"/>
                  </a:lnTo>
                  <a:lnTo>
                    <a:pt x="314" y="624"/>
                  </a:lnTo>
                  <a:lnTo>
                    <a:pt x="325" y="622"/>
                  </a:lnTo>
                  <a:lnTo>
                    <a:pt x="335" y="620"/>
                  </a:lnTo>
                  <a:lnTo>
                    <a:pt x="346" y="619"/>
                  </a:lnTo>
                  <a:lnTo>
                    <a:pt x="356" y="617"/>
                  </a:lnTo>
                  <a:lnTo>
                    <a:pt x="367" y="616"/>
                  </a:lnTo>
                  <a:lnTo>
                    <a:pt x="377" y="614"/>
                  </a:lnTo>
                  <a:lnTo>
                    <a:pt x="388" y="612"/>
                  </a:lnTo>
                  <a:lnTo>
                    <a:pt x="399" y="611"/>
                  </a:lnTo>
                  <a:lnTo>
                    <a:pt x="409" y="609"/>
                  </a:lnTo>
                  <a:lnTo>
                    <a:pt x="420" y="608"/>
                  </a:lnTo>
                  <a:lnTo>
                    <a:pt x="430" y="606"/>
                  </a:lnTo>
                  <a:lnTo>
                    <a:pt x="440" y="604"/>
                  </a:lnTo>
                  <a:lnTo>
                    <a:pt x="451" y="603"/>
                  </a:lnTo>
                  <a:lnTo>
                    <a:pt x="461" y="601"/>
                  </a:lnTo>
                  <a:lnTo>
                    <a:pt x="471" y="600"/>
                  </a:lnTo>
                  <a:lnTo>
                    <a:pt x="481" y="598"/>
                  </a:lnTo>
                  <a:lnTo>
                    <a:pt x="490" y="597"/>
                  </a:lnTo>
                  <a:lnTo>
                    <a:pt x="500" y="595"/>
                  </a:lnTo>
                  <a:lnTo>
                    <a:pt x="510" y="594"/>
                  </a:lnTo>
                  <a:lnTo>
                    <a:pt x="519" y="592"/>
                  </a:lnTo>
                  <a:lnTo>
                    <a:pt x="528" y="591"/>
                  </a:lnTo>
                  <a:lnTo>
                    <a:pt x="537" y="590"/>
                  </a:lnTo>
                  <a:lnTo>
                    <a:pt x="546" y="588"/>
                  </a:lnTo>
                  <a:lnTo>
                    <a:pt x="554" y="587"/>
                  </a:lnTo>
                  <a:lnTo>
                    <a:pt x="563" y="586"/>
                  </a:lnTo>
                  <a:lnTo>
                    <a:pt x="571" y="585"/>
                  </a:lnTo>
                  <a:lnTo>
                    <a:pt x="579" y="583"/>
                  </a:lnTo>
                  <a:lnTo>
                    <a:pt x="586" y="582"/>
                  </a:lnTo>
                  <a:lnTo>
                    <a:pt x="594" y="581"/>
                  </a:lnTo>
                  <a:lnTo>
                    <a:pt x="601" y="580"/>
                  </a:lnTo>
                  <a:lnTo>
                    <a:pt x="608" y="579"/>
                  </a:lnTo>
                  <a:lnTo>
                    <a:pt x="614" y="578"/>
                  </a:lnTo>
                  <a:lnTo>
                    <a:pt x="620" y="577"/>
                  </a:lnTo>
                  <a:lnTo>
                    <a:pt x="626" y="576"/>
                  </a:lnTo>
                  <a:lnTo>
                    <a:pt x="632" y="575"/>
                  </a:lnTo>
                  <a:lnTo>
                    <a:pt x="637" y="574"/>
                  </a:lnTo>
                  <a:lnTo>
                    <a:pt x="642" y="574"/>
                  </a:lnTo>
                  <a:lnTo>
                    <a:pt x="646" y="573"/>
                  </a:lnTo>
                  <a:lnTo>
                    <a:pt x="651" y="572"/>
                  </a:lnTo>
                  <a:lnTo>
                    <a:pt x="654" y="572"/>
                  </a:lnTo>
                  <a:lnTo>
                    <a:pt x="658" y="571"/>
                  </a:lnTo>
                  <a:lnTo>
                    <a:pt x="661" y="571"/>
                  </a:lnTo>
                  <a:lnTo>
                    <a:pt x="663" y="570"/>
                  </a:lnTo>
                  <a:lnTo>
                    <a:pt x="665" y="570"/>
                  </a:lnTo>
                  <a:lnTo>
                    <a:pt x="667" y="570"/>
                  </a:lnTo>
                  <a:lnTo>
                    <a:pt x="668" y="570"/>
                  </a:lnTo>
                  <a:lnTo>
                    <a:pt x="669" y="570"/>
                  </a:lnTo>
                  <a:lnTo>
                    <a:pt x="669" y="565"/>
                  </a:lnTo>
                  <a:lnTo>
                    <a:pt x="670" y="561"/>
                  </a:lnTo>
                  <a:lnTo>
                    <a:pt x="670" y="555"/>
                  </a:lnTo>
                  <a:lnTo>
                    <a:pt x="670" y="550"/>
                  </a:lnTo>
                  <a:lnTo>
                    <a:pt x="670" y="544"/>
                  </a:lnTo>
                  <a:lnTo>
                    <a:pt x="670" y="538"/>
                  </a:lnTo>
                  <a:lnTo>
                    <a:pt x="670" y="532"/>
                  </a:lnTo>
                  <a:lnTo>
                    <a:pt x="671" y="525"/>
                  </a:lnTo>
                  <a:lnTo>
                    <a:pt x="671" y="518"/>
                  </a:lnTo>
                  <a:lnTo>
                    <a:pt x="671" y="512"/>
                  </a:lnTo>
                  <a:lnTo>
                    <a:pt x="672" y="505"/>
                  </a:lnTo>
                  <a:lnTo>
                    <a:pt x="672" y="498"/>
                  </a:lnTo>
                  <a:lnTo>
                    <a:pt x="673" y="492"/>
                  </a:lnTo>
                  <a:lnTo>
                    <a:pt x="674" y="485"/>
                  </a:lnTo>
                  <a:lnTo>
                    <a:pt x="676" y="479"/>
                  </a:lnTo>
                  <a:lnTo>
                    <a:pt x="677" y="472"/>
                  </a:lnTo>
                  <a:lnTo>
                    <a:pt x="679" y="466"/>
                  </a:lnTo>
                  <a:lnTo>
                    <a:pt x="682" y="460"/>
                  </a:lnTo>
                  <a:lnTo>
                    <a:pt x="684" y="455"/>
                  </a:lnTo>
                  <a:lnTo>
                    <a:pt x="687" y="450"/>
                  </a:lnTo>
                  <a:lnTo>
                    <a:pt x="691" y="445"/>
                  </a:lnTo>
                  <a:lnTo>
                    <a:pt x="695" y="441"/>
                  </a:lnTo>
                  <a:lnTo>
                    <a:pt x="699" y="437"/>
                  </a:lnTo>
                  <a:lnTo>
                    <a:pt x="704" y="434"/>
                  </a:lnTo>
                  <a:lnTo>
                    <a:pt x="710" y="431"/>
                  </a:lnTo>
                  <a:lnTo>
                    <a:pt x="716" y="429"/>
                  </a:lnTo>
                  <a:lnTo>
                    <a:pt x="722" y="428"/>
                  </a:lnTo>
                  <a:lnTo>
                    <a:pt x="728" y="427"/>
                  </a:lnTo>
                  <a:lnTo>
                    <a:pt x="732" y="426"/>
                  </a:lnTo>
                  <a:lnTo>
                    <a:pt x="737" y="426"/>
                  </a:lnTo>
                  <a:lnTo>
                    <a:pt x="742" y="426"/>
                  </a:lnTo>
                  <a:lnTo>
                    <a:pt x="746" y="426"/>
                  </a:lnTo>
                  <a:lnTo>
                    <a:pt x="750" y="426"/>
                  </a:lnTo>
                  <a:lnTo>
                    <a:pt x="754" y="426"/>
                  </a:lnTo>
                  <a:lnTo>
                    <a:pt x="758" y="427"/>
                  </a:lnTo>
                  <a:lnTo>
                    <a:pt x="762" y="428"/>
                  </a:lnTo>
                  <a:lnTo>
                    <a:pt x="765" y="429"/>
                  </a:lnTo>
                  <a:lnTo>
                    <a:pt x="769" y="430"/>
                  </a:lnTo>
                  <a:lnTo>
                    <a:pt x="772" y="432"/>
                  </a:lnTo>
                  <a:lnTo>
                    <a:pt x="775" y="433"/>
                  </a:lnTo>
                  <a:lnTo>
                    <a:pt x="778" y="435"/>
                  </a:lnTo>
                  <a:lnTo>
                    <a:pt x="781" y="437"/>
                  </a:lnTo>
                  <a:lnTo>
                    <a:pt x="783" y="439"/>
                  </a:lnTo>
                  <a:lnTo>
                    <a:pt x="786" y="442"/>
                  </a:lnTo>
                  <a:lnTo>
                    <a:pt x="788" y="444"/>
                  </a:lnTo>
                  <a:lnTo>
                    <a:pt x="790" y="447"/>
                  </a:lnTo>
                  <a:lnTo>
                    <a:pt x="792" y="450"/>
                  </a:lnTo>
                  <a:lnTo>
                    <a:pt x="794" y="453"/>
                  </a:lnTo>
                  <a:lnTo>
                    <a:pt x="796" y="456"/>
                  </a:lnTo>
                  <a:lnTo>
                    <a:pt x="798" y="459"/>
                  </a:lnTo>
                  <a:lnTo>
                    <a:pt x="800" y="462"/>
                  </a:lnTo>
                  <a:lnTo>
                    <a:pt x="801" y="466"/>
                  </a:lnTo>
                  <a:lnTo>
                    <a:pt x="803" y="469"/>
                  </a:lnTo>
                  <a:lnTo>
                    <a:pt x="804" y="473"/>
                  </a:lnTo>
                  <a:lnTo>
                    <a:pt x="806" y="477"/>
                  </a:lnTo>
                  <a:lnTo>
                    <a:pt x="807" y="481"/>
                  </a:lnTo>
                  <a:lnTo>
                    <a:pt x="808" y="485"/>
                  </a:lnTo>
                  <a:lnTo>
                    <a:pt x="809" y="489"/>
                  </a:lnTo>
                  <a:lnTo>
                    <a:pt x="810" y="493"/>
                  </a:lnTo>
                  <a:lnTo>
                    <a:pt x="811" y="497"/>
                  </a:lnTo>
                  <a:lnTo>
                    <a:pt x="812" y="501"/>
                  </a:lnTo>
                  <a:lnTo>
                    <a:pt x="813" y="506"/>
                  </a:lnTo>
                  <a:lnTo>
                    <a:pt x="814" y="510"/>
                  </a:lnTo>
                  <a:lnTo>
                    <a:pt x="815" y="515"/>
                  </a:lnTo>
                  <a:lnTo>
                    <a:pt x="816" y="519"/>
                  </a:lnTo>
                  <a:lnTo>
                    <a:pt x="817" y="524"/>
                  </a:lnTo>
                  <a:lnTo>
                    <a:pt x="817" y="528"/>
                  </a:lnTo>
                  <a:lnTo>
                    <a:pt x="818" y="533"/>
                  </a:lnTo>
                  <a:lnTo>
                    <a:pt x="819" y="537"/>
                  </a:lnTo>
                  <a:lnTo>
                    <a:pt x="820" y="542"/>
                  </a:lnTo>
                  <a:lnTo>
                    <a:pt x="820" y="547"/>
                  </a:lnTo>
                  <a:lnTo>
                    <a:pt x="821" y="551"/>
                  </a:lnTo>
                  <a:lnTo>
                    <a:pt x="822" y="556"/>
                  </a:lnTo>
                  <a:lnTo>
                    <a:pt x="822" y="560"/>
                  </a:lnTo>
                  <a:lnTo>
                    <a:pt x="823" y="565"/>
                  </a:lnTo>
                  <a:lnTo>
                    <a:pt x="824" y="570"/>
                  </a:lnTo>
                  <a:lnTo>
                    <a:pt x="825" y="574"/>
                  </a:lnTo>
                  <a:lnTo>
                    <a:pt x="825" y="579"/>
                  </a:lnTo>
                  <a:lnTo>
                    <a:pt x="826" y="583"/>
                  </a:lnTo>
                  <a:lnTo>
                    <a:pt x="827" y="588"/>
                  </a:lnTo>
                  <a:lnTo>
                    <a:pt x="828" y="592"/>
                  </a:lnTo>
                  <a:lnTo>
                    <a:pt x="829" y="596"/>
                  </a:lnTo>
                  <a:lnTo>
                    <a:pt x="830" y="601"/>
                  </a:lnTo>
                  <a:lnTo>
                    <a:pt x="831" y="605"/>
                  </a:lnTo>
                  <a:lnTo>
                    <a:pt x="832" y="609"/>
                  </a:lnTo>
                  <a:lnTo>
                    <a:pt x="833" y="613"/>
                  </a:lnTo>
                  <a:lnTo>
                    <a:pt x="834" y="617"/>
                  </a:lnTo>
                  <a:lnTo>
                    <a:pt x="836" y="621"/>
                  </a:lnTo>
                  <a:lnTo>
                    <a:pt x="837" y="625"/>
                  </a:lnTo>
                  <a:lnTo>
                    <a:pt x="839" y="629"/>
                  </a:lnTo>
                  <a:lnTo>
                    <a:pt x="840" y="632"/>
                  </a:lnTo>
                  <a:lnTo>
                    <a:pt x="842" y="636"/>
                  </a:lnTo>
                  <a:lnTo>
                    <a:pt x="843" y="639"/>
                  </a:lnTo>
                  <a:lnTo>
                    <a:pt x="845" y="642"/>
                  </a:lnTo>
                  <a:lnTo>
                    <a:pt x="847" y="645"/>
                  </a:lnTo>
                  <a:lnTo>
                    <a:pt x="849" y="648"/>
                  </a:lnTo>
                  <a:lnTo>
                    <a:pt x="852" y="651"/>
                  </a:lnTo>
                  <a:lnTo>
                    <a:pt x="854" y="654"/>
                  </a:lnTo>
                  <a:lnTo>
                    <a:pt x="856" y="656"/>
                  </a:lnTo>
                  <a:lnTo>
                    <a:pt x="859" y="659"/>
                  </a:lnTo>
                  <a:lnTo>
                    <a:pt x="861" y="661"/>
                  </a:lnTo>
                  <a:lnTo>
                    <a:pt x="864" y="663"/>
                  </a:lnTo>
                  <a:lnTo>
                    <a:pt x="867" y="665"/>
                  </a:lnTo>
                  <a:lnTo>
                    <a:pt x="870" y="666"/>
                  </a:lnTo>
                  <a:lnTo>
                    <a:pt x="874" y="668"/>
                  </a:lnTo>
                  <a:lnTo>
                    <a:pt x="877" y="669"/>
                  </a:lnTo>
                  <a:lnTo>
                    <a:pt x="881" y="670"/>
                  </a:lnTo>
                  <a:lnTo>
                    <a:pt x="884" y="671"/>
                  </a:lnTo>
                  <a:lnTo>
                    <a:pt x="888" y="672"/>
                  </a:lnTo>
                  <a:lnTo>
                    <a:pt x="892" y="672"/>
                  </a:lnTo>
                  <a:lnTo>
                    <a:pt x="897" y="673"/>
                  </a:lnTo>
                  <a:lnTo>
                    <a:pt x="901" y="673"/>
                  </a:lnTo>
                  <a:lnTo>
                    <a:pt x="906" y="672"/>
                  </a:lnTo>
                  <a:lnTo>
                    <a:pt x="910" y="672"/>
                  </a:lnTo>
                  <a:lnTo>
                    <a:pt x="915" y="671"/>
                  </a:lnTo>
                  <a:lnTo>
                    <a:pt x="922" y="670"/>
                  </a:lnTo>
                  <a:lnTo>
                    <a:pt x="929" y="670"/>
                  </a:lnTo>
                  <a:lnTo>
                    <a:pt x="935" y="668"/>
                  </a:lnTo>
                  <a:lnTo>
                    <a:pt x="941" y="667"/>
                  </a:lnTo>
                  <a:lnTo>
                    <a:pt x="947" y="665"/>
                  </a:lnTo>
                  <a:lnTo>
                    <a:pt x="952" y="663"/>
                  </a:lnTo>
                  <a:lnTo>
                    <a:pt x="956" y="661"/>
                  </a:lnTo>
                  <a:lnTo>
                    <a:pt x="961" y="659"/>
                  </a:lnTo>
                  <a:lnTo>
                    <a:pt x="965" y="656"/>
                  </a:lnTo>
                  <a:lnTo>
                    <a:pt x="969" y="653"/>
                  </a:lnTo>
                  <a:lnTo>
                    <a:pt x="972" y="650"/>
                  </a:lnTo>
                  <a:lnTo>
                    <a:pt x="975" y="647"/>
                  </a:lnTo>
                  <a:lnTo>
                    <a:pt x="978" y="644"/>
                  </a:lnTo>
                  <a:lnTo>
                    <a:pt x="981" y="640"/>
                  </a:lnTo>
                  <a:lnTo>
                    <a:pt x="983" y="637"/>
                  </a:lnTo>
                  <a:lnTo>
                    <a:pt x="986" y="633"/>
                  </a:lnTo>
                  <a:lnTo>
                    <a:pt x="987" y="629"/>
                  </a:lnTo>
                  <a:lnTo>
                    <a:pt x="989" y="625"/>
                  </a:lnTo>
                  <a:lnTo>
                    <a:pt x="991" y="621"/>
                  </a:lnTo>
                  <a:lnTo>
                    <a:pt x="992" y="616"/>
                  </a:lnTo>
                  <a:lnTo>
                    <a:pt x="993" y="612"/>
                  </a:lnTo>
                  <a:lnTo>
                    <a:pt x="994" y="607"/>
                  </a:lnTo>
                  <a:lnTo>
                    <a:pt x="995" y="603"/>
                  </a:lnTo>
                  <a:lnTo>
                    <a:pt x="995" y="598"/>
                  </a:lnTo>
                  <a:lnTo>
                    <a:pt x="996" y="593"/>
                  </a:lnTo>
                  <a:lnTo>
                    <a:pt x="996" y="588"/>
                  </a:lnTo>
                  <a:lnTo>
                    <a:pt x="996" y="583"/>
                  </a:lnTo>
                  <a:lnTo>
                    <a:pt x="996" y="578"/>
                  </a:lnTo>
                  <a:lnTo>
                    <a:pt x="996" y="573"/>
                  </a:lnTo>
                  <a:lnTo>
                    <a:pt x="996" y="568"/>
                  </a:lnTo>
                  <a:lnTo>
                    <a:pt x="995" y="563"/>
                  </a:lnTo>
                  <a:lnTo>
                    <a:pt x="995" y="558"/>
                  </a:lnTo>
                  <a:lnTo>
                    <a:pt x="995" y="553"/>
                  </a:lnTo>
                  <a:lnTo>
                    <a:pt x="994" y="548"/>
                  </a:lnTo>
                  <a:lnTo>
                    <a:pt x="994" y="543"/>
                  </a:lnTo>
                  <a:lnTo>
                    <a:pt x="993" y="538"/>
                  </a:lnTo>
                  <a:lnTo>
                    <a:pt x="993" y="533"/>
                  </a:lnTo>
                  <a:lnTo>
                    <a:pt x="992" y="527"/>
                  </a:lnTo>
                  <a:lnTo>
                    <a:pt x="991" y="522"/>
                  </a:lnTo>
                  <a:lnTo>
                    <a:pt x="991" y="517"/>
                  </a:lnTo>
                  <a:lnTo>
                    <a:pt x="990" y="513"/>
                  </a:lnTo>
                  <a:lnTo>
                    <a:pt x="990" y="508"/>
                  </a:lnTo>
                  <a:lnTo>
                    <a:pt x="989" y="503"/>
                  </a:lnTo>
                  <a:lnTo>
                    <a:pt x="989" y="498"/>
                  </a:lnTo>
                  <a:lnTo>
                    <a:pt x="989" y="494"/>
                  </a:lnTo>
                  <a:lnTo>
                    <a:pt x="988" y="489"/>
                  </a:lnTo>
                  <a:lnTo>
                    <a:pt x="988" y="485"/>
                  </a:lnTo>
                  <a:lnTo>
                    <a:pt x="988" y="480"/>
                  </a:lnTo>
                  <a:lnTo>
                    <a:pt x="988" y="476"/>
                  </a:lnTo>
                  <a:lnTo>
                    <a:pt x="988" y="472"/>
                  </a:lnTo>
                  <a:lnTo>
                    <a:pt x="988" y="468"/>
                  </a:lnTo>
                  <a:lnTo>
                    <a:pt x="989" y="464"/>
                  </a:lnTo>
                  <a:lnTo>
                    <a:pt x="989" y="461"/>
                  </a:lnTo>
                  <a:lnTo>
                    <a:pt x="990" y="457"/>
                  </a:lnTo>
                  <a:lnTo>
                    <a:pt x="991" y="454"/>
                  </a:lnTo>
                  <a:lnTo>
                    <a:pt x="992" y="451"/>
                  </a:lnTo>
                  <a:lnTo>
                    <a:pt x="993" y="448"/>
                  </a:lnTo>
                  <a:lnTo>
                    <a:pt x="995" y="445"/>
                  </a:lnTo>
                  <a:lnTo>
                    <a:pt x="997" y="442"/>
                  </a:lnTo>
                  <a:lnTo>
                    <a:pt x="999" y="440"/>
                  </a:lnTo>
                  <a:lnTo>
                    <a:pt x="1001" y="438"/>
                  </a:lnTo>
                  <a:lnTo>
                    <a:pt x="1003" y="436"/>
                  </a:lnTo>
                  <a:lnTo>
                    <a:pt x="1006" y="435"/>
                  </a:lnTo>
                  <a:lnTo>
                    <a:pt x="1009" y="433"/>
                  </a:lnTo>
                  <a:lnTo>
                    <a:pt x="1021" y="430"/>
                  </a:lnTo>
                  <a:lnTo>
                    <a:pt x="1032" y="427"/>
                  </a:lnTo>
                  <a:lnTo>
                    <a:pt x="1042" y="424"/>
                  </a:lnTo>
                  <a:lnTo>
                    <a:pt x="1051" y="422"/>
                  </a:lnTo>
                  <a:lnTo>
                    <a:pt x="1060" y="419"/>
                  </a:lnTo>
                  <a:lnTo>
                    <a:pt x="1068" y="417"/>
                  </a:lnTo>
                  <a:lnTo>
                    <a:pt x="1075" y="416"/>
                  </a:lnTo>
                  <a:lnTo>
                    <a:pt x="1082" y="414"/>
                  </a:lnTo>
                  <a:lnTo>
                    <a:pt x="1088" y="413"/>
                  </a:lnTo>
                  <a:lnTo>
                    <a:pt x="1094" y="411"/>
                  </a:lnTo>
                  <a:lnTo>
                    <a:pt x="1100" y="410"/>
                  </a:lnTo>
                  <a:lnTo>
                    <a:pt x="1106" y="409"/>
                  </a:lnTo>
                  <a:lnTo>
                    <a:pt x="1111" y="408"/>
                  </a:lnTo>
                  <a:lnTo>
                    <a:pt x="1117" y="407"/>
                  </a:lnTo>
                  <a:lnTo>
                    <a:pt x="1122" y="406"/>
                  </a:lnTo>
                  <a:lnTo>
                    <a:pt x="1128" y="405"/>
                  </a:lnTo>
                  <a:lnTo>
                    <a:pt x="1134" y="404"/>
                  </a:lnTo>
                  <a:lnTo>
                    <a:pt x="1140" y="403"/>
                  </a:lnTo>
                  <a:lnTo>
                    <a:pt x="1146" y="402"/>
                  </a:lnTo>
                  <a:lnTo>
                    <a:pt x="1153" y="401"/>
                  </a:lnTo>
                  <a:lnTo>
                    <a:pt x="1161" y="400"/>
                  </a:lnTo>
                  <a:lnTo>
                    <a:pt x="1169" y="396"/>
                  </a:lnTo>
                  <a:lnTo>
                    <a:pt x="1176" y="391"/>
                  </a:lnTo>
                  <a:lnTo>
                    <a:pt x="1182" y="386"/>
                  </a:lnTo>
                  <a:lnTo>
                    <a:pt x="1186" y="380"/>
                  </a:lnTo>
                  <a:lnTo>
                    <a:pt x="1190" y="374"/>
                  </a:lnTo>
                  <a:lnTo>
                    <a:pt x="1192" y="368"/>
                  </a:lnTo>
                  <a:lnTo>
                    <a:pt x="1193" y="361"/>
                  </a:lnTo>
                  <a:lnTo>
                    <a:pt x="1194" y="354"/>
                  </a:lnTo>
                  <a:lnTo>
                    <a:pt x="1194" y="348"/>
                  </a:lnTo>
                  <a:lnTo>
                    <a:pt x="1193" y="341"/>
                  </a:lnTo>
                  <a:lnTo>
                    <a:pt x="1193" y="336"/>
                  </a:lnTo>
                  <a:lnTo>
                    <a:pt x="1193" y="330"/>
                  </a:lnTo>
                  <a:lnTo>
                    <a:pt x="1193" y="324"/>
                  </a:lnTo>
                  <a:lnTo>
                    <a:pt x="1193" y="317"/>
                  </a:lnTo>
                  <a:lnTo>
                    <a:pt x="1192" y="311"/>
                  </a:lnTo>
                  <a:lnTo>
                    <a:pt x="1190" y="303"/>
                  </a:lnTo>
                  <a:lnTo>
                    <a:pt x="1188" y="296"/>
                  </a:lnTo>
                  <a:lnTo>
                    <a:pt x="1186" y="287"/>
                  </a:lnTo>
                  <a:lnTo>
                    <a:pt x="1183" y="278"/>
                  </a:lnTo>
                  <a:lnTo>
                    <a:pt x="1180" y="267"/>
                  </a:lnTo>
                  <a:lnTo>
                    <a:pt x="1176" y="256"/>
                  </a:lnTo>
                  <a:lnTo>
                    <a:pt x="1175" y="250"/>
                  </a:lnTo>
                  <a:lnTo>
                    <a:pt x="1173" y="244"/>
                  </a:lnTo>
                  <a:lnTo>
                    <a:pt x="1171" y="238"/>
                  </a:lnTo>
                  <a:lnTo>
                    <a:pt x="1168" y="234"/>
                  </a:lnTo>
                  <a:lnTo>
                    <a:pt x="1165" y="229"/>
                  </a:lnTo>
                  <a:lnTo>
                    <a:pt x="1162" y="225"/>
                  </a:lnTo>
                  <a:lnTo>
                    <a:pt x="1158" y="222"/>
                  </a:lnTo>
                  <a:lnTo>
                    <a:pt x="1154" y="219"/>
                  </a:lnTo>
                  <a:lnTo>
                    <a:pt x="1149" y="216"/>
                  </a:lnTo>
                  <a:lnTo>
                    <a:pt x="1145" y="214"/>
                  </a:lnTo>
                  <a:lnTo>
                    <a:pt x="1140" y="212"/>
                  </a:lnTo>
                  <a:lnTo>
                    <a:pt x="1134" y="211"/>
                  </a:lnTo>
                  <a:lnTo>
                    <a:pt x="1129" y="210"/>
                  </a:lnTo>
                  <a:lnTo>
                    <a:pt x="1123" y="209"/>
                  </a:lnTo>
                  <a:lnTo>
                    <a:pt x="1117" y="208"/>
                  </a:lnTo>
                  <a:lnTo>
                    <a:pt x="1111" y="208"/>
                  </a:lnTo>
                  <a:lnTo>
                    <a:pt x="1105" y="208"/>
                  </a:lnTo>
                  <a:lnTo>
                    <a:pt x="1099" y="208"/>
                  </a:lnTo>
                  <a:lnTo>
                    <a:pt x="1092" y="208"/>
                  </a:lnTo>
                  <a:lnTo>
                    <a:pt x="1086" y="208"/>
                  </a:lnTo>
                  <a:lnTo>
                    <a:pt x="1080" y="209"/>
                  </a:lnTo>
                  <a:lnTo>
                    <a:pt x="1073" y="210"/>
                  </a:lnTo>
                  <a:lnTo>
                    <a:pt x="1067" y="210"/>
                  </a:lnTo>
                  <a:lnTo>
                    <a:pt x="1061" y="211"/>
                  </a:lnTo>
                  <a:lnTo>
                    <a:pt x="1054" y="212"/>
                  </a:lnTo>
                  <a:lnTo>
                    <a:pt x="1048" y="212"/>
                  </a:lnTo>
                  <a:lnTo>
                    <a:pt x="1042" y="213"/>
                  </a:lnTo>
                  <a:lnTo>
                    <a:pt x="1037" y="214"/>
                  </a:lnTo>
                  <a:lnTo>
                    <a:pt x="1031" y="215"/>
                  </a:lnTo>
                  <a:lnTo>
                    <a:pt x="1026" y="215"/>
                  </a:lnTo>
                  <a:lnTo>
                    <a:pt x="1020" y="216"/>
                  </a:lnTo>
                  <a:lnTo>
                    <a:pt x="1015" y="216"/>
                  </a:lnTo>
                  <a:lnTo>
                    <a:pt x="1011" y="216"/>
                  </a:lnTo>
                  <a:lnTo>
                    <a:pt x="1006" y="216"/>
                  </a:lnTo>
                  <a:lnTo>
                    <a:pt x="1002" y="216"/>
                  </a:lnTo>
                  <a:lnTo>
                    <a:pt x="999" y="215"/>
                  </a:lnTo>
                  <a:lnTo>
                    <a:pt x="996" y="215"/>
                  </a:lnTo>
                  <a:lnTo>
                    <a:pt x="993" y="214"/>
                  </a:lnTo>
                  <a:lnTo>
                    <a:pt x="990" y="212"/>
                  </a:lnTo>
                  <a:lnTo>
                    <a:pt x="988" y="211"/>
                  </a:lnTo>
                  <a:lnTo>
                    <a:pt x="985" y="211"/>
                  </a:lnTo>
                  <a:lnTo>
                    <a:pt x="983" y="211"/>
                  </a:lnTo>
                  <a:lnTo>
                    <a:pt x="980" y="210"/>
                  </a:lnTo>
                  <a:lnTo>
                    <a:pt x="978" y="209"/>
                  </a:lnTo>
                  <a:lnTo>
                    <a:pt x="975" y="208"/>
                  </a:lnTo>
                  <a:lnTo>
                    <a:pt x="973" y="207"/>
                  </a:lnTo>
                  <a:lnTo>
                    <a:pt x="971" y="206"/>
                  </a:lnTo>
                  <a:lnTo>
                    <a:pt x="970" y="204"/>
                  </a:lnTo>
                  <a:lnTo>
                    <a:pt x="968" y="202"/>
                  </a:lnTo>
                  <a:lnTo>
                    <a:pt x="966" y="200"/>
                  </a:lnTo>
                  <a:lnTo>
                    <a:pt x="965" y="198"/>
                  </a:lnTo>
                  <a:lnTo>
                    <a:pt x="964" y="195"/>
                  </a:lnTo>
                  <a:lnTo>
                    <a:pt x="963" y="192"/>
                  </a:lnTo>
                  <a:lnTo>
                    <a:pt x="962" y="190"/>
                  </a:lnTo>
                  <a:lnTo>
                    <a:pt x="961" y="187"/>
                  </a:lnTo>
                  <a:lnTo>
                    <a:pt x="960" y="183"/>
                  </a:lnTo>
                  <a:lnTo>
                    <a:pt x="959" y="180"/>
                  </a:lnTo>
                  <a:lnTo>
                    <a:pt x="958" y="177"/>
                  </a:lnTo>
                  <a:lnTo>
                    <a:pt x="958" y="173"/>
                  </a:lnTo>
                  <a:lnTo>
                    <a:pt x="957" y="169"/>
                  </a:lnTo>
                  <a:lnTo>
                    <a:pt x="957" y="165"/>
                  </a:lnTo>
                  <a:lnTo>
                    <a:pt x="956" y="161"/>
                  </a:lnTo>
                  <a:lnTo>
                    <a:pt x="956" y="157"/>
                  </a:lnTo>
                  <a:lnTo>
                    <a:pt x="955" y="153"/>
                  </a:lnTo>
                  <a:lnTo>
                    <a:pt x="955" y="149"/>
                  </a:lnTo>
                  <a:lnTo>
                    <a:pt x="955" y="145"/>
                  </a:lnTo>
                  <a:lnTo>
                    <a:pt x="954" y="140"/>
                  </a:lnTo>
                  <a:lnTo>
                    <a:pt x="954" y="136"/>
                  </a:lnTo>
                  <a:lnTo>
                    <a:pt x="954" y="131"/>
                  </a:lnTo>
                  <a:lnTo>
                    <a:pt x="953" y="127"/>
                  </a:lnTo>
                  <a:lnTo>
                    <a:pt x="953" y="122"/>
                  </a:lnTo>
                  <a:lnTo>
                    <a:pt x="952" y="118"/>
                  </a:lnTo>
                  <a:lnTo>
                    <a:pt x="952" y="113"/>
                  </a:lnTo>
                  <a:lnTo>
                    <a:pt x="951" y="108"/>
                  </a:lnTo>
                  <a:lnTo>
                    <a:pt x="951" y="104"/>
                  </a:lnTo>
                  <a:lnTo>
                    <a:pt x="950" y="99"/>
                  </a:lnTo>
                  <a:lnTo>
                    <a:pt x="950" y="94"/>
                  </a:lnTo>
                  <a:lnTo>
                    <a:pt x="949" y="90"/>
                  </a:lnTo>
                  <a:lnTo>
                    <a:pt x="948" y="85"/>
                  </a:lnTo>
                  <a:lnTo>
                    <a:pt x="947" y="81"/>
                  </a:lnTo>
                  <a:lnTo>
                    <a:pt x="946" y="76"/>
                  </a:lnTo>
                  <a:lnTo>
                    <a:pt x="945" y="72"/>
                  </a:lnTo>
                  <a:lnTo>
                    <a:pt x="944" y="67"/>
                  </a:lnTo>
                  <a:lnTo>
                    <a:pt x="942" y="63"/>
                  </a:lnTo>
                  <a:lnTo>
                    <a:pt x="941" y="59"/>
                  </a:lnTo>
                  <a:lnTo>
                    <a:pt x="939" y="54"/>
                  </a:lnTo>
                  <a:lnTo>
                    <a:pt x="937" y="50"/>
                  </a:lnTo>
                  <a:lnTo>
                    <a:pt x="936" y="46"/>
                  </a:lnTo>
                  <a:lnTo>
                    <a:pt x="934" y="43"/>
                  </a:lnTo>
                  <a:lnTo>
                    <a:pt x="931" y="39"/>
                  </a:lnTo>
                  <a:lnTo>
                    <a:pt x="929" y="35"/>
                  </a:lnTo>
                  <a:lnTo>
                    <a:pt x="926" y="32"/>
                  </a:lnTo>
                  <a:lnTo>
                    <a:pt x="924" y="28"/>
                  </a:lnTo>
                  <a:lnTo>
                    <a:pt x="921" y="25"/>
                  </a:lnTo>
                  <a:lnTo>
                    <a:pt x="918" y="22"/>
                  </a:lnTo>
                  <a:lnTo>
                    <a:pt x="914" y="19"/>
                  </a:lnTo>
                  <a:lnTo>
                    <a:pt x="911" y="16"/>
                  </a:lnTo>
                  <a:lnTo>
                    <a:pt x="907" y="14"/>
                  </a:lnTo>
                  <a:lnTo>
                    <a:pt x="903" y="11"/>
                  </a:lnTo>
                  <a:lnTo>
                    <a:pt x="899" y="9"/>
                  </a:lnTo>
                  <a:lnTo>
                    <a:pt x="894" y="7"/>
                  </a:lnTo>
                  <a:lnTo>
                    <a:pt x="890" y="5"/>
                  </a:lnTo>
                  <a:lnTo>
                    <a:pt x="885" y="4"/>
                  </a:lnTo>
                  <a:lnTo>
                    <a:pt x="879" y="3"/>
                  </a:lnTo>
                  <a:lnTo>
                    <a:pt x="874" y="1"/>
                  </a:lnTo>
                  <a:lnTo>
                    <a:pt x="868" y="1"/>
                  </a:lnTo>
                  <a:lnTo>
                    <a:pt x="862" y="0"/>
                  </a:lnTo>
                  <a:lnTo>
                    <a:pt x="856" y="0"/>
                  </a:lnTo>
                  <a:lnTo>
                    <a:pt x="849" y="0"/>
                  </a:lnTo>
                  <a:lnTo>
                    <a:pt x="842" y="0"/>
                  </a:lnTo>
                  <a:lnTo>
                    <a:pt x="835" y="0"/>
                  </a:lnTo>
                  <a:lnTo>
                    <a:pt x="827" y="1"/>
                  </a:lnTo>
                  <a:lnTo>
                    <a:pt x="822" y="1"/>
                  </a:lnTo>
                  <a:lnTo>
                    <a:pt x="818" y="2"/>
                  </a:lnTo>
                  <a:lnTo>
                    <a:pt x="813" y="3"/>
                  </a:lnTo>
                  <a:lnTo>
                    <a:pt x="809" y="4"/>
                  </a:lnTo>
                  <a:lnTo>
                    <a:pt x="806" y="5"/>
                  </a:lnTo>
                  <a:lnTo>
                    <a:pt x="803" y="7"/>
                  </a:lnTo>
                  <a:lnTo>
                    <a:pt x="799" y="9"/>
                  </a:lnTo>
                  <a:lnTo>
                    <a:pt x="797" y="11"/>
                  </a:lnTo>
                  <a:lnTo>
                    <a:pt x="794" y="13"/>
                  </a:lnTo>
                  <a:lnTo>
                    <a:pt x="792" y="15"/>
                  </a:lnTo>
                  <a:lnTo>
                    <a:pt x="790" y="18"/>
                  </a:lnTo>
                  <a:lnTo>
                    <a:pt x="788" y="21"/>
                  </a:lnTo>
                  <a:lnTo>
                    <a:pt x="786" y="23"/>
                  </a:lnTo>
                  <a:lnTo>
                    <a:pt x="785" y="26"/>
                  </a:lnTo>
                  <a:lnTo>
                    <a:pt x="784" y="30"/>
                  </a:lnTo>
                  <a:lnTo>
                    <a:pt x="783" y="33"/>
                  </a:lnTo>
                  <a:lnTo>
                    <a:pt x="782" y="36"/>
                  </a:lnTo>
                  <a:lnTo>
                    <a:pt x="781" y="40"/>
                  </a:lnTo>
                  <a:lnTo>
                    <a:pt x="780" y="44"/>
                  </a:lnTo>
                  <a:lnTo>
                    <a:pt x="779" y="48"/>
                  </a:lnTo>
                  <a:lnTo>
                    <a:pt x="779" y="51"/>
                  </a:lnTo>
                  <a:lnTo>
                    <a:pt x="779" y="55"/>
                  </a:lnTo>
                  <a:lnTo>
                    <a:pt x="778" y="59"/>
                  </a:lnTo>
                  <a:lnTo>
                    <a:pt x="778" y="63"/>
                  </a:lnTo>
                  <a:lnTo>
                    <a:pt x="778" y="68"/>
                  </a:lnTo>
                  <a:lnTo>
                    <a:pt x="777" y="72"/>
                  </a:lnTo>
                  <a:lnTo>
                    <a:pt x="777" y="76"/>
                  </a:lnTo>
                  <a:lnTo>
                    <a:pt x="777" y="80"/>
                  </a:lnTo>
                  <a:lnTo>
                    <a:pt x="777" y="85"/>
                  </a:lnTo>
                  <a:lnTo>
                    <a:pt x="776" y="89"/>
                  </a:lnTo>
                  <a:lnTo>
                    <a:pt x="776" y="93"/>
                  </a:lnTo>
                  <a:lnTo>
                    <a:pt x="776" y="97"/>
                  </a:lnTo>
                  <a:lnTo>
                    <a:pt x="775" y="102"/>
                  </a:lnTo>
                  <a:lnTo>
                    <a:pt x="775" y="106"/>
                  </a:lnTo>
                  <a:lnTo>
                    <a:pt x="774" y="110"/>
                  </a:lnTo>
                  <a:lnTo>
                    <a:pt x="774" y="114"/>
                  </a:lnTo>
                  <a:lnTo>
                    <a:pt x="773" y="118"/>
                  </a:lnTo>
                  <a:lnTo>
                    <a:pt x="772" y="122"/>
                  </a:lnTo>
                  <a:lnTo>
                    <a:pt x="771" y="126"/>
                  </a:lnTo>
                  <a:lnTo>
                    <a:pt x="770" y="130"/>
                  </a:lnTo>
                  <a:lnTo>
                    <a:pt x="769" y="134"/>
                  </a:lnTo>
                  <a:lnTo>
                    <a:pt x="767" y="138"/>
                  </a:lnTo>
                  <a:lnTo>
                    <a:pt x="765" y="141"/>
                  </a:lnTo>
                  <a:lnTo>
                    <a:pt x="763" y="145"/>
                  </a:lnTo>
                  <a:lnTo>
                    <a:pt x="761" y="148"/>
                  </a:lnTo>
                  <a:lnTo>
                    <a:pt x="759" y="151"/>
                  </a:lnTo>
                  <a:lnTo>
                    <a:pt x="756" y="154"/>
                  </a:lnTo>
                  <a:lnTo>
                    <a:pt x="753" y="157"/>
                  </a:lnTo>
                  <a:lnTo>
                    <a:pt x="750" y="160"/>
                  </a:lnTo>
                  <a:lnTo>
                    <a:pt x="747" y="163"/>
                  </a:lnTo>
                  <a:lnTo>
                    <a:pt x="743" y="165"/>
                  </a:lnTo>
                  <a:lnTo>
                    <a:pt x="739" y="167"/>
                  </a:lnTo>
                  <a:lnTo>
                    <a:pt x="735" y="169"/>
                  </a:lnTo>
                  <a:lnTo>
                    <a:pt x="730" y="171"/>
                  </a:lnTo>
                  <a:lnTo>
                    <a:pt x="725" y="173"/>
                  </a:lnTo>
                  <a:lnTo>
                    <a:pt x="720" y="174"/>
                  </a:lnTo>
                  <a:lnTo>
                    <a:pt x="714" y="175"/>
                  </a:lnTo>
                  <a:lnTo>
                    <a:pt x="708" y="176"/>
                  </a:lnTo>
                  <a:lnTo>
                    <a:pt x="701" y="177"/>
                  </a:lnTo>
                  <a:lnTo>
                    <a:pt x="692" y="177"/>
                  </a:lnTo>
                  <a:lnTo>
                    <a:pt x="683" y="177"/>
                  </a:lnTo>
                  <a:lnTo>
                    <a:pt x="675" y="176"/>
                  </a:lnTo>
                  <a:lnTo>
                    <a:pt x="667" y="176"/>
                  </a:lnTo>
                  <a:lnTo>
                    <a:pt x="660" y="174"/>
                  </a:lnTo>
                  <a:lnTo>
                    <a:pt x="654" y="173"/>
                  </a:lnTo>
                  <a:lnTo>
                    <a:pt x="648" y="171"/>
                  </a:lnTo>
                  <a:lnTo>
                    <a:pt x="643" y="168"/>
                  </a:lnTo>
                  <a:lnTo>
                    <a:pt x="638" y="164"/>
                  </a:lnTo>
                  <a:lnTo>
                    <a:pt x="634" y="160"/>
                  </a:lnTo>
                  <a:lnTo>
                    <a:pt x="629" y="156"/>
                  </a:lnTo>
                  <a:lnTo>
                    <a:pt x="626" y="150"/>
                  </a:lnTo>
                  <a:lnTo>
                    <a:pt x="622" y="144"/>
                  </a:lnTo>
                  <a:lnTo>
                    <a:pt x="618" y="137"/>
                  </a:lnTo>
                  <a:lnTo>
                    <a:pt x="617" y="137"/>
                  </a:lnTo>
                  <a:lnTo>
                    <a:pt x="616" y="137"/>
                  </a:lnTo>
                  <a:lnTo>
                    <a:pt x="614" y="137"/>
                  </a:lnTo>
                  <a:lnTo>
                    <a:pt x="612" y="137"/>
                  </a:lnTo>
                  <a:lnTo>
                    <a:pt x="610" y="137"/>
                  </a:lnTo>
                  <a:lnTo>
                    <a:pt x="607" y="138"/>
                  </a:lnTo>
                  <a:lnTo>
                    <a:pt x="603" y="138"/>
                  </a:lnTo>
                  <a:lnTo>
                    <a:pt x="600" y="138"/>
                  </a:lnTo>
                  <a:lnTo>
                    <a:pt x="596" y="139"/>
                  </a:lnTo>
                  <a:lnTo>
                    <a:pt x="591" y="139"/>
                  </a:lnTo>
                  <a:lnTo>
                    <a:pt x="586" y="140"/>
                  </a:lnTo>
                  <a:lnTo>
                    <a:pt x="581" y="140"/>
                  </a:lnTo>
                  <a:lnTo>
                    <a:pt x="575" y="141"/>
                  </a:lnTo>
                  <a:lnTo>
                    <a:pt x="569" y="141"/>
                  </a:lnTo>
                  <a:lnTo>
                    <a:pt x="563" y="142"/>
                  </a:lnTo>
                  <a:lnTo>
                    <a:pt x="557" y="142"/>
                  </a:lnTo>
                  <a:lnTo>
                    <a:pt x="550" y="143"/>
                  </a:lnTo>
                  <a:lnTo>
                    <a:pt x="543" y="144"/>
                  </a:lnTo>
                  <a:lnTo>
                    <a:pt x="535" y="144"/>
                  </a:lnTo>
                  <a:lnTo>
                    <a:pt x="528" y="145"/>
                  </a:lnTo>
                  <a:lnTo>
                    <a:pt x="520" y="146"/>
                  </a:lnTo>
                  <a:lnTo>
                    <a:pt x="511" y="146"/>
                  </a:lnTo>
                  <a:lnTo>
                    <a:pt x="503" y="147"/>
                  </a:lnTo>
                  <a:lnTo>
                    <a:pt x="494" y="148"/>
                  </a:lnTo>
                  <a:lnTo>
                    <a:pt x="486" y="149"/>
                  </a:lnTo>
                  <a:lnTo>
                    <a:pt x="477" y="150"/>
                  </a:lnTo>
                  <a:lnTo>
                    <a:pt x="467" y="151"/>
                  </a:lnTo>
                  <a:lnTo>
                    <a:pt x="458" y="151"/>
                  </a:lnTo>
                  <a:lnTo>
                    <a:pt x="448" y="152"/>
                  </a:lnTo>
                  <a:lnTo>
                    <a:pt x="439" y="153"/>
                  </a:lnTo>
                  <a:lnTo>
                    <a:pt x="429" y="154"/>
                  </a:lnTo>
                  <a:lnTo>
                    <a:pt x="419" y="155"/>
                  </a:lnTo>
                  <a:lnTo>
                    <a:pt x="409" y="156"/>
                  </a:lnTo>
                  <a:lnTo>
                    <a:pt x="399" y="157"/>
                  </a:lnTo>
                  <a:lnTo>
                    <a:pt x="388" y="158"/>
                  </a:lnTo>
                  <a:lnTo>
                    <a:pt x="378" y="159"/>
                  </a:lnTo>
                  <a:lnTo>
                    <a:pt x="368" y="160"/>
                  </a:lnTo>
                  <a:lnTo>
                    <a:pt x="357" y="161"/>
                  </a:lnTo>
                  <a:lnTo>
                    <a:pt x="346" y="162"/>
                  </a:lnTo>
                  <a:lnTo>
                    <a:pt x="336" y="163"/>
                  </a:lnTo>
                  <a:lnTo>
                    <a:pt x="325" y="164"/>
                  </a:lnTo>
                  <a:lnTo>
                    <a:pt x="315" y="165"/>
                  </a:lnTo>
                  <a:lnTo>
                    <a:pt x="304" y="166"/>
                  </a:lnTo>
                  <a:lnTo>
                    <a:pt x="293" y="166"/>
                  </a:lnTo>
                  <a:lnTo>
                    <a:pt x="283" y="167"/>
                  </a:lnTo>
                  <a:lnTo>
                    <a:pt x="272" y="168"/>
                  </a:lnTo>
                  <a:lnTo>
                    <a:pt x="261" y="169"/>
                  </a:lnTo>
                  <a:lnTo>
                    <a:pt x="251" y="170"/>
                  </a:lnTo>
                  <a:lnTo>
                    <a:pt x="241" y="171"/>
                  </a:lnTo>
                  <a:lnTo>
                    <a:pt x="230" y="172"/>
                  </a:lnTo>
                  <a:lnTo>
                    <a:pt x="220" y="173"/>
                  </a:lnTo>
                  <a:lnTo>
                    <a:pt x="210" y="174"/>
                  </a:lnTo>
                  <a:lnTo>
                    <a:pt x="200" y="175"/>
                  </a:lnTo>
                  <a:lnTo>
                    <a:pt x="190" y="176"/>
                  </a:lnTo>
                  <a:lnTo>
                    <a:pt x="180" y="177"/>
                  </a:lnTo>
                  <a:lnTo>
                    <a:pt x="170" y="178"/>
                  </a:lnTo>
                  <a:lnTo>
                    <a:pt x="160" y="179"/>
                  </a:lnTo>
                  <a:lnTo>
                    <a:pt x="151" y="179"/>
                  </a:lnTo>
                  <a:lnTo>
                    <a:pt x="142" y="180"/>
                  </a:lnTo>
                  <a:lnTo>
                    <a:pt x="133" y="181"/>
                  </a:lnTo>
                  <a:lnTo>
                    <a:pt x="124" y="182"/>
                  </a:lnTo>
                  <a:lnTo>
                    <a:pt x="115" y="183"/>
                  </a:lnTo>
                  <a:lnTo>
                    <a:pt x="107" y="184"/>
                  </a:lnTo>
                  <a:lnTo>
                    <a:pt x="99" y="184"/>
                  </a:lnTo>
                  <a:lnTo>
                    <a:pt x="91" y="185"/>
                  </a:lnTo>
                  <a:lnTo>
                    <a:pt x="83" y="186"/>
                  </a:lnTo>
                  <a:lnTo>
                    <a:pt x="76" y="186"/>
                  </a:lnTo>
                  <a:lnTo>
                    <a:pt x="69" y="187"/>
                  </a:lnTo>
                  <a:lnTo>
                    <a:pt x="62" y="188"/>
                  </a:lnTo>
                  <a:lnTo>
                    <a:pt x="55" y="188"/>
                  </a:lnTo>
                  <a:lnTo>
                    <a:pt x="49" y="189"/>
                  </a:lnTo>
                  <a:lnTo>
                    <a:pt x="43" y="189"/>
                  </a:lnTo>
                  <a:lnTo>
                    <a:pt x="38" y="190"/>
                  </a:lnTo>
                  <a:lnTo>
                    <a:pt x="32" y="190"/>
                  </a:lnTo>
                  <a:lnTo>
                    <a:pt x="27" y="191"/>
                  </a:lnTo>
                  <a:lnTo>
                    <a:pt x="23" y="191"/>
                  </a:lnTo>
                  <a:lnTo>
                    <a:pt x="19" y="192"/>
                  </a:lnTo>
                  <a:lnTo>
                    <a:pt x="15" y="192"/>
                  </a:lnTo>
                  <a:lnTo>
                    <a:pt x="12" y="192"/>
                  </a:lnTo>
                  <a:lnTo>
                    <a:pt x="9" y="193"/>
                  </a:lnTo>
                  <a:lnTo>
                    <a:pt x="6" y="193"/>
                  </a:lnTo>
                  <a:lnTo>
                    <a:pt x="4" y="193"/>
                  </a:lnTo>
                  <a:lnTo>
                    <a:pt x="2" y="193"/>
                  </a:lnTo>
                  <a:lnTo>
                    <a:pt x="1" y="193"/>
                  </a:lnTo>
                  <a:lnTo>
                    <a:pt x="0" y="193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" name="Kombinationstegning 13">
              <a:extLst>
                <a:ext uri="{FF2B5EF4-FFF2-40B4-BE49-F238E27FC236}">
                  <a16:creationId xmlns:a16="http://schemas.microsoft.com/office/drawing/2014/main" id="{E3952E2A-1EB8-44E2-9F17-571BE4EF9721}"/>
                </a:ext>
              </a:extLst>
            </p:cNvPr>
            <p:cNvSpPr/>
            <p:nvPr/>
          </p:nvSpPr>
          <p:spPr>
            <a:xfrm>
              <a:off x="6143746" y="4629131"/>
              <a:ext cx="224377" cy="174040"/>
            </a:xfrm>
            <a:custGeom>
              <a:avLst/>
              <a:gdLst>
                <a:gd name="connsiteX0" fmla="*/ 16807 w 224905"/>
                <a:gd name="connsiteY0" fmla="*/ 66287 h 174030"/>
                <a:gd name="connsiteX1" fmla="*/ 95388 w 224905"/>
                <a:gd name="connsiteY1" fmla="*/ 16281 h 174030"/>
                <a:gd name="connsiteX2" fmla="*/ 159682 w 224905"/>
                <a:gd name="connsiteY2" fmla="*/ 1993 h 174030"/>
                <a:gd name="connsiteX3" fmla="*/ 209688 w 224905"/>
                <a:gd name="connsiteY3" fmla="*/ 54381 h 174030"/>
                <a:gd name="connsiteX4" fmla="*/ 223976 w 224905"/>
                <a:gd name="connsiteY4" fmla="*/ 116293 h 174030"/>
                <a:gd name="connsiteX5" fmla="*/ 188257 w 224905"/>
                <a:gd name="connsiteY5" fmla="*/ 171062 h 174030"/>
                <a:gd name="connsiteX6" fmla="*/ 123963 w 224905"/>
                <a:gd name="connsiteY6" fmla="*/ 163918 h 174030"/>
                <a:gd name="connsiteX7" fmla="*/ 23951 w 224905"/>
                <a:gd name="connsiteY7" fmla="*/ 140106 h 174030"/>
                <a:gd name="connsiteX8" fmla="*/ 9663 w 224905"/>
                <a:gd name="connsiteY8" fmla="*/ 135343 h 174030"/>
                <a:gd name="connsiteX9" fmla="*/ 138 w 224905"/>
                <a:gd name="connsiteY9" fmla="*/ 142487 h 174030"/>
                <a:gd name="connsiteX10" fmla="*/ 16807 w 224905"/>
                <a:gd name="connsiteY10" fmla="*/ 66287 h 174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905" h="174030">
                  <a:moveTo>
                    <a:pt x="16807" y="66287"/>
                  </a:moveTo>
                  <a:cubicBezTo>
                    <a:pt x="32682" y="45253"/>
                    <a:pt x="71576" y="26997"/>
                    <a:pt x="95388" y="16281"/>
                  </a:cubicBezTo>
                  <a:cubicBezTo>
                    <a:pt x="119201" y="5565"/>
                    <a:pt x="140632" y="-4357"/>
                    <a:pt x="159682" y="1993"/>
                  </a:cubicBezTo>
                  <a:cubicBezTo>
                    <a:pt x="178732" y="8343"/>
                    <a:pt x="198972" y="35331"/>
                    <a:pt x="209688" y="54381"/>
                  </a:cubicBezTo>
                  <a:cubicBezTo>
                    <a:pt x="220404" y="73431"/>
                    <a:pt x="227548" y="96846"/>
                    <a:pt x="223976" y="116293"/>
                  </a:cubicBezTo>
                  <a:cubicBezTo>
                    <a:pt x="220404" y="135740"/>
                    <a:pt x="204926" y="163125"/>
                    <a:pt x="188257" y="171062"/>
                  </a:cubicBezTo>
                  <a:cubicBezTo>
                    <a:pt x="171588" y="178999"/>
                    <a:pt x="151347" y="169077"/>
                    <a:pt x="123963" y="163918"/>
                  </a:cubicBezTo>
                  <a:cubicBezTo>
                    <a:pt x="96579" y="158759"/>
                    <a:pt x="43001" y="144868"/>
                    <a:pt x="23951" y="140106"/>
                  </a:cubicBezTo>
                  <a:cubicBezTo>
                    <a:pt x="4901" y="135344"/>
                    <a:pt x="13632" y="134946"/>
                    <a:pt x="9663" y="135343"/>
                  </a:cubicBezTo>
                  <a:cubicBezTo>
                    <a:pt x="5694" y="135740"/>
                    <a:pt x="-1053" y="157965"/>
                    <a:pt x="138" y="142487"/>
                  </a:cubicBezTo>
                  <a:cubicBezTo>
                    <a:pt x="1329" y="127009"/>
                    <a:pt x="932" y="87321"/>
                    <a:pt x="16807" y="66287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Kombinationstegning 14">
              <a:extLst>
                <a:ext uri="{FF2B5EF4-FFF2-40B4-BE49-F238E27FC236}">
                  <a16:creationId xmlns:a16="http://schemas.microsoft.com/office/drawing/2014/main" id="{E11DC15A-0FD6-48C8-8D6C-967F0E1E1BD2}"/>
                </a:ext>
              </a:extLst>
            </p:cNvPr>
            <p:cNvSpPr/>
            <p:nvPr/>
          </p:nvSpPr>
          <p:spPr>
            <a:xfrm>
              <a:off x="6129545" y="4676414"/>
              <a:ext cx="19882" cy="114685"/>
            </a:xfrm>
            <a:custGeom>
              <a:avLst/>
              <a:gdLst>
                <a:gd name="connsiteX0" fmla="*/ 0 w 19964"/>
                <a:gd name="connsiteY0" fmla="*/ 0 h 114300"/>
                <a:gd name="connsiteX1" fmla="*/ 19050 w 19964"/>
                <a:gd name="connsiteY1" fmla="*/ 54769 h 114300"/>
                <a:gd name="connsiteX2" fmla="*/ 16669 w 19964"/>
                <a:gd name="connsiteY2" fmla="*/ 88106 h 114300"/>
                <a:gd name="connsiteX3" fmla="*/ 14288 w 19964"/>
                <a:gd name="connsiteY3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64" h="114300">
                  <a:moveTo>
                    <a:pt x="0" y="0"/>
                  </a:moveTo>
                  <a:cubicBezTo>
                    <a:pt x="8136" y="20042"/>
                    <a:pt x="16272" y="40085"/>
                    <a:pt x="19050" y="54769"/>
                  </a:cubicBezTo>
                  <a:cubicBezTo>
                    <a:pt x="21828" y="69453"/>
                    <a:pt x="17463" y="78184"/>
                    <a:pt x="16669" y="88106"/>
                  </a:cubicBezTo>
                  <a:cubicBezTo>
                    <a:pt x="15875" y="98028"/>
                    <a:pt x="15081" y="106164"/>
                    <a:pt x="14288" y="114300"/>
                  </a:cubicBezTo>
                </a:path>
              </a:pathLst>
            </a:cu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10" name="Ellipse 309">
            <a:extLst>
              <a:ext uri="{FF2B5EF4-FFF2-40B4-BE49-F238E27FC236}">
                <a16:creationId xmlns:a16="http://schemas.microsoft.com/office/drawing/2014/main" id="{F66C721E-7C1E-42CD-8691-48AFF96EE40D}"/>
              </a:ext>
            </a:extLst>
          </p:cNvPr>
          <p:cNvSpPr/>
          <p:nvPr/>
        </p:nvSpPr>
        <p:spPr>
          <a:xfrm>
            <a:off x="6443663" y="4441825"/>
            <a:ext cx="52387" cy="3492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Kombinationstegning 16">
            <a:extLst>
              <a:ext uri="{FF2B5EF4-FFF2-40B4-BE49-F238E27FC236}">
                <a16:creationId xmlns:a16="http://schemas.microsoft.com/office/drawing/2014/main" id="{74052208-06B5-44F8-8A73-EACE4DB7F295}"/>
              </a:ext>
            </a:extLst>
          </p:cNvPr>
          <p:cNvSpPr/>
          <p:nvPr/>
        </p:nvSpPr>
        <p:spPr>
          <a:xfrm>
            <a:off x="6221413" y="4335463"/>
            <a:ext cx="193675" cy="130175"/>
          </a:xfrm>
          <a:custGeom>
            <a:avLst/>
            <a:gdLst>
              <a:gd name="connsiteX0" fmla="*/ 192882 w 192882"/>
              <a:gd name="connsiteY0" fmla="*/ 128588 h 128588"/>
              <a:gd name="connsiteX1" fmla="*/ 64294 w 192882"/>
              <a:gd name="connsiteY1" fmla="*/ 92869 h 128588"/>
              <a:gd name="connsiteX2" fmla="*/ 0 w 192882"/>
              <a:gd name="connsiteY2" fmla="*/ 0 h 128588"/>
              <a:gd name="connsiteX3" fmla="*/ 0 w 192882"/>
              <a:gd name="connsiteY3" fmla="*/ 0 h 128588"/>
              <a:gd name="connsiteX4" fmla="*/ 4763 w 192882"/>
              <a:gd name="connsiteY4" fmla="*/ 7144 h 12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882" h="128588">
                <a:moveTo>
                  <a:pt x="192882" y="128588"/>
                </a:moveTo>
                <a:cubicBezTo>
                  <a:pt x="144661" y="121444"/>
                  <a:pt x="96441" y="114300"/>
                  <a:pt x="64294" y="92869"/>
                </a:cubicBezTo>
                <a:cubicBezTo>
                  <a:pt x="32147" y="71438"/>
                  <a:pt x="0" y="0"/>
                  <a:pt x="0" y="0"/>
                </a:cubicBezTo>
                <a:lnTo>
                  <a:pt x="0" y="0"/>
                </a:lnTo>
                <a:lnTo>
                  <a:pt x="4763" y="7144"/>
                </a:lnTo>
              </a:path>
            </a:pathLst>
          </a:custGeom>
          <a:noFill/>
          <a:ln w="19050"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3" name="Kombinationstegning 312">
            <a:extLst>
              <a:ext uri="{FF2B5EF4-FFF2-40B4-BE49-F238E27FC236}">
                <a16:creationId xmlns:a16="http://schemas.microsoft.com/office/drawing/2014/main" id="{F95DE1C9-4D09-4F1B-B66C-BBACBEABB7D7}"/>
              </a:ext>
            </a:extLst>
          </p:cNvPr>
          <p:cNvSpPr/>
          <p:nvPr/>
        </p:nvSpPr>
        <p:spPr>
          <a:xfrm flipV="1">
            <a:off x="6229350" y="4492625"/>
            <a:ext cx="192088" cy="128588"/>
          </a:xfrm>
          <a:custGeom>
            <a:avLst/>
            <a:gdLst>
              <a:gd name="connsiteX0" fmla="*/ 192882 w 192882"/>
              <a:gd name="connsiteY0" fmla="*/ 128588 h 128588"/>
              <a:gd name="connsiteX1" fmla="*/ 64294 w 192882"/>
              <a:gd name="connsiteY1" fmla="*/ 92869 h 128588"/>
              <a:gd name="connsiteX2" fmla="*/ 0 w 192882"/>
              <a:gd name="connsiteY2" fmla="*/ 0 h 128588"/>
              <a:gd name="connsiteX3" fmla="*/ 0 w 192882"/>
              <a:gd name="connsiteY3" fmla="*/ 0 h 128588"/>
              <a:gd name="connsiteX4" fmla="*/ 4763 w 192882"/>
              <a:gd name="connsiteY4" fmla="*/ 7144 h 12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882" h="128588">
                <a:moveTo>
                  <a:pt x="192882" y="128588"/>
                </a:moveTo>
                <a:cubicBezTo>
                  <a:pt x="144661" y="121444"/>
                  <a:pt x="96441" y="114300"/>
                  <a:pt x="64294" y="92869"/>
                </a:cubicBezTo>
                <a:cubicBezTo>
                  <a:pt x="32147" y="71438"/>
                  <a:pt x="0" y="0"/>
                  <a:pt x="0" y="0"/>
                </a:cubicBezTo>
                <a:lnTo>
                  <a:pt x="0" y="0"/>
                </a:lnTo>
                <a:lnTo>
                  <a:pt x="4763" y="7144"/>
                </a:lnTo>
              </a:path>
            </a:pathLst>
          </a:custGeom>
          <a:noFill/>
          <a:ln w="19050"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4" name="Ellipse 313">
            <a:extLst>
              <a:ext uri="{FF2B5EF4-FFF2-40B4-BE49-F238E27FC236}">
                <a16:creationId xmlns:a16="http://schemas.microsoft.com/office/drawing/2014/main" id="{CEEC3D4F-AD13-4005-B6D3-686D144A81E5}"/>
              </a:ext>
            </a:extLst>
          </p:cNvPr>
          <p:cNvSpPr/>
          <p:nvPr/>
        </p:nvSpPr>
        <p:spPr>
          <a:xfrm>
            <a:off x="7123113" y="5635625"/>
            <a:ext cx="50800" cy="34925"/>
          </a:xfrm>
          <a:prstGeom prst="ellipse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3" name="Text Box 4">
            <a:extLst>
              <a:ext uri="{FF2B5EF4-FFF2-40B4-BE49-F238E27FC236}">
                <a16:creationId xmlns:a16="http://schemas.microsoft.com/office/drawing/2014/main" id="{F5251893-1ACF-42DC-95F8-BC9D8E069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538288"/>
            <a:ext cx="8048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Dér kan de tilsyneladende beskadige diskus’ loft og gulv og lave utætheder, så vævs-irriterende kerne-materiale kan trænge op/ned i hvirvellegemerne.</a:t>
            </a:r>
            <a:endParaRPr lang="en-US" altLang="da-DK" sz="2400">
              <a:latin typeface="Arial normal" charset="0"/>
            </a:endParaRPr>
          </a:p>
        </p:txBody>
      </p:sp>
      <p:sp>
        <p:nvSpPr>
          <p:cNvPr id="20" name="Kombinationstegning 19">
            <a:extLst>
              <a:ext uri="{FF2B5EF4-FFF2-40B4-BE49-F238E27FC236}">
                <a16:creationId xmlns:a16="http://schemas.microsoft.com/office/drawing/2014/main" id="{5BD04897-FC45-4C88-9C57-21C1F3CDE264}"/>
              </a:ext>
            </a:extLst>
          </p:cNvPr>
          <p:cNvSpPr/>
          <p:nvPr/>
        </p:nvSpPr>
        <p:spPr>
          <a:xfrm>
            <a:off x="5491163" y="4092575"/>
            <a:ext cx="695325" cy="827088"/>
          </a:xfrm>
          <a:custGeom>
            <a:avLst/>
            <a:gdLst>
              <a:gd name="connsiteX0" fmla="*/ 167419 w 696209"/>
              <a:gd name="connsiteY0" fmla="*/ 269734 h 827201"/>
              <a:gd name="connsiteX1" fmla="*/ 362682 w 696209"/>
              <a:gd name="connsiteY1" fmla="*/ 281640 h 827201"/>
              <a:gd name="connsiteX2" fmla="*/ 455550 w 696209"/>
              <a:gd name="connsiteY2" fmla="*/ 286403 h 827201"/>
              <a:gd name="connsiteX3" fmla="*/ 469838 w 696209"/>
              <a:gd name="connsiteY3" fmla="*/ 286403 h 827201"/>
              <a:gd name="connsiteX4" fmla="*/ 498413 w 696209"/>
              <a:gd name="connsiteY4" fmla="*/ 286403 h 827201"/>
              <a:gd name="connsiteX5" fmla="*/ 505557 w 696209"/>
              <a:gd name="connsiteY5" fmla="*/ 234015 h 827201"/>
              <a:gd name="connsiteX6" fmla="*/ 496032 w 696209"/>
              <a:gd name="connsiteY6" fmla="*/ 167340 h 827201"/>
              <a:gd name="connsiteX7" fmla="*/ 412688 w 696209"/>
              <a:gd name="connsiteY7" fmla="*/ 107809 h 827201"/>
              <a:gd name="connsiteX8" fmla="*/ 462694 w 696209"/>
              <a:gd name="connsiteY8" fmla="*/ 7797 h 827201"/>
              <a:gd name="connsiteX9" fmla="*/ 603188 w 696209"/>
              <a:gd name="connsiteY9" fmla="*/ 14940 h 827201"/>
              <a:gd name="connsiteX10" fmla="*/ 657957 w 696209"/>
              <a:gd name="connsiteY10" fmla="*/ 81615 h 827201"/>
              <a:gd name="connsiteX11" fmla="*/ 653194 w 696209"/>
              <a:gd name="connsiteY11" fmla="*/ 143528 h 827201"/>
              <a:gd name="connsiteX12" fmla="*/ 605569 w 696209"/>
              <a:gd name="connsiteY12" fmla="*/ 181628 h 827201"/>
              <a:gd name="connsiteX13" fmla="*/ 584138 w 696209"/>
              <a:gd name="connsiteY13" fmla="*/ 217347 h 827201"/>
              <a:gd name="connsiteX14" fmla="*/ 565088 w 696209"/>
              <a:gd name="connsiteY14" fmla="*/ 281640 h 827201"/>
              <a:gd name="connsiteX15" fmla="*/ 565088 w 696209"/>
              <a:gd name="connsiteY15" fmla="*/ 293547 h 827201"/>
              <a:gd name="connsiteX16" fmla="*/ 581757 w 696209"/>
              <a:gd name="connsiteY16" fmla="*/ 293547 h 827201"/>
              <a:gd name="connsiteX17" fmla="*/ 603188 w 696209"/>
              <a:gd name="connsiteY17" fmla="*/ 293547 h 827201"/>
              <a:gd name="connsiteX18" fmla="*/ 622238 w 696209"/>
              <a:gd name="connsiteY18" fmla="*/ 293547 h 827201"/>
              <a:gd name="connsiteX19" fmla="*/ 653194 w 696209"/>
              <a:gd name="connsiteY19" fmla="*/ 286403 h 827201"/>
              <a:gd name="connsiteX20" fmla="*/ 653194 w 696209"/>
              <a:gd name="connsiteY20" fmla="*/ 293547 h 827201"/>
              <a:gd name="connsiteX21" fmla="*/ 653194 w 696209"/>
              <a:gd name="connsiteY21" fmla="*/ 310215 h 827201"/>
              <a:gd name="connsiteX22" fmla="*/ 646050 w 696209"/>
              <a:gd name="connsiteY22" fmla="*/ 360222 h 827201"/>
              <a:gd name="connsiteX23" fmla="*/ 638907 w 696209"/>
              <a:gd name="connsiteY23" fmla="*/ 410228 h 827201"/>
              <a:gd name="connsiteX24" fmla="*/ 679388 w 696209"/>
              <a:gd name="connsiteY24" fmla="*/ 445947 h 827201"/>
              <a:gd name="connsiteX25" fmla="*/ 660338 w 696209"/>
              <a:gd name="connsiteY25" fmla="*/ 476903 h 827201"/>
              <a:gd name="connsiteX26" fmla="*/ 696057 w 696209"/>
              <a:gd name="connsiteY26" fmla="*/ 498334 h 827201"/>
              <a:gd name="connsiteX27" fmla="*/ 672244 w 696209"/>
              <a:gd name="connsiteY27" fmla="*/ 498334 h 827201"/>
              <a:gd name="connsiteX28" fmla="*/ 648432 w 696209"/>
              <a:gd name="connsiteY28" fmla="*/ 503097 h 827201"/>
              <a:gd name="connsiteX29" fmla="*/ 538894 w 696209"/>
              <a:gd name="connsiteY29" fmla="*/ 517384 h 827201"/>
              <a:gd name="connsiteX30" fmla="*/ 519844 w 696209"/>
              <a:gd name="connsiteY30" fmla="*/ 517384 h 827201"/>
              <a:gd name="connsiteX31" fmla="*/ 488888 w 696209"/>
              <a:gd name="connsiteY31" fmla="*/ 519765 h 827201"/>
              <a:gd name="connsiteX32" fmla="*/ 488888 w 696209"/>
              <a:gd name="connsiteY32" fmla="*/ 538815 h 827201"/>
              <a:gd name="connsiteX33" fmla="*/ 486507 w 696209"/>
              <a:gd name="connsiteY33" fmla="*/ 560247 h 827201"/>
              <a:gd name="connsiteX34" fmla="*/ 484125 w 696209"/>
              <a:gd name="connsiteY34" fmla="*/ 610253 h 827201"/>
              <a:gd name="connsiteX35" fmla="*/ 569850 w 696209"/>
              <a:gd name="connsiteY35" fmla="*/ 667403 h 827201"/>
              <a:gd name="connsiteX36" fmla="*/ 607950 w 696209"/>
              <a:gd name="connsiteY36" fmla="*/ 734078 h 827201"/>
              <a:gd name="connsiteX37" fmla="*/ 526988 w 696209"/>
              <a:gd name="connsiteY37" fmla="*/ 826947 h 827201"/>
              <a:gd name="connsiteX38" fmla="*/ 357919 w 696209"/>
              <a:gd name="connsiteY38" fmla="*/ 762653 h 827201"/>
              <a:gd name="connsiteX39" fmla="*/ 286482 w 696209"/>
              <a:gd name="connsiteY39" fmla="*/ 793609 h 827201"/>
              <a:gd name="connsiteX40" fmla="*/ 267432 w 696209"/>
              <a:gd name="connsiteY40" fmla="*/ 745984 h 827201"/>
              <a:gd name="connsiteX41" fmla="*/ 350775 w 696209"/>
              <a:gd name="connsiteY41" fmla="*/ 662640 h 827201"/>
              <a:gd name="connsiteX42" fmla="*/ 331725 w 696209"/>
              <a:gd name="connsiteY42" fmla="*/ 626922 h 827201"/>
              <a:gd name="connsiteX43" fmla="*/ 360300 w 696209"/>
              <a:gd name="connsiteY43" fmla="*/ 538815 h 827201"/>
              <a:gd name="connsiteX44" fmla="*/ 362682 w 696209"/>
              <a:gd name="connsiteY44" fmla="*/ 515003 h 827201"/>
              <a:gd name="connsiteX45" fmla="*/ 326963 w 696209"/>
              <a:gd name="connsiteY45" fmla="*/ 531672 h 827201"/>
              <a:gd name="connsiteX46" fmla="*/ 284100 w 696209"/>
              <a:gd name="connsiteY46" fmla="*/ 536434 h 827201"/>
              <a:gd name="connsiteX47" fmla="*/ 174563 w 696209"/>
              <a:gd name="connsiteY47" fmla="*/ 536434 h 827201"/>
              <a:gd name="connsiteX48" fmla="*/ 107888 w 696209"/>
              <a:gd name="connsiteY48" fmla="*/ 526909 h 827201"/>
              <a:gd name="connsiteX49" fmla="*/ 55500 w 696209"/>
              <a:gd name="connsiteY49" fmla="*/ 498334 h 827201"/>
              <a:gd name="connsiteX50" fmla="*/ 732 w 696209"/>
              <a:gd name="connsiteY50" fmla="*/ 388797 h 827201"/>
              <a:gd name="connsiteX51" fmla="*/ 29307 w 696209"/>
              <a:gd name="connsiteY51" fmla="*/ 286403 h 827201"/>
              <a:gd name="connsiteX52" fmla="*/ 103125 w 696209"/>
              <a:gd name="connsiteY52" fmla="*/ 250684 h 827201"/>
              <a:gd name="connsiteX53" fmla="*/ 167419 w 696209"/>
              <a:gd name="connsiteY53" fmla="*/ 269734 h 82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696209" h="827201">
                <a:moveTo>
                  <a:pt x="167419" y="269734"/>
                </a:moveTo>
                <a:lnTo>
                  <a:pt x="362682" y="281640"/>
                </a:lnTo>
                <a:lnTo>
                  <a:pt x="455550" y="286403"/>
                </a:lnTo>
                <a:cubicBezTo>
                  <a:pt x="473409" y="287197"/>
                  <a:pt x="469838" y="286403"/>
                  <a:pt x="469838" y="286403"/>
                </a:cubicBezTo>
                <a:cubicBezTo>
                  <a:pt x="476982" y="286403"/>
                  <a:pt x="492460" y="295134"/>
                  <a:pt x="498413" y="286403"/>
                </a:cubicBezTo>
                <a:cubicBezTo>
                  <a:pt x="504366" y="277672"/>
                  <a:pt x="505954" y="253859"/>
                  <a:pt x="505557" y="234015"/>
                </a:cubicBezTo>
                <a:cubicBezTo>
                  <a:pt x="505160" y="214171"/>
                  <a:pt x="511510" y="188374"/>
                  <a:pt x="496032" y="167340"/>
                </a:cubicBezTo>
                <a:cubicBezTo>
                  <a:pt x="480554" y="146306"/>
                  <a:pt x="418244" y="134399"/>
                  <a:pt x="412688" y="107809"/>
                </a:cubicBezTo>
                <a:cubicBezTo>
                  <a:pt x="407132" y="81219"/>
                  <a:pt x="430944" y="23275"/>
                  <a:pt x="462694" y="7797"/>
                </a:cubicBezTo>
                <a:cubicBezTo>
                  <a:pt x="494444" y="-7681"/>
                  <a:pt x="570644" y="2637"/>
                  <a:pt x="603188" y="14940"/>
                </a:cubicBezTo>
                <a:cubicBezTo>
                  <a:pt x="635732" y="27243"/>
                  <a:pt x="649623" y="60184"/>
                  <a:pt x="657957" y="81615"/>
                </a:cubicBezTo>
                <a:cubicBezTo>
                  <a:pt x="666291" y="103046"/>
                  <a:pt x="661925" y="126859"/>
                  <a:pt x="653194" y="143528"/>
                </a:cubicBezTo>
                <a:cubicBezTo>
                  <a:pt x="644463" y="160197"/>
                  <a:pt x="617078" y="169325"/>
                  <a:pt x="605569" y="181628"/>
                </a:cubicBezTo>
                <a:cubicBezTo>
                  <a:pt x="594060" y="193931"/>
                  <a:pt x="590885" y="200678"/>
                  <a:pt x="584138" y="217347"/>
                </a:cubicBezTo>
                <a:cubicBezTo>
                  <a:pt x="577391" y="234016"/>
                  <a:pt x="568263" y="268940"/>
                  <a:pt x="565088" y="281640"/>
                </a:cubicBezTo>
                <a:cubicBezTo>
                  <a:pt x="561913" y="294340"/>
                  <a:pt x="562310" y="291563"/>
                  <a:pt x="565088" y="293547"/>
                </a:cubicBezTo>
                <a:cubicBezTo>
                  <a:pt x="567866" y="295532"/>
                  <a:pt x="581757" y="293547"/>
                  <a:pt x="581757" y="293547"/>
                </a:cubicBezTo>
                <a:lnTo>
                  <a:pt x="603188" y="293547"/>
                </a:lnTo>
                <a:cubicBezTo>
                  <a:pt x="609935" y="293547"/>
                  <a:pt x="613904" y="294738"/>
                  <a:pt x="622238" y="293547"/>
                </a:cubicBezTo>
                <a:cubicBezTo>
                  <a:pt x="630572" y="292356"/>
                  <a:pt x="648035" y="286403"/>
                  <a:pt x="653194" y="286403"/>
                </a:cubicBezTo>
                <a:cubicBezTo>
                  <a:pt x="658353" y="286403"/>
                  <a:pt x="653194" y="293547"/>
                  <a:pt x="653194" y="293547"/>
                </a:cubicBezTo>
                <a:cubicBezTo>
                  <a:pt x="653194" y="297516"/>
                  <a:pt x="654385" y="299103"/>
                  <a:pt x="653194" y="310215"/>
                </a:cubicBezTo>
                <a:cubicBezTo>
                  <a:pt x="652003" y="321328"/>
                  <a:pt x="646050" y="360222"/>
                  <a:pt x="646050" y="360222"/>
                </a:cubicBezTo>
                <a:cubicBezTo>
                  <a:pt x="643669" y="376891"/>
                  <a:pt x="633351" y="395940"/>
                  <a:pt x="638907" y="410228"/>
                </a:cubicBezTo>
                <a:cubicBezTo>
                  <a:pt x="644463" y="424516"/>
                  <a:pt x="675816" y="434835"/>
                  <a:pt x="679388" y="445947"/>
                </a:cubicBezTo>
                <a:cubicBezTo>
                  <a:pt x="682960" y="457059"/>
                  <a:pt x="657560" y="468172"/>
                  <a:pt x="660338" y="476903"/>
                </a:cubicBezTo>
                <a:cubicBezTo>
                  <a:pt x="663116" y="485634"/>
                  <a:pt x="694073" y="494762"/>
                  <a:pt x="696057" y="498334"/>
                </a:cubicBezTo>
                <a:cubicBezTo>
                  <a:pt x="698041" y="501906"/>
                  <a:pt x="680181" y="497540"/>
                  <a:pt x="672244" y="498334"/>
                </a:cubicBezTo>
                <a:cubicBezTo>
                  <a:pt x="664307" y="499128"/>
                  <a:pt x="670657" y="499922"/>
                  <a:pt x="648432" y="503097"/>
                </a:cubicBezTo>
                <a:cubicBezTo>
                  <a:pt x="626207" y="506272"/>
                  <a:pt x="560325" y="515003"/>
                  <a:pt x="538894" y="517384"/>
                </a:cubicBezTo>
                <a:cubicBezTo>
                  <a:pt x="517463" y="519765"/>
                  <a:pt x="528178" y="516987"/>
                  <a:pt x="519844" y="517384"/>
                </a:cubicBezTo>
                <a:cubicBezTo>
                  <a:pt x="511510" y="517781"/>
                  <a:pt x="494047" y="516193"/>
                  <a:pt x="488888" y="519765"/>
                </a:cubicBezTo>
                <a:cubicBezTo>
                  <a:pt x="483729" y="523337"/>
                  <a:pt x="489285" y="532068"/>
                  <a:pt x="488888" y="538815"/>
                </a:cubicBezTo>
                <a:cubicBezTo>
                  <a:pt x="488491" y="545562"/>
                  <a:pt x="487301" y="548341"/>
                  <a:pt x="486507" y="560247"/>
                </a:cubicBezTo>
                <a:cubicBezTo>
                  <a:pt x="485713" y="572153"/>
                  <a:pt x="470235" y="592394"/>
                  <a:pt x="484125" y="610253"/>
                </a:cubicBezTo>
                <a:cubicBezTo>
                  <a:pt x="498016" y="628112"/>
                  <a:pt x="549213" y="646766"/>
                  <a:pt x="569850" y="667403"/>
                </a:cubicBezTo>
                <a:cubicBezTo>
                  <a:pt x="590487" y="688040"/>
                  <a:pt x="615094" y="707487"/>
                  <a:pt x="607950" y="734078"/>
                </a:cubicBezTo>
                <a:cubicBezTo>
                  <a:pt x="600806" y="760669"/>
                  <a:pt x="568660" y="822185"/>
                  <a:pt x="526988" y="826947"/>
                </a:cubicBezTo>
                <a:cubicBezTo>
                  <a:pt x="485316" y="831710"/>
                  <a:pt x="398003" y="768209"/>
                  <a:pt x="357919" y="762653"/>
                </a:cubicBezTo>
                <a:cubicBezTo>
                  <a:pt x="317835" y="757097"/>
                  <a:pt x="301563" y="796387"/>
                  <a:pt x="286482" y="793609"/>
                </a:cubicBezTo>
                <a:cubicBezTo>
                  <a:pt x="271401" y="790831"/>
                  <a:pt x="256716" y="767812"/>
                  <a:pt x="267432" y="745984"/>
                </a:cubicBezTo>
                <a:cubicBezTo>
                  <a:pt x="278148" y="724156"/>
                  <a:pt x="340060" y="682484"/>
                  <a:pt x="350775" y="662640"/>
                </a:cubicBezTo>
                <a:cubicBezTo>
                  <a:pt x="361490" y="642796"/>
                  <a:pt x="330138" y="647559"/>
                  <a:pt x="331725" y="626922"/>
                </a:cubicBezTo>
                <a:cubicBezTo>
                  <a:pt x="333312" y="606285"/>
                  <a:pt x="355141" y="557468"/>
                  <a:pt x="360300" y="538815"/>
                </a:cubicBezTo>
                <a:cubicBezTo>
                  <a:pt x="365459" y="520162"/>
                  <a:pt x="368238" y="516193"/>
                  <a:pt x="362682" y="515003"/>
                </a:cubicBezTo>
                <a:cubicBezTo>
                  <a:pt x="357126" y="513813"/>
                  <a:pt x="340060" y="528100"/>
                  <a:pt x="326963" y="531672"/>
                </a:cubicBezTo>
                <a:cubicBezTo>
                  <a:pt x="313866" y="535244"/>
                  <a:pt x="309500" y="535640"/>
                  <a:pt x="284100" y="536434"/>
                </a:cubicBezTo>
                <a:cubicBezTo>
                  <a:pt x="258700" y="537228"/>
                  <a:pt x="203932" y="538021"/>
                  <a:pt x="174563" y="536434"/>
                </a:cubicBezTo>
                <a:cubicBezTo>
                  <a:pt x="145194" y="534847"/>
                  <a:pt x="127732" y="533259"/>
                  <a:pt x="107888" y="526909"/>
                </a:cubicBezTo>
                <a:cubicBezTo>
                  <a:pt x="88044" y="520559"/>
                  <a:pt x="73359" y="521353"/>
                  <a:pt x="55500" y="498334"/>
                </a:cubicBezTo>
                <a:cubicBezTo>
                  <a:pt x="37641" y="475315"/>
                  <a:pt x="5097" y="424119"/>
                  <a:pt x="732" y="388797"/>
                </a:cubicBezTo>
                <a:cubicBezTo>
                  <a:pt x="-3634" y="353475"/>
                  <a:pt x="12242" y="309422"/>
                  <a:pt x="29307" y="286403"/>
                </a:cubicBezTo>
                <a:cubicBezTo>
                  <a:pt x="46372" y="263384"/>
                  <a:pt x="79709" y="254256"/>
                  <a:pt x="103125" y="250684"/>
                </a:cubicBezTo>
                <a:cubicBezTo>
                  <a:pt x="126541" y="247112"/>
                  <a:pt x="148170" y="256042"/>
                  <a:pt x="167419" y="269734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Kombinationstegning 17">
            <a:extLst>
              <a:ext uri="{FF2B5EF4-FFF2-40B4-BE49-F238E27FC236}">
                <a16:creationId xmlns:a16="http://schemas.microsoft.com/office/drawing/2014/main" id="{E1D87D83-5B41-4CD6-B066-3504B05150B5}"/>
              </a:ext>
            </a:extLst>
          </p:cNvPr>
          <p:cNvSpPr/>
          <p:nvPr/>
        </p:nvSpPr>
        <p:spPr>
          <a:xfrm>
            <a:off x="5484813" y="4335463"/>
            <a:ext cx="673100" cy="320675"/>
          </a:xfrm>
          <a:custGeom>
            <a:avLst/>
            <a:gdLst>
              <a:gd name="connsiteX0" fmla="*/ 631031 w 673894"/>
              <a:gd name="connsiteY0" fmla="*/ 21963 h 319767"/>
              <a:gd name="connsiteX1" fmla="*/ 411956 w 673894"/>
              <a:gd name="connsiteY1" fmla="*/ 14819 h 319767"/>
              <a:gd name="connsiteX2" fmla="*/ 257175 w 673894"/>
              <a:gd name="connsiteY2" fmla="*/ 10056 h 319767"/>
              <a:gd name="connsiteX3" fmla="*/ 64294 w 673894"/>
              <a:gd name="connsiteY3" fmla="*/ 10056 h 319767"/>
              <a:gd name="connsiteX4" fmla="*/ 0 w 673894"/>
              <a:gd name="connsiteY4" fmla="*/ 143406 h 319767"/>
              <a:gd name="connsiteX5" fmla="*/ 64294 w 673894"/>
              <a:gd name="connsiteY5" fmla="*/ 291044 h 319767"/>
              <a:gd name="connsiteX6" fmla="*/ 230981 w 673894"/>
              <a:gd name="connsiteY6" fmla="*/ 319619 h 319767"/>
              <a:gd name="connsiteX7" fmla="*/ 500062 w 673894"/>
              <a:gd name="connsiteY7" fmla="*/ 300569 h 319767"/>
              <a:gd name="connsiteX8" fmla="*/ 673894 w 673894"/>
              <a:gd name="connsiteY8" fmla="*/ 264850 h 319767"/>
              <a:gd name="connsiteX9" fmla="*/ 673894 w 673894"/>
              <a:gd name="connsiteY9" fmla="*/ 264850 h 31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3894" h="319767">
                <a:moveTo>
                  <a:pt x="631031" y="21963"/>
                </a:moveTo>
                <a:lnTo>
                  <a:pt x="411956" y="14819"/>
                </a:lnTo>
                <a:cubicBezTo>
                  <a:pt x="349647" y="12835"/>
                  <a:pt x="315119" y="10850"/>
                  <a:pt x="257175" y="10056"/>
                </a:cubicBezTo>
                <a:cubicBezTo>
                  <a:pt x="199231" y="9262"/>
                  <a:pt x="107156" y="-12169"/>
                  <a:pt x="64294" y="10056"/>
                </a:cubicBezTo>
                <a:cubicBezTo>
                  <a:pt x="21432" y="32281"/>
                  <a:pt x="0" y="96575"/>
                  <a:pt x="0" y="143406"/>
                </a:cubicBezTo>
                <a:cubicBezTo>
                  <a:pt x="0" y="190237"/>
                  <a:pt x="25797" y="261675"/>
                  <a:pt x="64294" y="291044"/>
                </a:cubicBezTo>
                <a:cubicBezTo>
                  <a:pt x="102791" y="320413"/>
                  <a:pt x="158353" y="318032"/>
                  <a:pt x="230981" y="319619"/>
                </a:cubicBezTo>
                <a:cubicBezTo>
                  <a:pt x="303609" y="321207"/>
                  <a:pt x="426243" y="309697"/>
                  <a:pt x="500062" y="300569"/>
                </a:cubicBezTo>
                <a:cubicBezTo>
                  <a:pt x="573881" y="291441"/>
                  <a:pt x="673894" y="264850"/>
                  <a:pt x="673894" y="264850"/>
                </a:cubicBezTo>
                <a:lnTo>
                  <a:pt x="673894" y="2648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6" name="TextBox 78">
            <a:extLst>
              <a:ext uri="{FF2B5EF4-FFF2-40B4-BE49-F238E27FC236}">
                <a16:creationId xmlns:a16="http://schemas.microsoft.com/office/drawing/2014/main" id="{360AFEA4-661F-4DA2-B8B4-6CE828B88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2606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Modic-forandringer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656</Words>
  <Application>Microsoft Office PowerPoint</Application>
  <PresentationFormat>Skærmshow (4:3)</PresentationFormat>
  <Paragraphs>102</Paragraphs>
  <Slides>15</Slides>
  <Notes>15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3" baseType="lpstr">
      <vt:lpstr>Calibri</vt:lpstr>
      <vt:lpstr>Arial</vt:lpstr>
      <vt:lpstr>Arial normal</vt:lpstr>
      <vt:lpstr>ヒラギノ角ゴ Pro W3</vt:lpstr>
      <vt:lpstr>Arial Black</vt:lpstr>
      <vt:lpstr>Times New Roman</vt:lpstr>
      <vt:lpstr>Kontortema</vt:lpstr>
      <vt:lpstr>CorelDRAW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TBEN0024</dc:creator>
  <cp:lastModifiedBy>Tom Bendix</cp:lastModifiedBy>
  <cp:revision>39</cp:revision>
  <dcterms:created xsi:type="dcterms:W3CDTF">2014-07-28T09:17:10Z</dcterms:created>
  <dcterms:modified xsi:type="dcterms:W3CDTF">2020-01-27T16:32:43Z</dcterms:modified>
</cp:coreProperties>
</file>