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1" r:id="rId2"/>
    <p:sldId id="258" r:id="rId3"/>
    <p:sldId id="262" r:id="rId4"/>
    <p:sldId id="263" r:id="rId5"/>
    <p:sldId id="264" r:id="rId6"/>
    <p:sldId id="265" r:id="rId7"/>
    <p:sldId id="273" r:id="rId8"/>
    <p:sldId id="266" r:id="rId9"/>
    <p:sldId id="274" r:id="rId10"/>
    <p:sldId id="267" r:id="rId11"/>
    <p:sldId id="260" r:id="rId12"/>
    <p:sldId id="272" r:id="rId13"/>
    <p:sldId id="275" r:id="rId14"/>
  </p:sldIdLst>
  <p:sldSz cx="9144000" cy="6858000" type="screen4x3"/>
  <p:notesSz cx="6858000" cy="9144000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701" autoAdjust="0"/>
  </p:normalViewPr>
  <p:slideViewPr>
    <p:cSldViewPr>
      <p:cViewPr varScale="1">
        <p:scale>
          <a:sx n="103" d="100"/>
          <a:sy n="103" d="100"/>
        </p:scale>
        <p:origin x="145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2C50AD28-D255-4225-A7CC-D659FFF562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B3A2FB8E-0889-4D55-A00B-7DACBF44E1F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00B6FB1-E9BF-4972-96BF-EF331BCFF75B}" type="datetimeFigureOut">
              <a:rPr lang="en-US"/>
              <a:pPr>
                <a:defRPr/>
              </a:pPr>
              <a:t>5/21/2022</a:t>
            </a:fld>
            <a:endParaRPr lang="en-US"/>
          </a:p>
        </p:txBody>
      </p:sp>
      <p:sp>
        <p:nvSpPr>
          <p:cNvPr id="4" name="Pladsholder til diasbillede 3">
            <a:extLst>
              <a:ext uri="{FF2B5EF4-FFF2-40B4-BE49-F238E27FC236}">
                <a16:creationId xmlns:a16="http://schemas.microsoft.com/office/drawing/2014/main" id="{E41A8F1D-078B-428A-9E51-EBC5B9233A6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dsholder til noter 4">
            <a:extLst>
              <a:ext uri="{FF2B5EF4-FFF2-40B4-BE49-F238E27FC236}">
                <a16:creationId xmlns:a16="http://schemas.microsoft.com/office/drawing/2014/main" id="{DF2D339B-419C-4C37-8486-3C33DACEF0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  <a:endParaRPr lang="en-US" noProof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2B5B4EE-6BFB-43BA-B045-126A82B1400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dsholder til diasnummer 6">
            <a:extLst>
              <a:ext uri="{FF2B5EF4-FFF2-40B4-BE49-F238E27FC236}">
                <a16:creationId xmlns:a16="http://schemas.microsoft.com/office/drawing/2014/main" id="{72162E58-7C5F-4D42-AAB5-9BA7F8C6B6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DD4C018-906C-4E8B-B9D6-B12C5E60F055}" type="slidenum">
              <a:rPr lang="en-US" altLang="da-DK"/>
              <a:pPr>
                <a:defRPr/>
              </a:pPr>
              <a:t>‹nr.›</a:t>
            </a:fld>
            <a:endParaRPr lang="en-US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ladsholder til diasbillede 1">
            <a:extLst>
              <a:ext uri="{FF2B5EF4-FFF2-40B4-BE49-F238E27FC236}">
                <a16:creationId xmlns:a16="http://schemas.microsoft.com/office/drawing/2014/main" id="{6DA20686-6285-4EA2-B1F3-19CDA1E4BE8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Pladsholder til noter 2">
            <a:extLst>
              <a:ext uri="{FF2B5EF4-FFF2-40B4-BE49-F238E27FC236}">
                <a16:creationId xmlns:a16="http://schemas.microsoft.com/office/drawing/2014/main" id="{43571D8E-9EBA-46DC-9940-12A9BD359E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00" name="Pladsholder til diasnummer 3">
            <a:extLst>
              <a:ext uri="{FF2B5EF4-FFF2-40B4-BE49-F238E27FC236}">
                <a16:creationId xmlns:a16="http://schemas.microsoft.com/office/drawing/2014/main" id="{39F75E6C-AEE6-4223-A3B1-0C6B7B640A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3628F7-6002-4E0C-9C8D-CB4C3CCA636F}" type="slidenum">
              <a:rPr lang="en-US" altLang="da-DK"/>
              <a:pPr>
                <a:spcBef>
                  <a:spcPct val="0"/>
                </a:spcBef>
              </a:pPr>
              <a:t>1</a:t>
            </a:fld>
            <a:endParaRPr lang="en-US" altLang="da-D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Pladsholder til diasbillede 1">
            <a:extLst>
              <a:ext uri="{FF2B5EF4-FFF2-40B4-BE49-F238E27FC236}">
                <a16:creationId xmlns:a16="http://schemas.microsoft.com/office/drawing/2014/main" id="{1F68DD54-1B17-4CC3-B94A-CC5CF339F7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Pladsholder til noter 2">
            <a:extLst>
              <a:ext uri="{FF2B5EF4-FFF2-40B4-BE49-F238E27FC236}">
                <a16:creationId xmlns:a16="http://schemas.microsoft.com/office/drawing/2014/main" id="{AA664F0B-D46F-42A9-A52A-E89A553AC5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6628" name="Pladsholder til diasnummer 3">
            <a:extLst>
              <a:ext uri="{FF2B5EF4-FFF2-40B4-BE49-F238E27FC236}">
                <a16:creationId xmlns:a16="http://schemas.microsoft.com/office/drawing/2014/main" id="{17183FF1-7B35-4A67-BCAE-2049ADF2BB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E54982D-F221-40ED-A7E4-F5EED34BC31E}" type="slidenum">
              <a:rPr lang="en-US" altLang="da-DK"/>
              <a:pPr>
                <a:spcBef>
                  <a:spcPct val="0"/>
                </a:spcBef>
              </a:pPr>
              <a:t>10</a:t>
            </a:fld>
            <a:endParaRPr lang="en-US" altLang="da-D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Pladsholder til diasbillede 1">
            <a:extLst>
              <a:ext uri="{FF2B5EF4-FFF2-40B4-BE49-F238E27FC236}">
                <a16:creationId xmlns:a16="http://schemas.microsoft.com/office/drawing/2014/main" id="{07F6D526-174A-43B2-AF61-E7FEC296D9A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Pladsholder til noter 2">
            <a:extLst>
              <a:ext uri="{FF2B5EF4-FFF2-40B4-BE49-F238E27FC236}">
                <a16:creationId xmlns:a16="http://schemas.microsoft.com/office/drawing/2014/main" id="{DFCB19C7-7A42-4480-999E-CD062E19649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8676" name="Pladsholder til diasnummer 3">
            <a:extLst>
              <a:ext uri="{FF2B5EF4-FFF2-40B4-BE49-F238E27FC236}">
                <a16:creationId xmlns:a16="http://schemas.microsoft.com/office/drawing/2014/main" id="{9AA9B8D1-95B6-4712-A58C-73A7F81106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CC2E0B-D87E-4523-9AE6-D16CAC61A66A}" type="slidenum">
              <a:rPr lang="en-US" altLang="da-DK"/>
              <a:pPr>
                <a:spcBef>
                  <a:spcPct val="0"/>
                </a:spcBef>
              </a:pPr>
              <a:t>11</a:t>
            </a:fld>
            <a:endParaRPr lang="en-US" altLang="da-D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Pladsholder til diasbillede 1">
            <a:extLst>
              <a:ext uri="{FF2B5EF4-FFF2-40B4-BE49-F238E27FC236}">
                <a16:creationId xmlns:a16="http://schemas.microsoft.com/office/drawing/2014/main" id="{C5D36587-1258-482C-BD7D-902C9D8D6AC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Pladsholder til noter 2">
            <a:extLst>
              <a:ext uri="{FF2B5EF4-FFF2-40B4-BE49-F238E27FC236}">
                <a16:creationId xmlns:a16="http://schemas.microsoft.com/office/drawing/2014/main" id="{873642A3-B974-407E-811C-B4A572B3C1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0724" name="Pladsholder til diasnummer 3">
            <a:extLst>
              <a:ext uri="{FF2B5EF4-FFF2-40B4-BE49-F238E27FC236}">
                <a16:creationId xmlns:a16="http://schemas.microsoft.com/office/drawing/2014/main" id="{9905E12E-1E5E-4EC6-8625-A90214152A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3948EB-35F6-4B14-A60E-5751C4345C6C}" type="slidenum">
              <a:rPr lang="en-US" altLang="da-DK"/>
              <a:pPr>
                <a:spcBef>
                  <a:spcPct val="0"/>
                </a:spcBef>
              </a:pPr>
              <a:t>12</a:t>
            </a:fld>
            <a:endParaRPr lang="en-US" altLang="da-D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Pladsholder til diasbillede 1">
            <a:extLst>
              <a:ext uri="{FF2B5EF4-FFF2-40B4-BE49-F238E27FC236}">
                <a16:creationId xmlns:a16="http://schemas.microsoft.com/office/drawing/2014/main" id="{9BA31327-45D8-45DB-B03D-CF5D538E823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Pladsholder til noter 2">
            <a:extLst>
              <a:ext uri="{FF2B5EF4-FFF2-40B4-BE49-F238E27FC236}">
                <a16:creationId xmlns:a16="http://schemas.microsoft.com/office/drawing/2014/main" id="{29E1C36D-82E8-4CA5-B2F5-7B256527A6C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2772" name="Pladsholder til diasnummer 3">
            <a:extLst>
              <a:ext uri="{FF2B5EF4-FFF2-40B4-BE49-F238E27FC236}">
                <a16:creationId xmlns:a16="http://schemas.microsoft.com/office/drawing/2014/main" id="{466BA1C2-FA2B-41A7-BDA0-9B809A9F64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6DD5DF-734E-4CA1-A7A9-D4F4292B801B}" type="slidenum">
              <a:rPr lang="en-US" altLang="da-DK"/>
              <a:pPr>
                <a:spcBef>
                  <a:spcPct val="0"/>
                </a:spcBef>
              </a:pPr>
              <a:t>13</a:t>
            </a:fld>
            <a:endParaRPr lang="en-US" alt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ladsholder til diasbillede 1">
            <a:extLst>
              <a:ext uri="{FF2B5EF4-FFF2-40B4-BE49-F238E27FC236}">
                <a16:creationId xmlns:a16="http://schemas.microsoft.com/office/drawing/2014/main" id="{BCC3E5F5-7B0D-43DC-BAA5-F8E98A5D2E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Pladsholder til noter 2">
            <a:extLst>
              <a:ext uri="{FF2B5EF4-FFF2-40B4-BE49-F238E27FC236}">
                <a16:creationId xmlns:a16="http://schemas.microsoft.com/office/drawing/2014/main" id="{CF62B62D-1926-4145-A744-18079526B4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6148" name="Pladsholder til diasnummer 3">
            <a:extLst>
              <a:ext uri="{FF2B5EF4-FFF2-40B4-BE49-F238E27FC236}">
                <a16:creationId xmlns:a16="http://schemas.microsoft.com/office/drawing/2014/main" id="{9A3F2C5D-6D55-4479-AEA0-29DA7714D5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BEE645-7905-4119-A435-7C8F47D3B012}" type="slidenum">
              <a:rPr lang="en-US" altLang="da-DK"/>
              <a:pPr>
                <a:spcBef>
                  <a:spcPct val="0"/>
                </a:spcBef>
              </a:pPr>
              <a:t>2</a:t>
            </a:fld>
            <a:endParaRPr lang="en-US" alt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Pladsholder til diasbillede 1">
            <a:extLst>
              <a:ext uri="{FF2B5EF4-FFF2-40B4-BE49-F238E27FC236}">
                <a16:creationId xmlns:a16="http://schemas.microsoft.com/office/drawing/2014/main" id="{A10A8B7C-2903-4A0C-A6E4-5E4A2586F1C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Pladsholder til noter 2">
            <a:extLst>
              <a:ext uri="{FF2B5EF4-FFF2-40B4-BE49-F238E27FC236}">
                <a16:creationId xmlns:a16="http://schemas.microsoft.com/office/drawing/2014/main" id="{26FCC9C4-3E1D-45A5-87A0-08B5540191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8196" name="Pladsholder til diasnummer 3">
            <a:extLst>
              <a:ext uri="{FF2B5EF4-FFF2-40B4-BE49-F238E27FC236}">
                <a16:creationId xmlns:a16="http://schemas.microsoft.com/office/drawing/2014/main" id="{03192752-3452-4FEC-9551-4577F070FB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CFCD38-4DD9-4163-B8BB-EB9D48F47E02}" type="slidenum">
              <a:rPr lang="en-US" altLang="da-DK"/>
              <a:pPr>
                <a:spcBef>
                  <a:spcPct val="0"/>
                </a:spcBef>
              </a:pPr>
              <a:t>3</a:t>
            </a:fld>
            <a:endParaRPr lang="en-US" alt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ladsholder til diasbillede 1">
            <a:extLst>
              <a:ext uri="{FF2B5EF4-FFF2-40B4-BE49-F238E27FC236}">
                <a16:creationId xmlns:a16="http://schemas.microsoft.com/office/drawing/2014/main" id="{412E7FC8-CD19-40C9-AD2E-2C5D543CF02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Pladsholder til noter 2">
            <a:extLst>
              <a:ext uri="{FF2B5EF4-FFF2-40B4-BE49-F238E27FC236}">
                <a16:creationId xmlns:a16="http://schemas.microsoft.com/office/drawing/2014/main" id="{225D9A06-4CD9-42CC-B213-80C9C39E59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0244" name="Pladsholder til diasnummer 3">
            <a:extLst>
              <a:ext uri="{FF2B5EF4-FFF2-40B4-BE49-F238E27FC236}">
                <a16:creationId xmlns:a16="http://schemas.microsoft.com/office/drawing/2014/main" id="{FDBAEB54-07E9-48DA-896E-60D44835D9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5D0F23-97DC-4EF4-A2CC-AD4C0E848CDA}" type="slidenum">
              <a:rPr lang="en-US" altLang="da-DK"/>
              <a:pPr>
                <a:spcBef>
                  <a:spcPct val="0"/>
                </a:spcBef>
              </a:pPr>
              <a:t>4</a:t>
            </a:fld>
            <a:endParaRPr lang="en-US" alt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ladsholder til diasbillede 1">
            <a:extLst>
              <a:ext uri="{FF2B5EF4-FFF2-40B4-BE49-F238E27FC236}">
                <a16:creationId xmlns:a16="http://schemas.microsoft.com/office/drawing/2014/main" id="{0E70E0B1-9AFC-4C9A-B004-454D247F766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Pladsholder til noter 2">
            <a:extLst>
              <a:ext uri="{FF2B5EF4-FFF2-40B4-BE49-F238E27FC236}">
                <a16:creationId xmlns:a16="http://schemas.microsoft.com/office/drawing/2014/main" id="{9ED6F45F-E685-43EF-BC20-B6F439FA46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2292" name="Pladsholder til diasnummer 3">
            <a:extLst>
              <a:ext uri="{FF2B5EF4-FFF2-40B4-BE49-F238E27FC236}">
                <a16:creationId xmlns:a16="http://schemas.microsoft.com/office/drawing/2014/main" id="{AB04D20B-BBE7-4E64-AAE8-96E0C45A6E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6C8C95-CC0B-48CE-B256-029F75239CA8}" type="slidenum">
              <a:rPr lang="en-US" altLang="da-DK"/>
              <a:pPr>
                <a:spcBef>
                  <a:spcPct val="0"/>
                </a:spcBef>
              </a:pPr>
              <a:t>5</a:t>
            </a:fld>
            <a:endParaRPr lang="en-US" alt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ladsholder til diasbillede 1">
            <a:extLst>
              <a:ext uri="{FF2B5EF4-FFF2-40B4-BE49-F238E27FC236}">
                <a16:creationId xmlns:a16="http://schemas.microsoft.com/office/drawing/2014/main" id="{8965BF3D-4A29-4C11-BB4B-5F6B6E9DD0B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Pladsholder til noter 2">
            <a:extLst>
              <a:ext uri="{FF2B5EF4-FFF2-40B4-BE49-F238E27FC236}">
                <a16:creationId xmlns:a16="http://schemas.microsoft.com/office/drawing/2014/main" id="{4A405457-0694-4027-8C06-EDBAC7A08E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4340" name="Pladsholder til diasnummer 3">
            <a:extLst>
              <a:ext uri="{FF2B5EF4-FFF2-40B4-BE49-F238E27FC236}">
                <a16:creationId xmlns:a16="http://schemas.microsoft.com/office/drawing/2014/main" id="{7FF3C915-7CF4-42AB-AF50-4A05775240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40DA56-508C-49B7-8C31-3BA3FBABC8DD}" type="slidenum">
              <a:rPr lang="en-US" altLang="da-DK"/>
              <a:pPr>
                <a:spcBef>
                  <a:spcPct val="0"/>
                </a:spcBef>
              </a:pPr>
              <a:t>6</a:t>
            </a:fld>
            <a:endParaRPr lang="en-US" alt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ladsholder til diasbillede 1">
            <a:extLst>
              <a:ext uri="{FF2B5EF4-FFF2-40B4-BE49-F238E27FC236}">
                <a16:creationId xmlns:a16="http://schemas.microsoft.com/office/drawing/2014/main" id="{1EAB39FA-DC8E-44FB-BF88-A5992AAEAF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Pladsholder til noter 2">
            <a:extLst>
              <a:ext uri="{FF2B5EF4-FFF2-40B4-BE49-F238E27FC236}">
                <a16:creationId xmlns:a16="http://schemas.microsoft.com/office/drawing/2014/main" id="{3134FAD4-1243-4165-B122-3124FBDCD2E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6388" name="Pladsholder til diasnummer 3">
            <a:extLst>
              <a:ext uri="{FF2B5EF4-FFF2-40B4-BE49-F238E27FC236}">
                <a16:creationId xmlns:a16="http://schemas.microsoft.com/office/drawing/2014/main" id="{10790215-5728-499A-811B-AF3288339D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A9ABEC-772D-4774-945B-4B8CFABA524F}" type="slidenum">
              <a:rPr lang="en-US" altLang="da-DK"/>
              <a:pPr>
                <a:spcBef>
                  <a:spcPct val="0"/>
                </a:spcBef>
              </a:pPr>
              <a:t>7</a:t>
            </a:fld>
            <a:endParaRPr lang="en-US" alt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dsholder til diasbillede 1">
            <a:extLst>
              <a:ext uri="{FF2B5EF4-FFF2-40B4-BE49-F238E27FC236}">
                <a16:creationId xmlns:a16="http://schemas.microsoft.com/office/drawing/2014/main" id="{DC3F88FE-69DB-4392-89E1-A7D632502DA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Pladsholder til noter 2">
            <a:extLst>
              <a:ext uri="{FF2B5EF4-FFF2-40B4-BE49-F238E27FC236}">
                <a16:creationId xmlns:a16="http://schemas.microsoft.com/office/drawing/2014/main" id="{9E4BEC3D-5AAE-41E1-8960-79F42FBEDD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2532" name="Pladsholder til diasnummer 3">
            <a:extLst>
              <a:ext uri="{FF2B5EF4-FFF2-40B4-BE49-F238E27FC236}">
                <a16:creationId xmlns:a16="http://schemas.microsoft.com/office/drawing/2014/main" id="{296ABE04-C412-44B8-91C9-98C9610130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9C93F4-1908-49B1-83E8-BD040836801B}" type="slidenum">
              <a:rPr lang="en-US" altLang="da-DK"/>
              <a:pPr>
                <a:spcBef>
                  <a:spcPct val="0"/>
                </a:spcBef>
              </a:pPr>
              <a:t>8</a:t>
            </a:fld>
            <a:endParaRPr lang="en-US" alt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dsholder til diasbillede 1">
            <a:extLst>
              <a:ext uri="{FF2B5EF4-FFF2-40B4-BE49-F238E27FC236}">
                <a16:creationId xmlns:a16="http://schemas.microsoft.com/office/drawing/2014/main" id="{1FC0CDD3-E1F4-4E6A-BBBA-4BFAC823C9D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Pladsholder til noter 2">
            <a:extLst>
              <a:ext uri="{FF2B5EF4-FFF2-40B4-BE49-F238E27FC236}">
                <a16:creationId xmlns:a16="http://schemas.microsoft.com/office/drawing/2014/main" id="{35F04887-5986-4733-9108-5A1F294567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4580" name="Pladsholder til diasnummer 3">
            <a:extLst>
              <a:ext uri="{FF2B5EF4-FFF2-40B4-BE49-F238E27FC236}">
                <a16:creationId xmlns:a16="http://schemas.microsoft.com/office/drawing/2014/main" id="{AB116E98-239F-4872-99C9-042F10EBF0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729E80-66D6-4042-8E5E-805C8111B98A}" type="slidenum">
              <a:rPr lang="en-US" altLang="da-DK"/>
              <a:pPr>
                <a:spcBef>
                  <a:spcPct val="0"/>
                </a:spcBef>
              </a:pPr>
              <a:t>9</a:t>
            </a:fld>
            <a:endParaRPr lang="en-US" alt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5E34611-5415-4837-BC2F-013B56C7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16D94-F230-4850-8687-6B28597EED9C}" type="datetime1">
              <a:rPr lang="da-DK"/>
              <a:pPr>
                <a:defRPr/>
              </a:pPr>
              <a:t>21-05-2022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BE58714-2519-4A80-9CCD-7B23C1BD3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81FE56D2-1FFC-4478-B5D9-D4EECC42F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6E280-189A-4273-B7D1-2A9CEB2B2D03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621044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5112AD8-7945-477D-9876-3F682EF02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4EE05-07DE-4FB6-ACB6-785522FFC7C8}" type="datetime1">
              <a:rPr lang="da-DK"/>
              <a:pPr>
                <a:defRPr/>
              </a:pPr>
              <a:t>21-05-2022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A086E1E-41A1-43DC-9B67-AFFB335CF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6E44580B-602C-4B98-AD3E-AA585D53A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966CB-EA5D-4F22-B508-8D6962157AC2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4046434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F997B0B-8858-48D8-B7FD-067D2F2A3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B94D3-7C1B-4994-98B9-0DAF785FA99B}" type="datetime1">
              <a:rPr lang="da-DK"/>
              <a:pPr>
                <a:defRPr/>
              </a:pPr>
              <a:t>21-05-2022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0AEB918-684F-422C-9A66-F5D6B4019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3AC01B99-061A-4B1D-AA07-1E3DDC208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3C21D-565B-468A-B2AA-77392D0839CC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139240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EA1FBC0-7CA3-407B-A873-9A05CDF96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AA479-36F4-49C5-AC69-A26C8F57C328}" type="datetime1">
              <a:rPr lang="da-DK"/>
              <a:pPr>
                <a:defRPr/>
              </a:pPr>
              <a:t>21-05-2022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78F04D9-B1D0-4E56-89CF-839FE9437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14882245-9C0D-409C-8377-A87ED9503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F8BA4-3A8B-417F-922F-75F48A440379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622895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7C0EF91-9715-40FD-8559-424C1F516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0489A-2D3C-465D-8BA8-77E797718940}" type="datetime1">
              <a:rPr lang="da-DK"/>
              <a:pPr>
                <a:defRPr/>
              </a:pPr>
              <a:t>21-05-2022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8E781EB-0CB4-4660-906A-C383FDA32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8D109CB2-A52F-419B-85AD-80EE2DFFF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35E23-6E01-42FA-80D8-DBA10C896155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63113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3">
            <a:extLst>
              <a:ext uri="{FF2B5EF4-FFF2-40B4-BE49-F238E27FC236}">
                <a16:creationId xmlns:a16="http://schemas.microsoft.com/office/drawing/2014/main" id="{879524C1-5D07-4660-931A-CFAE8137D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E380C-0BFF-410D-A09A-D991C77C9643}" type="datetime1">
              <a:rPr lang="da-DK"/>
              <a:pPr>
                <a:defRPr/>
              </a:pPr>
              <a:t>21-05-2022</a:t>
            </a:fld>
            <a:endParaRPr lang="da-DK"/>
          </a:p>
        </p:txBody>
      </p:sp>
      <p:sp>
        <p:nvSpPr>
          <p:cNvPr id="6" name="Pladsholder til sidefod 4">
            <a:extLst>
              <a:ext uri="{FF2B5EF4-FFF2-40B4-BE49-F238E27FC236}">
                <a16:creationId xmlns:a16="http://schemas.microsoft.com/office/drawing/2014/main" id="{1047E87E-975C-46BD-BC6B-529978F04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>
            <a:extLst>
              <a:ext uri="{FF2B5EF4-FFF2-40B4-BE49-F238E27FC236}">
                <a16:creationId xmlns:a16="http://schemas.microsoft.com/office/drawing/2014/main" id="{1E3DF472-A512-4555-B6D7-BD46B4D91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2277B-D4BA-4209-83EC-1B2D5DF214C9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397311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3">
            <a:extLst>
              <a:ext uri="{FF2B5EF4-FFF2-40B4-BE49-F238E27FC236}">
                <a16:creationId xmlns:a16="http://schemas.microsoft.com/office/drawing/2014/main" id="{3FBE57CB-662B-429C-A7B4-C20C78822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DB2BF-B63A-4DD2-816B-53C57087BF53}" type="datetime1">
              <a:rPr lang="da-DK"/>
              <a:pPr>
                <a:defRPr/>
              </a:pPr>
              <a:t>21-05-2022</a:t>
            </a:fld>
            <a:endParaRPr lang="da-DK"/>
          </a:p>
        </p:txBody>
      </p:sp>
      <p:sp>
        <p:nvSpPr>
          <p:cNvPr id="8" name="Pladsholder til sidefod 4">
            <a:extLst>
              <a:ext uri="{FF2B5EF4-FFF2-40B4-BE49-F238E27FC236}">
                <a16:creationId xmlns:a16="http://schemas.microsoft.com/office/drawing/2014/main" id="{B4D64BF9-C878-4D5F-87EA-2A2AFB31D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>
            <a:extLst>
              <a:ext uri="{FF2B5EF4-FFF2-40B4-BE49-F238E27FC236}">
                <a16:creationId xmlns:a16="http://schemas.microsoft.com/office/drawing/2014/main" id="{FE4852BC-874B-42F6-BE5B-3A2CE7C6C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329E8-5304-4165-BCAB-8B5C3F4EA1B6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187184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3">
            <a:extLst>
              <a:ext uri="{FF2B5EF4-FFF2-40B4-BE49-F238E27FC236}">
                <a16:creationId xmlns:a16="http://schemas.microsoft.com/office/drawing/2014/main" id="{F2D016B0-5B0E-4970-8037-AB24C7944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1FCE7-F9A3-469F-89AE-2D558226E60C}" type="datetime1">
              <a:rPr lang="da-DK"/>
              <a:pPr>
                <a:defRPr/>
              </a:pPr>
              <a:t>21-05-2022</a:t>
            </a:fld>
            <a:endParaRPr lang="da-DK"/>
          </a:p>
        </p:txBody>
      </p:sp>
      <p:sp>
        <p:nvSpPr>
          <p:cNvPr id="4" name="Pladsholder til sidefod 4">
            <a:extLst>
              <a:ext uri="{FF2B5EF4-FFF2-40B4-BE49-F238E27FC236}">
                <a16:creationId xmlns:a16="http://schemas.microsoft.com/office/drawing/2014/main" id="{3F59F27C-D0F1-4D0E-AE5B-CC8FEEDA7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>
            <a:extLst>
              <a:ext uri="{FF2B5EF4-FFF2-40B4-BE49-F238E27FC236}">
                <a16:creationId xmlns:a16="http://schemas.microsoft.com/office/drawing/2014/main" id="{89F0C877-54A7-4582-9849-C658361E9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BE248-7433-4181-BBBE-7C94FBCE7D9D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864879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>
            <a:extLst>
              <a:ext uri="{FF2B5EF4-FFF2-40B4-BE49-F238E27FC236}">
                <a16:creationId xmlns:a16="http://schemas.microsoft.com/office/drawing/2014/main" id="{C7E3CA63-AED4-43CF-AA98-EAAB3FC1A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E375E-CA4C-4D8C-A0C7-CDA2A6CD78E9}" type="datetime1">
              <a:rPr lang="da-DK"/>
              <a:pPr>
                <a:defRPr/>
              </a:pPr>
              <a:t>21-05-2022</a:t>
            </a:fld>
            <a:endParaRPr lang="da-DK"/>
          </a:p>
        </p:txBody>
      </p:sp>
      <p:sp>
        <p:nvSpPr>
          <p:cNvPr id="3" name="Pladsholder til sidefod 4">
            <a:extLst>
              <a:ext uri="{FF2B5EF4-FFF2-40B4-BE49-F238E27FC236}">
                <a16:creationId xmlns:a16="http://schemas.microsoft.com/office/drawing/2014/main" id="{FCA85E36-3B69-4903-8E2D-FF3BE977D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>
            <a:extLst>
              <a:ext uri="{FF2B5EF4-FFF2-40B4-BE49-F238E27FC236}">
                <a16:creationId xmlns:a16="http://schemas.microsoft.com/office/drawing/2014/main" id="{C712030D-3CF2-4EBB-BCB1-5D5A955B7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D551D-AC7D-4ACF-92AD-C934E0922B8D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430028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3">
            <a:extLst>
              <a:ext uri="{FF2B5EF4-FFF2-40B4-BE49-F238E27FC236}">
                <a16:creationId xmlns:a16="http://schemas.microsoft.com/office/drawing/2014/main" id="{E85152A4-910E-434B-996F-B57B84E12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8BE79-F95E-4953-81A2-C39E07AD08EA}" type="datetime1">
              <a:rPr lang="da-DK"/>
              <a:pPr>
                <a:defRPr/>
              </a:pPr>
              <a:t>21-05-2022</a:t>
            </a:fld>
            <a:endParaRPr lang="da-DK"/>
          </a:p>
        </p:txBody>
      </p:sp>
      <p:sp>
        <p:nvSpPr>
          <p:cNvPr id="6" name="Pladsholder til sidefod 4">
            <a:extLst>
              <a:ext uri="{FF2B5EF4-FFF2-40B4-BE49-F238E27FC236}">
                <a16:creationId xmlns:a16="http://schemas.microsoft.com/office/drawing/2014/main" id="{FEDC7EB8-2BCD-4668-9B88-F34FE8B37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>
            <a:extLst>
              <a:ext uri="{FF2B5EF4-FFF2-40B4-BE49-F238E27FC236}">
                <a16:creationId xmlns:a16="http://schemas.microsoft.com/office/drawing/2014/main" id="{DD351FCE-D257-4A87-9227-262A336BC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60846-DD0A-4168-93F4-FEFE205BBFC1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238955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3">
            <a:extLst>
              <a:ext uri="{FF2B5EF4-FFF2-40B4-BE49-F238E27FC236}">
                <a16:creationId xmlns:a16="http://schemas.microsoft.com/office/drawing/2014/main" id="{6567D34B-F913-4659-B22B-F3260CA97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D1969-E98F-436B-9498-1ACC2214B0E7}" type="datetime1">
              <a:rPr lang="da-DK"/>
              <a:pPr>
                <a:defRPr/>
              </a:pPr>
              <a:t>21-05-2022</a:t>
            </a:fld>
            <a:endParaRPr lang="da-DK"/>
          </a:p>
        </p:txBody>
      </p:sp>
      <p:sp>
        <p:nvSpPr>
          <p:cNvPr id="6" name="Pladsholder til sidefod 4">
            <a:extLst>
              <a:ext uri="{FF2B5EF4-FFF2-40B4-BE49-F238E27FC236}">
                <a16:creationId xmlns:a16="http://schemas.microsoft.com/office/drawing/2014/main" id="{80BCCBC2-CAD5-451B-BFF5-4ECECAE88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>
            <a:extLst>
              <a:ext uri="{FF2B5EF4-FFF2-40B4-BE49-F238E27FC236}">
                <a16:creationId xmlns:a16="http://schemas.microsoft.com/office/drawing/2014/main" id="{A3D8C408-6EE1-4DB6-9F6C-7BCD878E8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832F5-7735-42DA-90CE-C9F8C3E74DDF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609727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>
            <a:extLst>
              <a:ext uri="{FF2B5EF4-FFF2-40B4-BE49-F238E27FC236}">
                <a16:creationId xmlns:a16="http://schemas.microsoft.com/office/drawing/2014/main" id="{E73F34C7-B8BC-44CE-AA60-2B8CD0D097D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i master</a:t>
            </a:r>
          </a:p>
        </p:txBody>
      </p:sp>
      <p:sp>
        <p:nvSpPr>
          <p:cNvPr id="1027" name="Pladsholder til tekst 2">
            <a:extLst>
              <a:ext uri="{FF2B5EF4-FFF2-40B4-BE49-F238E27FC236}">
                <a16:creationId xmlns:a16="http://schemas.microsoft.com/office/drawing/2014/main" id="{BFC84F85-9612-4039-A5A5-036C61F409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i master</a:t>
            </a:r>
          </a:p>
          <a:p>
            <a:pPr lvl="1"/>
            <a:r>
              <a:rPr lang="da-DK" altLang="da-DK"/>
              <a:t>Andet niveau</a:t>
            </a:r>
          </a:p>
          <a:p>
            <a:pPr lvl="2"/>
            <a:r>
              <a:rPr lang="da-DK" altLang="da-DK"/>
              <a:t>Tredje niveau</a:t>
            </a:r>
          </a:p>
          <a:p>
            <a:pPr lvl="3"/>
            <a:r>
              <a:rPr lang="da-DK" altLang="da-DK"/>
              <a:t>Fjerde niveau</a:t>
            </a:r>
          </a:p>
          <a:p>
            <a:pPr lvl="4"/>
            <a:r>
              <a:rPr lang="da-DK" alt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75EAA4E-F85B-4318-9C19-19E9D60D8E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729331-DD7C-46BF-B000-B8D0F256B150}" type="datetime1">
              <a:rPr lang="da-DK"/>
              <a:pPr>
                <a:defRPr/>
              </a:pPr>
              <a:t>21-05-2022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EB517F7-54AE-49D8-AF3C-C7A7F46C1A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>
            <a:extLst>
              <a:ext uri="{FF2B5EF4-FFF2-40B4-BE49-F238E27FC236}">
                <a16:creationId xmlns:a16="http://schemas.microsoft.com/office/drawing/2014/main" id="{31EB1C83-6014-40BF-8008-C210EB4F14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B10862F-55D2-4656-B6DF-944C1E8F6A32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jpeg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hyperlink" Target="Info_til_patienten_Bendix_MODIC_3.sept_2014.pps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jpeg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jpeg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6">
            <a:extLst>
              <a:ext uri="{FF2B5EF4-FFF2-40B4-BE49-F238E27FC236}">
                <a16:creationId xmlns:a16="http://schemas.microsoft.com/office/drawing/2014/main" id="{7A213118-772A-4B63-8CB0-FF515F9C0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1536700"/>
            <a:ext cx="8372475" cy="521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da-DK" altLang="da-DK" sz="4400" b="1" dirty="0">
                <a:latin typeface="Arial normal" charset="0"/>
              </a:rPr>
              <a:t>... til dig med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da-DK" altLang="da-DK" sz="4400" b="1" dirty="0">
                <a:latin typeface="Arial normal" charset="0"/>
              </a:rPr>
              <a:t>rygsmerter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da-DK" altLang="da-DK" sz="4400" b="1" dirty="0">
              <a:latin typeface="Arial normal" charset="0"/>
            </a:endParaRPr>
          </a:p>
          <a:p>
            <a:pPr marL="685800" indent="-685800">
              <a:spcBef>
                <a:spcPct val="0"/>
              </a:spcBef>
              <a:buFontTx/>
              <a:buChar char="-"/>
              <a:defRPr/>
            </a:pPr>
            <a:r>
              <a:rPr lang="da-DK" altLang="da-DK" sz="4800" b="1" dirty="0">
                <a:latin typeface="Arial normal" charset="0"/>
              </a:rPr>
              <a:t>MODIC FORANDRINGER</a:t>
            </a:r>
          </a:p>
          <a:p>
            <a:pPr marL="685800" indent="-685800">
              <a:spcBef>
                <a:spcPct val="0"/>
              </a:spcBef>
              <a:buFontTx/>
              <a:buChar char="-"/>
              <a:defRPr/>
            </a:pPr>
            <a:endParaRPr lang="da-DK" altLang="da-DK" sz="2400" b="1" dirty="0">
              <a:latin typeface="Arial normal" charset="0"/>
            </a:endParaRPr>
          </a:p>
          <a:p>
            <a:pPr>
              <a:spcBef>
                <a:spcPct val="15000"/>
              </a:spcBef>
              <a:buNone/>
            </a:pPr>
            <a:r>
              <a:rPr lang="da-DK" sz="1400" dirty="0"/>
              <a:t>               </a:t>
            </a:r>
            <a:r>
              <a:rPr lang="da-DK" sz="2000" b="1" dirty="0">
                <a:latin typeface="Arial" panose="020B0604020202020204" pitchFamily="34" charset="0"/>
                <a:cs typeface="Arial" panose="020B0604020202020204" pitchFamily="34" charset="0"/>
              </a:rPr>
              <a:t>Tom Bendix</a:t>
            </a:r>
            <a:r>
              <a:rPr lang="da-DK" sz="1400" dirty="0"/>
              <a:t>, 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professor emeritus, dr. med.</a:t>
            </a:r>
          </a:p>
          <a:p>
            <a:pPr>
              <a:spcBef>
                <a:spcPct val="15000"/>
              </a:spcBef>
              <a:buNone/>
            </a:pP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             Nu pensioneret.  Til for nyligt tilknyttet </a:t>
            </a:r>
          </a:p>
          <a:p>
            <a:pPr>
              <a:spcBef>
                <a:spcPts val="0"/>
              </a:spcBef>
              <a:buNone/>
            </a:pPr>
            <a:r>
              <a:rPr lang="da-DK" sz="1400" dirty="0"/>
              <a:t>                </a:t>
            </a: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Afd. for Rygkirurgi, Led- og Bindevævssygdomme</a:t>
            </a:r>
          </a:p>
          <a:p>
            <a:pPr>
              <a:spcBef>
                <a:spcPts val="0"/>
              </a:spcBef>
              <a:buNone/>
            </a:pPr>
            <a:r>
              <a:rPr lang="da-DK" sz="1400" dirty="0">
                <a:latin typeface="Arial" panose="020B0604020202020204" pitchFamily="34" charset="0"/>
                <a:cs typeface="Arial" panose="020B0604020202020204" pitchFamily="34" charset="0"/>
              </a:rPr>
              <a:t>             Rigshospitalet, Glostrup	</a:t>
            </a:r>
            <a:r>
              <a:rPr lang="da-DK" sz="1800" dirty="0">
                <a:latin typeface="Arial" panose="020B0604020202020204" pitchFamily="34" charset="0"/>
                <a:cs typeface="Arial" panose="020B0604020202020204" pitchFamily="34" charset="0"/>
              </a:rPr>
              <a:t>								</a:t>
            </a:r>
            <a:r>
              <a:rPr lang="da-DK" sz="1400" dirty="0"/>
              <a:t>        </a:t>
            </a:r>
          </a:p>
          <a:p>
            <a:pPr>
              <a:spcBef>
                <a:spcPct val="15000"/>
              </a:spcBef>
              <a:buNone/>
            </a:pPr>
            <a:r>
              <a:rPr lang="da-DK" sz="1400" dirty="0"/>
              <a:t>                                                                                                                                              </a:t>
            </a:r>
            <a:r>
              <a:rPr lang="da-DK" sz="1800" dirty="0"/>
              <a:t> </a:t>
            </a:r>
            <a:r>
              <a:rPr lang="da-DK" sz="1800" i="1" dirty="0"/>
              <a:t>opdateret   18.5.2022</a:t>
            </a:r>
            <a:endParaRPr lang="da-DK" sz="1800" dirty="0"/>
          </a:p>
          <a:p>
            <a:pPr>
              <a:spcBef>
                <a:spcPts val="0"/>
              </a:spcBef>
              <a:buFont typeface="Arial" pitchFamily="34" charset="0"/>
              <a:buNone/>
              <a:defRPr/>
            </a:pPr>
            <a:r>
              <a:rPr lang="da-DK" sz="1400" dirty="0"/>
              <a:t>                                                               </a:t>
            </a:r>
            <a:endParaRPr lang="da-DK" altLang="da-DK" sz="2400" dirty="0">
              <a:latin typeface="Arial normal" charset="0"/>
            </a:endParaRPr>
          </a:p>
        </p:txBody>
      </p:sp>
      <p:pic>
        <p:nvPicPr>
          <p:cNvPr id="3075" name="Picture 18">
            <a:extLst>
              <a:ext uri="{FF2B5EF4-FFF2-40B4-BE49-F238E27FC236}">
                <a16:creationId xmlns:a16="http://schemas.microsoft.com/office/drawing/2014/main" id="{0BBCA112-2E14-4D2C-83A5-D39B362D4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963" y="92075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reeform 2">
            <a:extLst>
              <a:ext uri="{FF2B5EF4-FFF2-40B4-BE49-F238E27FC236}">
                <a16:creationId xmlns:a16="http://schemas.microsoft.com/office/drawing/2014/main" id="{9DE4604C-B630-46CD-83FC-8B08BA310225}"/>
              </a:ext>
            </a:extLst>
          </p:cNvPr>
          <p:cNvSpPr>
            <a:spLocks/>
          </p:cNvSpPr>
          <p:nvPr/>
        </p:nvSpPr>
        <p:spPr bwMode="auto">
          <a:xfrm>
            <a:off x="711200" y="4784725"/>
            <a:ext cx="2001838" cy="973138"/>
          </a:xfrm>
          <a:custGeom>
            <a:avLst/>
            <a:gdLst>
              <a:gd name="T0" fmla="*/ 0 w 2632"/>
              <a:gd name="T1" fmla="*/ 2147483646 h 787"/>
              <a:gd name="T2" fmla="*/ 2147483646 w 2632"/>
              <a:gd name="T3" fmla="*/ 2147483646 h 787"/>
              <a:gd name="T4" fmla="*/ 2147483646 w 2632"/>
              <a:gd name="T5" fmla="*/ 2147483646 h 787"/>
              <a:gd name="T6" fmla="*/ 2147483646 w 2632"/>
              <a:gd name="T7" fmla="*/ 2147483646 h 787"/>
              <a:gd name="T8" fmla="*/ 2147483646 w 2632"/>
              <a:gd name="T9" fmla="*/ 2147483646 h 787"/>
              <a:gd name="T10" fmla="*/ 2147483646 w 2632"/>
              <a:gd name="T11" fmla="*/ 2147483646 h 787"/>
              <a:gd name="T12" fmla="*/ 2147483646 w 2632"/>
              <a:gd name="T13" fmla="*/ 2147483646 h 787"/>
              <a:gd name="T14" fmla="*/ 2147483646 w 2632"/>
              <a:gd name="T15" fmla="*/ 2147483646 h 787"/>
              <a:gd name="T16" fmla="*/ 2147483646 w 2632"/>
              <a:gd name="T17" fmla="*/ 2147483646 h 787"/>
              <a:gd name="T18" fmla="*/ 2147483646 w 2632"/>
              <a:gd name="T19" fmla="*/ 2147483646 h 787"/>
              <a:gd name="T20" fmla="*/ 2147483646 w 2632"/>
              <a:gd name="T21" fmla="*/ 2147483646 h 78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632"/>
              <a:gd name="T34" fmla="*/ 0 h 787"/>
              <a:gd name="T35" fmla="*/ 2632 w 2632"/>
              <a:gd name="T36" fmla="*/ 787 h 78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632" h="787">
                <a:moveTo>
                  <a:pt x="0" y="787"/>
                </a:moveTo>
                <a:cubicBezTo>
                  <a:pt x="36" y="775"/>
                  <a:pt x="73" y="763"/>
                  <a:pt x="112" y="651"/>
                </a:cubicBezTo>
                <a:cubicBezTo>
                  <a:pt x="151" y="539"/>
                  <a:pt x="189" y="223"/>
                  <a:pt x="232" y="115"/>
                </a:cubicBezTo>
                <a:cubicBezTo>
                  <a:pt x="275" y="7"/>
                  <a:pt x="320" y="6"/>
                  <a:pt x="368" y="3"/>
                </a:cubicBezTo>
                <a:cubicBezTo>
                  <a:pt x="416" y="0"/>
                  <a:pt x="472" y="48"/>
                  <a:pt x="520" y="99"/>
                </a:cubicBezTo>
                <a:cubicBezTo>
                  <a:pt x="568" y="150"/>
                  <a:pt x="620" y="247"/>
                  <a:pt x="656" y="307"/>
                </a:cubicBezTo>
                <a:cubicBezTo>
                  <a:pt x="692" y="367"/>
                  <a:pt x="669" y="432"/>
                  <a:pt x="736" y="459"/>
                </a:cubicBezTo>
                <a:cubicBezTo>
                  <a:pt x="803" y="486"/>
                  <a:pt x="877" y="466"/>
                  <a:pt x="1056" y="467"/>
                </a:cubicBezTo>
                <a:cubicBezTo>
                  <a:pt x="1235" y="468"/>
                  <a:pt x="1601" y="452"/>
                  <a:pt x="1808" y="467"/>
                </a:cubicBezTo>
                <a:cubicBezTo>
                  <a:pt x="2015" y="482"/>
                  <a:pt x="2159" y="515"/>
                  <a:pt x="2296" y="555"/>
                </a:cubicBezTo>
                <a:cubicBezTo>
                  <a:pt x="2433" y="595"/>
                  <a:pt x="2532" y="651"/>
                  <a:pt x="2632" y="707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5603" name="Freeform 3">
            <a:extLst>
              <a:ext uri="{FF2B5EF4-FFF2-40B4-BE49-F238E27FC236}">
                <a16:creationId xmlns:a16="http://schemas.microsoft.com/office/drawing/2014/main" id="{2AE53F86-FA19-4FBF-9520-081ED83366E4}"/>
              </a:ext>
            </a:extLst>
          </p:cNvPr>
          <p:cNvSpPr>
            <a:spLocks/>
          </p:cNvSpPr>
          <p:nvPr/>
        </p:nvSpPr>
        <p:spPr bwMode="auto">
          <a:xfrm>
            <a:off x="1181100" y="4714875"/>
            <a:ext cx="1905000" cy="1030288"/>
          </a:xfrm>
          <a:custGeom>
            <a:avLst/>
            <a:gdLst>
              <a:gd name="T0" fmla="*/ 0 w 2504"/>
              <a:gd name="T1" fmla="*/ 2147483646 h 833"/>
              <a:gd name="T2" fmla="*/ 2147483646 w 2504"/>
              <a:gd name="T3" fmla="*/ 2147483646 h 833"/>
              <a:gd name="T4" fmla="*/ 2147483646 w 2504"/>
              <a:gd name="T5" fmla="*/ 2147483646 h 833"/>
              <a:gd name="T6" fmla="*/ 2147483646 w 2504"/>
              <a:gd name="T7" fmla="*/ 2147483646 h 833"/>
              <a:gd name="T8" fmla="*/ 2147483646 w 2504"/>
              <a:gd name="T9" fmla="*/ 2147483646 h 833"/>
              <a:gd name="T10" fmla="*/ 2147483646 w 2504"/>
              <a:gd name="T11" fmla="*/ 2147483646 h 833"/>
              <a:gd name="T12" fmla="*/ 2147483646 w 2504"/>
              <a:gd name="T13" fmla="*/ 2147483646 h 833"/>
              <a:gd name="T14" fmla="*/ 2147483646 w 2504"/>
              <a:gd name="T15" fmla="*/ 2147483646 h 833"/>
              <a:gd name="T16" fmla="*/ 2147483646 w 2504"/>
              <a:gd name="T17" fmla="*/ 2147483646 h 833"/>
              <a:gd name="T18" fmla="*/ 2147483646 w 2504"/>
              <a:gd name="T19" fmla="*/ 2147483646 h 833"/>
              <a:gd name="T20" fmla="*/ 2147483646 w 2504"/>
              <a:gd name="T21" fmla="*/ 2147483646 h 8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504"/>
              <a:gd name="T34" fmla="*/ 0 h 833"/>
              <a:gd name="T35" fmla="*/ 2504 w 2504"/>
              <a:gd name="T36" fmla="*/ 833 h 83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504" h="833">
                <a:moveTo>
                  <a:pt x="0" y="833"/>
                </a:moveTo>
                <a:cubicBezTo>
                  <a:pt x="32" y="811"/>
                  <a:pt x="64" y="789"/>
                  <a:pt x="120" y="673"/>
                </a:cubicBezTo>
                <a:cubicBezTo>
                  <a:pt x="176" y="557"/>
                  <a:pt x="284" y="248"/>
                  <a:pt x="336" y="137"/>
                </a:cubicBezTo>
                <a:cubicBezTo>
                  <a:pt x="388" y="26"/>
                  <a:pt x="396" y="18"/>
                  <a:pt x="432" y="9"/>
                </a:cubicBezTo>
                <a:cubicBezTo>
                  <a:pt x="468" y="0"/>
                  <a:pt x="519" y="56"/>
                  <a:pt x="552" y="81"/>
                </a:cubicBezTo>
                <a:cubicBezTo>
                  <a:pt x="585" y="106"/>
                  <a:pt x="584" y="144"/>
                  <a:pt x="632" y="161"/>
                </a:cubicBezTo>
                <a:cubicBezTo>
                  <a:pt x="680" y="178"/>
                  <a:pt x="695" y="181"/>
                  <a:pt x="840" y="185"/>
                </a:cubicBezTo>
                <a:cubicBezTo>
                  <a:pt x="985" y="189"/>
                  <a:pt x="1341" y="168"/>
                  <a:pt x="1504" y="185"/>
                </a:cubicBezTo>
                <a:cubicBezTo>
                  <a:pt x="1667" y="202"/>
                  <a:pt x="1709" y="238"/>
                  <a:pt x="1816" y="289"/>
                </a:cubicBezTo>
                <a:cubicBezTo>
                  <a:pt x="1923" y="340"/>
                  <a:pt x="2029" y="418"/>
                  <a:pt x="2144" y="489"/>
                </a:cubicBezTo>
                <a:cubicBezTo>
                  <a:pt x="2259" y="560"/>
                  <a:pt x="2445" y="676"/>
                  <a:pt x="2504" y="713"/>
                </a:cubicBezTo>
              </a:path>
            </a:pathLst>
          </a:custGeom>
          <a:noFill/>
          <a:ln w="12700">
            <a:solidFill>
              <a:srgbClr val="CC00FF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5604" name="Line 4">
            <a:extLst>
              <a:ext uri="{FF2B5EF4-FFF2-40B4-BE49-F238E27FC236}">
                <a16:creationId xmlns:a16="http://schemas.microsoft.com/office/drawing/2014/main" id="{04BF4A5A-48EB-44F4-B638-DFE900514F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0700" y="4068763"/>
            <a:ext cx="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5605" name="Line 5">
            <a:extLst>
              <a:ext uri="{FF2B5EF4-FFF2-40B4-BE49-F238E27FC236}">
                <a16:creationId xmlns:a16="http://schemas.microsoft.com/office/drawing/2014/main" id="{8C66FC49-A246-4278-9D83-7C80C43ADE8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100" y="5834063"/>
            <a:ext cx="6764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graphicFrame>
        <p:nvGraphicFramePr>
          <p:cNvPr id="25606" name="Object 42">
            <a:extLst>
              <a:ext uri="{FF2B5EF4-FFF2-40B4-BE49-F238E27FC236}">
                <a16:creationId xmlns:a16="http://schemas.microsoft.com/office/drawing/2014/main" id="{8FF8A378-4875-47DE-B4E2-E212B4540A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4575" y="2474913"/>
          <a:ext cx="717550" cy="170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5" name="CorelDRAW" r:id="rId4" imgW="502243" imgH="1196080" progId="">
                  <p:embed/>
                </p:oleObj>
              </mc:Choice>
              <mc:Fallback>
                <p:oleObj name="CorelDRAW" r:id="rId4" imgW="502243" imgH="1196080" progId="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4575" y="2474913"/>
                        <a:ext cx="717550" cy="170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7" name="Freeform 8">
            <a:extLst>
              <a:ext uri="{FF2B5EF4-FFF2-40B4-BE49-F238E27FC236}">
                <a16:creationId xmlns:a16="http://schemas.microsoft.com/office/drawing/2014/main" id="{8F420A8D-707D-4149-80F8-DF83F6F53B80}"/>
              </a:ext>
            </a:extLst>
          </p:cNvPr>
          <p:cNvSpPr>
            <a:spLocks/>
          </p:cNvSpPr>
          <p:nvPr/>
        </p:nvSpPr>
        <p:spPr bwMode="auto">
          <a:xfrm>
            <a:off x="857250" y="3175000"/>
            <a:ext cx="514350" cy="1490663"/>
          </a:xfrm>
          <a:custGeom>
            <a:avLst/>
            <a:gdLst>
              <a:gd name="T0" fmla="*/ 2147483646 w 284"/>
              <a:gd name="T1" fmla="*/ 2147483646 h 771"/>
              <a:gd name="T2" fmla="*/ 2147483646 w 284"/>
              <a:gd name="T3" fmla="*/ 2147483646 h 771"/>
              <a:gd name="T4" fmla="*/ 2147483646 w 284"/>
              <a:gd name="T5" fmla="*/ 2147483646 h 771"/>
              <a:gd name="T6" fmla="*/ 2147483646 w 284"/>
              <a:gd name="T7" fmla="*/ 2147483646 h 771"/>
              <a:gd name="T8" fmla="*/ 0 60000 65536"/>
              <a:gd name="T9" fmla="*/ 0 60000 65536"/>
              <a:gd name="T10" fmla="*/ 0 60000 65536"/>
              <a:gd name="T11" fmla="*/ 0 60000 65536"/>
              <a:gd name="T12" fmla="*/ 0 w 284"/>
              <a:gd name="T13" fmla="*/ 0 h 771"/>
              <a:gd name="T14" fmla="*/ 284 w 284"/>
              <a:gd name="T15" fmla="*/ 771 h 77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4" h="771">
                <a:moveTo>
                  <a:pt x="284" y="35"/>
                </a:moveTo>
                <a:cubicBezTo>
                  <a:pt x="186" y="17"/>
                  <a:pt x="88" y="0"/>
                  <a:pt x="44" y="83"/>
                </a:cubicBezTo>
                <a:cubicBezTo>
                  <a:pt x="0" y="166"/>
                  <a:pt x="23" y="416"/>
                  <a:pt x="20" y="531"/>
                </a:cubicBezTo>
                <a:cubicBezTo>
                  <a:pt x="17" y="646"/>
                  <a:pt x="22" y="708"/>
                  <a:pt x="28" y="771"/>
                </a:cubicBezTo>
              </a:path>
            </a:pathLst>
          </a:custGeom>
          <a:noFill/>
          <a:ln w="3175">
            <a:solidFill>
              <a:schemeClr val="accent2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5608" name="Freeform 9">
            <a:extLst>
              <a:ext uri="{FF2B5EF4-FFF2-40B4-BE49-F238E27FC236}">
                <a16:creationId xmlns:a16="http://schemas.microsoft.com/office/drawing/2014/main" id="{5AB2620C-2B21-4BEF-8EC5-E4D93BF8C036}"/>
              </a:ext>
            </a:extLst>
          </p:cNvPr>
          <p:cNvSpPr>
            <a:spLocks/>
          </p:cNvSpPr>
          <p:nvPr/>
        </p:nvSpPr>
        <p:spPr bwMode="auto">
          <a:xfrm>
            <a:off x="1485900" y="3787775"/>
            <a:ext cx="385763" cy="877888"/>
          </a:xfrm>
          <a:custGeom>
            <a:avLst/>
            <a:gdLst>
              <a:gd name="T0" fmla="*/ 0 w 243"/>
              <a:gd name="T1" fmla="*/ 2147483646 h 553"/>
              <a:gd name="T2" fmla="*/ 2147483646 w 243"/>
              <a:gd name="T3" fmla="*/ 2147483646 h 553"/>
              <a:gd name="T4" fmla="*/ 2147483646 w 243"/>
              <a:gd name="T5" fmla="*/ 2147483646 h 553"/>
              <a:gd name="T6" fmla="*/ 2147483646 w 243"/>
              <a:gd name="T7" fmla="*/ 2147483646 h 553"/>
              <a:gd name="T8" fmla="*/ 0 60000 65536"/>
              <a:gd name="T9" fmla="*/ 0 60000 65536"/>
              <a:gd name="T10" fmla="*/ 0 60000 65536"/>
              <a:gd name="T11" fmla="*/ 0 60000 65536"/>
              <a:gd name="T12" fmla="*/ 0 w 243"/>
              <a:gd name="T13" fmla="*/ 0 h 553"/>
              <a:gd name="T14" fmla="*/ 243 w 243"/>
              <a:gd name="T15" fmla="*/ 553 h 55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3" h="553">
                <a:moveTo>
                  <a:pt x="0" y="17"/>
                </a:moveTo>
                <a:cubicBezTo>
                  <a:pt x="60" y="8"/>
                  <a:pt x="121" y="0"/>
                  <a:pt x="160" y="41"/>
                </a:cubicBezTo>
                <a:cubicBezTo>
                  <a:pt x="199" y="82"/>
                  <a:pt x="221" y="180"/>
                  <a:pt x="232" y="265"/>
                </a:cubicBezTo>
                <a:cubicBezTo>
                  <a:pt x="243" y="350"/>
                  <a:pt x="233" y="451"/>
                  <a:pt x="224" y="553"/>
                </a:cubicBezTo>
              </a:path>
            </a:pathLst>
          </a:custGeom>
          <a:noFill/>
          <a:ln w="28575">
            <a:solidFill>
              <a:srgbClr val="CC00FF"/>
            </a:solidFill>
            <a:prstDash val="dash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grpSp>
        <p:nvGrpSpPr>
          <p:cNvPr id="48138" name="Group 10">
            <a:extLst>
              <a:ext uri="{FF2B5EF4-FFF2-40B4-BE49-F238E27FC236}">
                <a16:creationId xmlns:a16="http://schemas.microsoft.com/office/drawing/2014/main" id="{F4B9D9A4-8CA4-4A4B-B681-9E7A91895F9F}"/>
              </a:ext>
            </a:extLst>
          </p:cNvPr>
          <p:cNvGrpSpPr>
            <a:grpSpLocks/>
          </p:cNvGrpSpPr>
          <p:nvPr/>
        </p:nvGrpSpPr>
        <p:grpSpPr bwMode="auto">
          <a:xfrm>
            <a:off x="3449638" y="5661868"/>
            <a:ext cx="315912" cy="304800"/>
            <a:chOff x="2213" y="2932"/>
            <a:chExt cx="311" cy="264"/>
          </a:xfrm>
          <a:solidFill>
            <a:schemeClr val="bg1"/>
          </a:solidFill>
        </p:grpSpPr>
        <p:sp>
          <p:nvSpPr>
            <p:cNvPr id="48167" name="Rectangle 11">
              <a:extLst>
                <a:ext uri="{FF2B5EF4-FFF2-40B4-BE49-F238E27FC236}">
                  <a16:creationId xmlns:a16="http://schemas.microsoft.com/office/drawing/2014/main" id="{E1CB265F-2F13-4E39-8F56-16C3002B0A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9" y="3012"/>
              <a:ext cx="295" cy="8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800"/>
            </a:p>
          </p:txBody>
        </p:sp>
        <p:grpSp>
          <p:nvGrpSpPr>
            <p:cNvPr id="48168" name="Group 12">
              <a:extLst>
                <a:ext uri="{FF2B5EF4-FFF2-40B4-BE49-F238E27FC236}">
                  <a16:creationId xmlns:a16="http://schemas.microsoft.com/office/drawing/2014/main" id="{AD0C0908-C6C8-45E1-824C-66826E7BF0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13" y="2932"/>
              <a:ext cx="311" cy="264"/>
              <a:chOff x="2325" y="2892"/>
              <a:chExt cx="279" cy="336"/>
            </a:xfrm>
            <a:grpFill/>
          </p:grpSpPr>
          <p:sp>
            <p:nvSpPr>
              <p:cNvPr id="48169" name="Line 13">
                <a:extLst>
                  <a:ext uri="{FF2B5EF4-FFF2-40B4-BE49-F238E27FC236}">
                    <a16:creationId xmlns:a16="http://schemas.microsoft.com/office/drawing/2014/main" id="{0C9CE1A2-D088-4F25-8B11-E9E78510C9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25" y="2892"/>
                <a:ext cx="75" cy="183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8170" name="Line 14">
                <a:extLst>
                  <a:ext uri="{FF2B5EF4-FFF2-40B4-BE49-F238E27FC236}">
                    <a16:creationId xmlns:a16="http://schemas.microsoft.com/office/drawing/2014/main" id="{70A8C9A1-5AD1-4617-AEC8-94FEE82A4C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97" y="2895"/>
                <a:ext cx="129" cy="333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8171" name="Line 15">
                <a:extLst>
                  <a:ext uri="{FF2B5EF4-FFF2-40B4-BE49-F238E27FC236}">
                    <a16:creationId xmlns:a16="http://schemas.microsoft.com/office/drawing/2014/main" id="{D80F52A2-97F8-454E-869C-CAA29EDC5F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29" y="3078"/>
                <a:ext cx="75" cy="150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sp>
        <p:nvSpPr>
          <p:cNvPr id="25610" name="Rectangle 16">
            <a:extLst>
              <a:ext uri="{FF2B5EF4-FFF2-40B4-BE49-F238E27FC236}">
                <a16:creationId xmlns:a16="http://schemas.microsoft.com/office/drawing/2014/main" id="{F1AAA1C1-976C-4386-BA04-84A6C1247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200" y="6100763"/>
            <a:ext cx="2911475" cy="631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800"/>
              <a:t>0         2-3 mdr.</a:t>
            </a:r>
          </a:p>
        </p:txBody>
      </p:sp>
      <p:sp>
        <p:nvSpPr>
          <p:cNvPr id="25611" name="Line 17">
            <a:extLst>
              <a:ext uri="{FF2B5EF4-FFF2-40B4-BE49-F238E27FC236}">
                <a16:creationId xmlns:a16="http://schemas.microsoft.com/office/drawing/2014/main" id="{6A60D6BF-3AFC-44B5-8773-4DD064C946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5834063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5612" name="Line 18">
            <a:extLst>
              <a:ext uri="{FF2B5EF4-FFF2-40B4-BE49-F238E27FC236}">
                <a16:creationId xmlns:a16="http://schemas.microsoft.com/office/drawing/2014/main" id="{18E4DA97-D38E-4FA3-B8F7-668A282B94D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82700" y="5834063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5613" name="Line 20">
            <a:extLst>
              <a:ext uri="{FF2B5EF4-FFF2-40B4-BE49-F238E27FC236}">
                <a16:creationId xmlns:a16="http://schemas.microsoft.com/office/drawing/2014/main" id="{9C6DBF24-D1B0-414B-897B-B46A19E284F0}"/>
              </a:ext>
            </a:extLst>
          </p:cNvPr>
          <p:cNvSpPr>
            <a:spLocks noChangeShapeType="1"/>
          </p:cNvSpPr>
          <p:nvPr/>
        </p:nvSpPr>
        <p:spPr bwMode="auto">
          <a:xfrm>
            <a:off x="2540000" y="5834063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5614" name="Rectangle 21">
            <a:extLst>
              <a:ext uri="{FF2B5EF4-FFF2-40B4-BE49-F238E27FC236}">
                <a16:creationId xmlns:a16="http://schemas.microsoft.com/office/drawing/2014/main" id="{09150D72-452C-44B6-BA25-F2B7BA721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6088063"/>
            <a:ext cx="2390775" cy="631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2800"/>
              <a:t>1 år </a:t>
            </a:r>
            <a:r>
              <a:rPr lang="en-US" altLang="da-DK" sz="2800"/>
              <a:t>±</a:t>
            </a:r>
          </a:p>
        </p:txBody>
      </p:sp>
      <p:sp>
        <p:nvSpPr>
          <p:cNvPr id="25615" name="Rectangle 24">
            <a:extLst>
              <a:ext uri="{FF2B5EF4-FFF2-40B4-BE49-F238E27FC236}">
                <a16:creationId xmlns:a16="http://schemas.microsoft.com/office/drawing/2014/main" id="{4B0E34AE-358A-4506-84CE-89C289FFD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4233863"/>
            <a:ext cx="6667500" cy="558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da-DK" sz="4800"/>
          </a:p>
        </p:txBody>
      </p:sp>
      <p:sp>
        <p:nvSpPr>
          <p:cNvPr id="25616" name="Rectangle 25">
            <a:extLst>
              <a:ext uri="{FF2B5EF4-FFF2-40B4-BE49-F238E27FC236}">
                <a16:creationId xmlns:a16="http://schemas.microsoft.com/office/drawing/2014/main" id="{1A9E6297-6255-4AAD-8C86-F81494DB42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3900" y="0"/>
            <a:ext cx="7023100" cy="927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da-DK" sz="4800"/>
          </a:p>
        </p:txBody>
      </p:sp>
      <p:sp>
        <p:nvSpPr>
          <p:cNvPr id="25617" name="Line 27">
            <a:extLst>
              <a:ext uri="{FF2B5EF4-FFF2-40B4-BE49-F238E27FC236}">
                <a16:creationId xmlns:a16="http://schemas.microsoft.com/office/drawing/2014/main" id="{21673417-6BD5-4B72-B965-502034249E5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48100" y="3140075"/>
            <a:ext cx="3175" cy="2681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grpSp>
        <p:nvGrpSpPr>
          <p:cNvPr id="25618" name="Group 33">
            <a:extLst>
              <a:ext uri="{FF2B5EF4-FFF2-40B4-BE49-F238E27FC236}">
                <a16:creationId xmlns:a16="http://schemas.microsoft.com/office/drawing/2014/main" id="{C87E3EF0-196C-4516-B791-0F97E61947A4}"/>
              </a:ext>
            </a:extLst>
          </p:cNvPr>
          <p:cNvGrpSpPr>
            <a:grpSpLocks/>
          </p:cNvGrpSpPr>
          <p:nvPr/>
        </p:nvGrpSpPr>
        <p:grpSpPr bwMode="auto">
          <a:xfrm>
            <a:off x="3736975" y="3127375"/>
            <a:ext cx="119063" cy="2024063"/>
            <a:chOff x="2354" y="1663"/>
            <a:chExt cx="75" cy="1023"/>
          </a:xfrm>
        </p:grpSpPr>
        <p:sp>
          <p:nvSpPr>
            <p:cNvPr id="25634" name="Line 29">
              <a:extLst>
                <a:ext uri="{FF2B5EF4-FFF2-40B4-BE49-F238E27FC236}">
                  <a16:creationId xmlns:a16="http://schemas.microsoft.com/office/drawing/2014/main" id="{2A982A19-9850-4C41-AF2F-24F0147C6C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4" y="1663"/>
              <a:ext cx="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5635" name="Line 30">
              <a:extLst>
                <a:ext uri="{FF2B5EF4-FFF2-40B4-BE49-F238E27FC236}">
                  <a16:creationId xmlns:a16="http://schemas.microsoft.com/office/drawing/2014/main" id="{BC209537-737A-4D2B-AEEF-779F3455C4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5" y="2004"/>
              <a:ext cx="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5636" name="Line 31">
              <a:extLst>
                <a:ext uri="{FF2B5EF4-FFF2-40B4-BE49-F238E27FC236}">
                  <a16:creationId xmlns:a16="http://schemas.microsoft.com/office/drawing/2014/main" id="{6AE34BC9-36C3-457B-9DF2-0B7EA55C0D7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6" y="2345"/>
              <a:ext cx="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25637" name="Line 32">
              <a:extLst>
                <a:ext uri="{FF2B5EF4-FFF2-40B4-BE49-F238E27FC236}">
                  <a16:creationId xmlns:a16="http://schemas.microsoft.com/office/drawing/2014/main" id="{CF218AC5-C850-4570-BAED-CC78F871DC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7" y="2686"/>
              <a:ext cx="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25619" name="Text Box 46">
            <a:extLst>
              <a:ext uri="{FF2B5EF4-FFF2-40B4-BE49-F238E27FC236}">
                <a16:creationId xmlns:a16="http://schemas.microsoft.com/office/drawing/2014/main" id="{5C6CB3E2-F166-493C-95A0-7807504D4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0825" y="2892425"/>
            <a:ext cx="1133475" cy="177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a-DK" altLang="da-DK" sz="2400" b="1">
                <a:latin typeface="Arial normal" charset="0"/>
              </a:rPr>
              <a:t>100 </a:t>
            </a:r>
            <a:r>
              <a:rPr lang="da-DK" altLang="da-DK" sz="1400" b="1">
                <a:latin typeface="Arial normal" charset="0"/>
              </a:rPr>
              <a:t>%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a-DK" altLang="da-DK" sz="1400" b="1">
              <a:latin typeface="Arial normal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a-DK" altLang="da-DK" sz="1400" b="1">
              <a:latin typeface="Arial normal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a-DK" altLang="da-DK" sz="1400" b="1">
              <a:latin typeface="Arial norm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400" b="1">
                <a:latin typeface="Arial normal" charset="0"/>
              </a:rPr>
              <a:t>    </a:t>
            </a:r>
            <a:r>
              <a:rPr lang="da-DK" altLang="da-DK" sz="2400" b="1">
                <a:latin typeface="Arial normal" charset="0"/>
              </a:rPr>
              <a:t>50</a:t>
            </a:r>
          </a:p>
        </p:txBody>
      </p:sp>
      <p:sp>
        <p:nvSpPr>
          <p:cNvPr id="25620" name="AutoShape 42">
            <a:extLst>
              <a:ext uri="{FF2B5EF4-FFF2-40B4-BE49-F238E27FC236}">
                <a16:creationId xmlns:a16="http://schemas.microsoft.com/office/drawing/2014/main" id="{729F4499-5CDC-42E1-9B24-7960B2EDF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7538" y="5832475"/>
            <a:ext cx="166687" cy="339725"/>
          </a:xfrm>
          <a:prstGeom prst="upArrow">
            <a:avLst>
              <a:gd name="adj1" fmla="val 50000"/>
              <a:gd name="adj2" fmla="val 50953"/>
            </a:avLst>
          </a:prstGeom>
          <a:solidFill>
            <a:schemeClr val="accent1"/>
          </a:solidFill>
          <a:ln w="9525" cap="rnd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da-DK" sz="1800"/>
          </a:p>
        </p:txBody>
      </p:sp>
      <p:grpSp>
        <p:nvGrpSpPr>
          <p:cNvPr id="25621" name="Group 32">
            <a:extLst>
              <a:ext uri="{FF2B5EF4-FFF2-40B4-BE49-F238E27FC236}">
                <a16:creationId xmlns:a16="http://schemas.microsoft.com/office/drawing/2014/main" id="{38956826-69DF-43FF-BD3D-23CD87415B81}"/>
              </a:ext>
            </a:extLst>
          </p:cNvPr>
          <p:cNvGrpSpPr>
            <a:grpSpLocks/>
          </p:cNvGrpSpPr>
          <p:nvPr/>
        </p:nvGrpSpPr>
        <p:grpSpPr bwMode="auto">
          <a:xfrm>
            <a:off x="3646488" y="5002213"/>
            <a:ext cx="2149475" cy="1835150"/>
            <a:chOff x="2297" y="2844"/>
            <a:chExt cx="1354" cy="1156"/>
          </a:xfrm>
        </p:grpSpPr>
        <p:sp>
          <p:nvSpPr>
            <p:cNvPr id="25631" name="Oval 39">
              <a:extLst>
                <a:ext uri="{FF2B5EF4-FFF2-40B4-BE49-F238E27FC236}">
                  <a16:creationId xmlns:a16="http://schemas.microsoft.com/office/drawing/2014/main" id="{7E71A91C-19AE-442C-8B1F-94024E34AC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5" y="2844"/>
              <a:ext cx="216" cy="540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da-DK" sz="4800"/>
            </a:p>
          </p:txBody>
        </p:sp>
        <p:sp>
          <p:nvSpPr>
            <p:cNvPr id="25632" name="Text Box 42">
              <a:extLst>
                <a:ext uri="{FF2B5EF4-FFF2-40B4-BE49-F238E27FC236}">
                  <a16:creationId xmlns:a16="http://schemas.microsoft.com/office/drawing/2014/main" id="{A42752C6-9187-4732-B229-771C6276C1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7" y="3596"/>
              <a:ext cx="123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a-DK" altLang="da-DK" sz="3600" b="1">
                  <a:solidFill>
                    <a:schemeClr val="accent2"/>
                  </a:solidFill>
                  <a:latin typeface="Arial normal" charset="0"/>
                </a:rPr>
                <a:t>     30</a:t>
              </a:r>
              <a:r>
                <a:rPr lang="da-DK" altLang="da-DK" sz="2400" b="1">
                  <a:solidFill>
                    <a:schemeClr val="accent2"/>
                  </a:solidFill>
                  <a:latin typeface="Arial normal" charset="0"/>
                </a:rPr>
                <a:t> </a:t>
              </a:r>
              <a:r>
                <a:rPr lang="da-DK" altLang="da-DK" sz="2000" b="1">
                  <a:solidFill>
                    <a:schemeClr val="accent2"/>
                  </a:solidFill>
                  <a:latin typeface="Arial normal" charset="0"/>
                </a:rPr>
                <a:t>%</a:t>
              </a:r>
            </a:p>
          </p:txBody>
        </p:sp>
        <p:sp>
          <p:nvSpPr>
            <p:cNvPr id="25633" name="Freeform 35">
              <a:extLst>
                <a:ext uri="{FF2B5EF4-FFF2-40B4-BE49-F238E27FC236}">
                  <a16:creationId xmlns:a16="http://schemas.microsoft.com/office/drawing/2014/main" id="{14016989-C192-436D-AF08-1A87ECE608A3}"/>
                </a:ext>
              </a:extLst>
            </p:cNvPr>
            <p:cNvSpPr>
              <a:spLocks/>
            </p:cNvSpPr>
            <p:nvPr/>
          </p:nvSpPr>
          <p:spPr bwMode="auto">
            <a:xfrm>
              <a:off x="2971" y="3113"/>
              <a:ext cx="453" cy="468"/>
            </a:xfrm>
            <a:custGeom>
              <a:avLst/>
              <a:gdLst>
                <a:gd name="T0" fmla="*/ 0 w 453"/>
                <a:gd name="T1" fmla="*/ 16 h 680"/>
                <a:gd name="T2" fmla="*/ 45 w 453"/>
                <a:gd name="T3" fmla="*/ 9 h 680"/>
                <a:gd name="T4" fmla="*/ 272 w 453"/>
                <a:gd name="T5" fmla="*/ 2 h 680"/>
                <a:gd name="T6" fmla="*/ 453 w 453"/>
                <a:gd name="T7" fmla="*/ 0 h 6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3"/>
                <a:gd name="T13" fmla="*/ 0 h 680"/>
                <a:gd name="T14" fmla="*/ 453 w 453"/>
                <a:gd name="T15" fmla="*/ 680 h 6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3" h="680">
                  <a:moveTo>
                    <a:pt x="0" y="680"/>
                  </a:moveTo>
                  <a:cubicBezTo>
                    <a:pt x="0" y="570"/>
                    <a:pt x="0" y="460"/>
                    <a:pt x="45" y="362"/>
                  </a:cubicBezTo>
                  <a:cubicBezTo>
                    <a:pt x="90" y="264"/>
                    <a:pt x="204" y="150"/>
                    <a:pt x="272" y="90"/>
                  </a:cubicBezTo>
                  <a:cubicBezTo>
                    <a:pt x="340" y="30"/>
                    <a:pt x="396" y="15"/>
                    <a:pt x="453" y="0"/>
                  </a:cubicBezTo>
                </a:path>
              </a:pathLst>
            </a:custGeom>
            <a:noFill/>
            <a:ln w="9525" cap="flat">
              <a:solidFill>
                <a:schemeClr val="accent2"/>
              </a:solidFill>
              <a:prstDash val="dash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</p:grpSp>
      <p:grpSp>
        <p:nvGrpSpPr>
          <p:cNvPr id="6" name="Group 37">
            <a:extLst>
              <a:ext uri="{FF2B5EF4-FFF2-40B4-BE49-F238E27FC236}">
                <a16:creationId xmlns:a16="http://schemas.microsoft.com/office/drawing/2014/main" id="{FD2734AA-A367-4EBD-AFBD-DEE969E59D61}"/>
              </a:ext>
            </a:extLst>
          </p:cNvPr>
          <p:cNvGrpSpPr>
            <a:grpSpLocks/>
          </p:cNvGrpSpPr>
          <p:nvPr/>
        </p:nvGrpSpPr>
        <p:grpSpPr bwMode="auto">
          <a:xfrm>
            <a:off x="4427538" y="2087563"/>
            <a:ext cx="3852862" cy="3557587"/>
            <a:chOff x="2823" y="998"/>
            <a:chExt cx="2427" cy="2241"/>
          </a:xfrm>
        </p:grpSpPr>
        <p:sp>
          <p:nvSpPr>
            <p:cNvPr id="25625" name="Oval 40">
              <a:extLst>
                <a:ext uri="{FF2B5EF4-FFF2-40B4-BE49-F238E27FC236}">
                  <a16:creationId xmlns:a16="http://schemas.microsoft.com/office/drawing/2014/main" id="{ABDA581A-2E74-4021-B1D5-9D37043463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6" y="2704"/>
              <a:ext cx="216" cy="535"/>
            </a:xfrm>
            <a:prstGeom prst="ellipse">
              <a:avLst/>
            </a:prstGeom>
            <a:noFill/>
            <a:ln w="57150">
              <a:solidFill>
                <a:srgbClr val="00B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da-DK" sz="4800">
                <a:solidFill>
                  <a:srgbClr val="009900"/>
                </a:solidFill>
              </a:endParaRPr>
            </a:p>
          </p:txBody>
        </p:sp>
        <p:sp>
          <p:nvSpPr>
            <p:cNvPr id="25626" name="Text Box 51">
              <a:extLst>
                <a:ext uri="{FF2B5EF4-FFF2-40B4-BE49-F238E27FC236}">
                  <a16:creationId xmlns:a16="http://schemas.microsoft.com/office/drawing/2014/main" id="{869F1C10-032D-47DE-B80A-6F950F545C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3" y="2205"/>
              <a:ext cx="123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a-DK" altLang="da-DK" sz="3600" b="1">
                  <a:solidFill>
                    <a:srgbClr val="00B050"/>
                  </a:solidFill>
                  <a:latin typeface="Arial normal" charset="0"/>
                </a:rPr>
                <a:t>30</a:t>
              </a:r>
              <a:r>
                <a:rPr lang="da-DK" altLang="da-DK" sz="2400" b="1">
                  <a:solidFill>
                    <a:srgbClr val="00B050"/>
                  </a:solidFill>
                  <a:latin typeface="Arial normal" charset="0"/>
                </a:rPr>
                <a:t> </a:t>
              </a:r>
              <a:r>
                <a:rPr lang="da-DK" altLang="da-DK" sz="2000" b="1">
                  <a:solidFill>
                    <a:srgbClr val="00B050"/>
                  </a:solidFill>
                  <a:latin typeface="Arial normal" charset="0"/>
                </a:rPr>
                <a:t>%</a:t>
              </a:r>
            </a:p>
          </p:txBody>
        </p:sp>
        <p:grpSp>
          <p:nvGrpSpPr>
            <p:cNvPr id="25627" name="Group 31">
              <a:extLst>
                <a:ext uri="{FF2B5EF4-FFF2-40B4-BE49-F238E27FC236}">
                  <a16:creationId xmlns:a16="http://schemas.microsoft.com/office/drawing/2014/main" id="{34499B3E-50D2-4E95-9780-F37CB76677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34" y="998"/>
              <a:ext cx="1616" cy="1722"/>
              <a:chOff x="3634" y="998"/>
              <a:chExt cx="1616" cy="1722"/>
            </a:xfrm>
          </p:grpSpPr>
          <p:pic>
            <p:nvPicPr>
              <p:cNvPr id="25629" name="Picture 22" descr="Modic-2">
                <a:extLst>
                  <a:ext uri="{FF2B5EF4-FFF2-40B4-BE49-F238E27FC236}">
                    <a16:creationId xmlns:a16="http://schemas.microsoft.com/office/drawing/2014/main" id="{08097678-9843-4E69-AEC7-99B758CB06A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34" y="998"/>
                <a:ext cx="1367" cy="13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630" name="Text Box 30">
                <a:extLst>
                  <a:ext uri="{FF2B5EF4-FFF2-40B4-BE49-F238E27FC236}">
                    <a16:creationId xmlns:a16="http://schemas.microsoft.com/office/drawing/2014/main" id="{FCF3F147-E80E-4069-A2BE-F856A59EB5A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88" y="2393"/>
                <a:ext cx="106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da-DK" altLang="da-DK" sz="2800" b="1">
                    <a:solidFill>
                      <a:srgbClr val="009900"/>
                    </a:solidFill>
                    <a:latin typeface="Arial normal" charset="0"/>
                  </a:rPr>
                  <a:t>Modic</a:t>
                </a:r>
              </a:p>
            </p:txBody>
          </p:sp>
        </p:grpSp>
        <p:sp>
          <p:nvSpPr>
            <p:cNvPr id="25628" name="Freeform 43">
              <a:extLst>
                <a:ext uri="{FF2B5EF4-FFF2-40B4-BE49-F238E27FC236}">
                  <a16:creationId xmlns:a16="http://schemas.microsoft.com/office/drawing/2014/main" id="{46F616A6-9C62-467C-B307-321CC58EA6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1" y="1878"/>
              <a:ext cx="681" cy="826"/>
            </a:xfrm>
            <a:custGeom>
              <a:avLst/>
              <a:gdLst>
                <a:gd name="T0" fmla="*/ 0 w 681"/>
                <a:gd name="T1" fmla="*/ 150 h 998"/>
                <a:gd name="T2" fmla="*/ 136 w 681"/>
                <a:gd name="T3" fmla="*/ 27 h 998"/>
                <a:gd name="T4" fmla="*/ 681 w 681"/>
                <a:gd name="T5" fmla="*/ 0 h 998"/>
                <a:gd name="T6" fmla="*/ 0 60000 65536"/>
                <a:gd name="T7" fmla="*/ 0 60000 65536"/>
                <a:gd name="T8" fmla="*/ 0 60000 65536"/>
                <a:gd name="T9" fmla="*/ 0 w 681"/>
                <a:gd name="T10" fmla="*/ 0 h 998"/>
                <a:gd name="T11" fmla="*/ 681 w 681"/>
                <a:gd name="T12" fmla="*/ 998 h 9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81" h="998">
                  <a:moveTo>
                    <a:pt x="0" y="998"/>
                  </a:moveTo>
                  <a:cubicBezTo>
                    <a:pt x="11" y="673"/>
                    <a:pt x="23" y="348"/>
                    <a:pt x="136" y="182"/>
                  </a:cubicBezTo>
                  <a:cubicBezTo>
                    <a:pt x="249" y="16"/>
                    <a:pt x="465" y="8"/>
                    <a:pt x="681" y="0"/>
                  </a:cubicBezTo>
                </a:path>
              </a:pathLst>
            </a:custGeom>
            <a:noFill/>
            <a:ln w="57150" cap="flat" cmpd="sng">
              <a:solidFill>
                <a:srgbClr val="009900"/>
              </a:solidFill>
              <a:prstDash val="dash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25623" name="Tekstboks 44">
            <a:extLst>
              <a:ext uri="{FF2B5EF4-FFF2-40B4-BE49-F238E27FC236}">
                <a16:creationId xmlns:a16="http://schemas.microsoft.com/office/drawing/2014/main" id="{B6386B41-C323-4197-AFE7-6268B3927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00" y="404813"/>
            <a:ext cx="7950200" cy="1570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/>
              <a:t>Disse smerte-episoder falder rimelig godt sammen med, at der udvikles Modic-1 forandringer hos ca. lige så mange, selvom de dog ikke overlapper hinanden helt.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a-DK" sz="2400"/>
          </a:p>
        </p:txBody>
      </p:sp>
      <p:sp>
        <p:nvSpPr>
          <p:cNvPr id="44" name="Kombinationstegning 43">
            <a:extLst>
              <a:ext uri="{FF2B5EF4-FFF2-40B4-BE49-F238E27FC236}">
                <a16:creationId xmlns:a16="http://schemas.microsoft.com/office/drawing/2014/main" id="{02689575-A5CB-48EF-A90F-702DFA7E5CE8}"/>
              </a:ext>
            </a:extLst>
          </p:cNvPr>
          <p:cNvSpPr/>
          <p:nvPr/>
        </p:nvSpPr>
        <p:spPr>
          <a:xfrm>
            <a:off x="4173538" y="4999038"/>
            <a:ext cx="3032125" cy="806450"/>
          </a:xfrm>
          <a:custGeom>
            <a:avLst/>
            <a:gdLst>
              <a:gd name="connsiteX0" fmla="*/ 0 w 3031066"/>
              <a:gd name="connsiteY0" fmla="*/ 800505 h 805843"/>
              <a:gd name="connsiteX1" fmla="*/ 304800 w 3031066"/>
              <a:gd name="connsiteY1" fmla="*/ 758172 h 805843"/>
              <a:gd name="connsiteX2" fmla="*/ 736600 w 3031066"/>
              <a:gd name="connsiteY2" fmla="*/ 453372 h 805843"/>
              <a:gd name="connsiteX3" fmla="*/ 1168400 w 3031066"/>
              <a:gd name="connsiteY3" fmla="*/ 97772 h 805843"/>
              <a:gd name="connsiteX4" fmla="*/ 1659466 w 3031066"/>
              <a:gd name="connsiteY4" fmla="*/ 4639 h 805843"/>
              <a:gd name="connsiteX5" fmla="*/ 2370666 w 3031066"/>
              <a:gd name="connsiteY5" fmla="*/ 13105 h 805843"/>
              <a:gd name="connsiteX6" fmla="*/ 3031066 w 3031066"/>
              <a:gd name="connsiteY6" fmla="*/ 4639 h 805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31066" h="805843">
                <a:moveTo>
                  <a:pt x="0" y="800505"/>
                </a:moveTo>
                <a:cubicBezTo>
                  <a:pt x="91016" y="808266"/>
                  <a:pt x="182033" y="816027"/>
                  <a:pt x="304800" y="758172"/>
                </a:cubicBezTo>
                <a:cubicBezTo>
                  <a:pt x="427567" y="700317"/>
                  <a:pt x="592667" y="563439"/>
                  <a:pt x="736600" y="453372"/>
                </a:cubicBezTo>
                <a:cubicBezTo>
                  <a:pt x="880533" y="343305"/>
                  <a:pt x="1014589" y="172561"/>
                  <a:pt x="1168400" y="97772"/>
                </a:cubicBezTo>
                <a:cubicBezTo>
                  <a:pt x="1322211" y="22983"/>
                  <a:pt x="1459088" y="18750"/>
                  <a:pt x="1659466" y="4639"/>
                </a:cubicBezTo>
                <a:cubicBezTo>
                  <a:pt x="1859844" y="-9472"/>
                  <a:pt x="2142066" y="13105"/>
                  <a:pt x="2370666" y="13105"/>
                </a:cubicBezTo>
                <a:cubicBezTo>
                  <a:pt x="2599266" y="13105"/>
                  <a:pt x="2815166" y="8872"/>
                  <a:pt x="3031066" y="4639"/>
                </a:cubicBezTo>
              </a:path>
            </a:pathLst>
          </a:cu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>
            <a:extLst>
              <a:ext uri="{FF2B5EF4-FFF2-40B4-BE49-F238E27FC236}">
                <a16:creationId xmlns:a16="http://schemas.microsoft.com/office/drawing/2014/main" id="{AB0B4DBE-B738-444F-9D4A-BA77296DA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1052513"/>
            <a:ext cx="8382000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a-DK" altLang="da-DK" sz="2400" dirty="0" err="1">
                <a:latin typeface="Arial normal" charset="0"/>
              </a:rPr>
              <a:t>Èt</a:t>
            </a:r>
            <a:r>
              <a:rPr lang="da-DK" altLang="da-DK" sz="2400" dirty="0">
                <a:latin typeface="Arial normal" charset="0"/>
              </a:rPr>
              <a:t> dansk studie viste, at antibiotisk behandling i 3 mdr. kan hjælpe </a:t>
            </a:r>
            <a:r>
              <a:rPr lang="da-DK" altLang="da-DK" sz="2400" i="1" dirty="0">
                <a:latin typeface="Arial normal" charset="0"/>
              </a:rPr>
              <a:t>nogle</a:t>
            </a:r>
            <a:r>
              <a:rPr lang="da-DK" altLang="da-DK" sz="2400" dirty="0">
                <a:latin typeface="Arial normal" charset="0"/>
              </a:rPr>
              <a:t> af dem, der har fået Modic-forandringen 1 års tid efter en diskusprolaps.  Til gengæld viste et nyt (2020) norsk studie, at der ikke er effekt af antibiotika for </a:t>
            </a:r>
            <a:r>
              <a:rPr lang="da-DK" altLang="da-DK" sz="2400" dirty="0" err="1">
                <a:latin typeface="Arial normal" charset="0"/>
              </a:rPr>
              <a:t>Modic-1</a:t>
            </a:r>
            <a:r>
              <a:rPr lang="da-DK" altLang="da-DK" sz="2400" dirty="0">
                <a:latin typeface="Arial normal" charset="0"/>
              </a:rPr>
              <a:t> i almindelighed.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da-DK" altLang="da-DK" sz="2400" dirty="0">
                <a:latin typeface="Arial normal" charset="0"/>
              </a:rPr>
              <a:t>Der er ikke påvist bakterier i prolapsvæv, udtaget ved en operation.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da-DK" altLang="da-DK" sz="2400" dirty="0">
                <a:latin typeface="Arial normal" charset="0"/>
              </a:rPr>
              <a:t>Men …  der er stadigt flere uafklarede spørgsmål.   ”Bare” at behandle løs med et antibiotikum i 3 mdr. kan skabe resistente bakterier (= bakterier som man ikke har noget antibiotikum til at behandle).  Derfor bør man blive bedre til at isolere de Modic-patienter, der måske har en infektion. 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da-DK" altLang="da-DK" sz="2400" dirty="0">
                <a:latin typeface="Arial normal" charset="0"/>
              </a:rPr>
              <a:t>Behandlingen bør derfor stilles i bero.</a:t>
            </a:r>
            <a:endParaRPr lang="en-US" altLang="da-DK" sz="2400" dirty="0">
              <a:latin typeface="Arial normal" charset="0"/>
            </a:endParaRPr>
          </a:p>
        </p:txBody>
      </p:sp>
      <p:sp>
        <p:nvSpPr>
          <p:cNvPr id="27651" name="TextBox 78">
            <a:extLst>
              <a:ext uri="{FF2B5EF4-FFF2-40B4-BE49-F238E27FC236}">
                <a16:creationId xmlns:a16="http://schemas.microsoft.com/office/drawing/2014/main" id="{B0897C44-F331-466F-9B3C-DCC187B9C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7938" y="347663"/>
            <a:ext cx="2606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800" i="1">
                <a:solidFill>
                  <a:srgbClr val="7030A0"/>
                </a:solidFill>
                <a:latin typeface="Arial normal" charset="0"/>
              </a:rPr>
              <a:t>Modic-forandringer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>
            <a:extLst>
              <a:ext uri="{FF2B5EF4-FFF2-40B4-BE49-F238E27FC236}">
                <a16:creationId xmlns:a16="http://schemas.microsoft.com/office/drawing/2014/main" id="{E597D79C-F1B3-4A7A-BC6E-6EEAF1BC1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908050"/>
            <a:ext cx="83820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a-DK" altLang="da-DK" sz="2400" dirty="0">
                <a:latin typeface="Arial normal" charset="0"/>
              </a:rPr>
              <a:t>Ellers er stivgørende operation en mulighed i udvalgte tilfælde.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da-DK" altLang="da-DK" sz="2400" dirty="0">
                <a:latin typeface="Arial normal" charset="0"/>
              </a:rPr>
              <a:t>Fysisk træning </a:t>
            </a:r>
            <a:r>
              <a:rPr lang="da-DK" altLang="da-DK" sz="2400" dirty="0" err="1">
                <a:latin typeface="Arial normal" charset="0"/>
              </a:rPr>
              <a:t>du’er</a:t>
            </a:r>
            <a:r>
              <a:rPr lang="da-DK" altLang="da-DK" sz="2400" dirty="0">
                <a:latin typeface="Arial normal" charset="0"/>
              </a:rPr>
              <a:t> ikke.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da-DK" altLang="da-DK" sz="2400" dirty="0">
                <a:latin typeface="Arial normal" charset="0"/>
              </a:rPr>
              <a:t>På længere sigt (en </a:t>
            </a:r>
            <a:r>
              <a:rPr lang="da-DK" altLang="da-DK" sz="2400" dirty="0" err="1">
                <a:latin typeface="Arial normal" charset="0"/>
              </a:rPr>
              <a:t>13-års</a:t>
            </a:r>
            <a:r>
              <a:rPr lang="da-DK" altLang="da-DK" sz="2400" dirty="0">
                <a:latin typeface="Arial normal" charset="0"/>
              </a:rPr>
              <a:t> efterundersøgelse) vistes det, at patienter med Modic forandringer ikke får det værre end dem med almindelige degenerative forandringer.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da-DK" altLang="da-DK" sz="2400" dirty="0">
                <a:latin typeface="Arial normal" charset="0"/>
              </a:rPr>
              <a:t>Modic-området har som nævnt stort fokus, og der forskes i om specielle modstoffer mod biologiske betændelses-stoffer – altså ikke blot bakterier – kan være effektive.  Men forsøgsresultater er i dag utilstrækkelige til at bruge dem udenfor rammerne af videnskabelige forsøg.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da-DK" altLang="da-DK" sz="2400" dirty="0">
                <a:latin typeface="Arial normal" charset="0"/>
              </a:rPr>
              <a:t>De kommende år bliver spændende !</a:t>
            </a:r>
            <a:endParaRPr lang="en-US" altLang="da-DK" sz="2400" dirty="0">
              <a:latin typeface="Arial normal" charset="0"/>
            </a:endParaRPr>
          </a:p>
        </p:txBody>
      </p:sp>
      <p:grpSp>
        <p:nvGrpSpPr>
          <p:cNvPr id="29699" name="Gruppe 1">
            <a:extLst>
              <a:ext uri="{FF2B5EF4-FFF2-40B4-BE49-F238E27FC236}">
                <a16:creationId xmlns:a16="http://schemas.microsoft.com/office/drawing/2014/main" id="{A35F07FC-F08D-40E3-B9DC-D89CA0B87F60}"/>
              </a:ext>
            </a:extLst>
          </p:cNvPr>
          <p:cNvGrpSpPr>
            <a:grpSpLocks/>
          </p:cNvGrpSpPr>
          <p:nvPr/>
        </p:nvGrpSpPr>
        <p:grpSpPr bwMode="auto">
          <a:xfrm>
            <a:off x="7164388" y="5589588"/>
            <a:ext cx="993775" cy="1031875"/>
            <a:chOff x="1139825" y="1293813"/>
            <a:chExt cx="1068388" cy="1104900"/>
          </a:xfrm>
        </p:grpSpPr>
        <p:sp>
          <p:nvSpPr>
            <p:cNvPr id="29701" name="Ellipse 3">
              <a:extLst>
                <a:ext uri="{FF2B5EF4-FFF2-40B4-BE49-F238E27FC236}">
                  <a16:creationId xmlns:a16="http://schemas.microsoft.com/office/drawing/2014/main" id="{FDF96D38-56F5-4762-A106-2FF80BA626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9825" y="1293813"/>
              <a:ext cx="1068388" cy="1104900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da-DK" altLang="da-DK" sz="1800"/>
            </a:p>
          </p:txBody>
        </p:sp>
        <p:sp>
          <p:nvSpPr>
            <p:cNvPr id="29702" name="Ellipse 4">
              <a:extLst>
                <a:ext uri="{FF2B5EF4-FFF2-40B4-BE49-F238E27FC236}">
                  <a16:creationId xmlns:a16="http://schemas.microsoft.com/office/drawing/2014/main" id="{AF49BE3D-41A7-4115-A05B-B05CC3358E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0500" y="1555750"/>
              <a:ext cx="130175" cy="2968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da-DK" altLang="da-DK" sz="1800"/>
            </a:p>
          </p:txBody>
        </p:sp>
        <p:sp>
          <p:nvSpPr>
            <p:cNvPr id="29703" name="Ellipse 5">
              <a:extLst>
                <a:ext uri="{FF2B5EF4-FFF2-40B4-BE49-F238E27FC236}">
                  <a16:creationId xmlns:a16="http://schemas.microsoft.com/office/drawing/2014/main" id="{457C1CBF-C196-4893-B709-B0F4900E5A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7213" y="1577975"/>
              <a:ext cx="130175" cy="296863"/>
            </a:xfrm>
            <a:prstGeom prst="ellipse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da-DK" altLang="da-DK" sz="1800"/>
            </a:p>
          </p:txBody>
        </p:sp>
        <p:sp>
          <p:nvSpPr>
            <p:cNvPr id="29704" name="Kombinationstegning 9">
              <a:extLst>
                <a:ext uri="{FF2B5EF4-FFF2-40B4-BE49-F238E27FC236}">
                  <a16:creationId xmlns:a16="http://schemas.microsoft.com/office/drawing/2014/main" id="{C74425EA-080D-46E1-80D3-EFFA0ACFE8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6538" y="2062163"/>
              <a:ext cx="379412" cy="76200"/>
            </a:xfrm>
            <a:custGeom>
              <a:avLst/>
              <a:gdLst>
                <a:gd name="T0" fmla="*/ 0 w 771896"/>
                <a:gd name="T1" fmla="*/ 0 h 146462"/>
                <a:gd name="T2" fmla="*/ 0 w 771896"/>
                <a:gd name="T3" fmla="*/ 1 h 146462"/>
                <a:gd name="T4" fmla="*/ 0 w 771896"/>
                <a:gd name="T5" fmla="*/ 1 h 146462"/>
                <a:gd name="T6" fmla="*/ 0 60000 65536"/>
                <a:gd name="T7" fmla="*/ 0 60000 65536"/>
                <a:gd name="T8" fmla="*/ 0 60000 65536"/>
                <a:gd name="T9" fmla="*/ 0 w 771896"/>
                <a:gd name="T10" fmla="*/ 0 h 146462"/>
                <a:gd name="T11" fmla="*/ 771896 w 771896"/>
                <a:gd name="T12" fmla="*/ 146462 h 1464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1896" h="146462">
                  <a:moveTo>
                    <a:pt x="0" y="0"/>
                  </a:moveTo>
                  <a:cubicBezTo>
                    <a:pt x="179120" y="69273"/>
                    <a:pt x="358240" y="138546"/>
                    <a:pt x="486889" y="142504"/>
                  </a:cubicBezTo>
                  <a:cubicBezTo>
                    <a:pt x="615538" y="146462"/>
                    <a:pt x="693717" y="85106"/>
                    <a:pt x="771896" y="23751"/>
                  </a:cubicBez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29700" name="TextBox 78">
            <a:extLst>
              <a:ext uri="{FF2B5EF4-FFF2-40B4-BE49-F238E27FC236}">
                <a16:creationId xmlns:a16="http://schemas.microsoft.com/office/drawing/2014/main" id="{D3ACEEAA-0425-45F9-B433-83E579AA3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7938" y="347663"/>
            <a:ext cx="2606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800" i="1">
                <a:solidFill>
                  <a:srgbClr val="7030A0"/>
                </a:solidFill>
                <a:latin typeface="Arial normal" charset="0"/>
              </a:rPr>
              <a:t>Modic-forandringer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Beskrivelse: Modic-2">
            <a:extLst>
              <a:ext uri="{FF2B5EF4-FFF2-40B4-BE49-F238E27FC236}">
                <a16:creationId xmlns:a16="http://schemas.microsoft.com/office/drawing/2014/main" id="{37FEB952-32CB-41D2-8456-63F3BE8535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966913"/>
            <a:ext cx="1069975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3">
            <a:extLst>
              <a:ext uri="{FF2B5EF4-FFF2-40B4-BE49-F238E27FC236}">
                <a16:creationId xmlns:a16="http://schemas.microsoft.com/office/drawing/2014/main" id="{7648ED16-0872-42D9-981C-5D52C4631B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263" y="1289050"/>
            <a:ext cx="2281237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285750" indent="-285750" eaLnBrk="1" hangingPunct="1">
              <a:buFont typeface="Arial" pitchFamily="34" charset="0"/>
              <a:buChar char="•"/>
              <a:defRPr/>
            </a:pPr>
            <a:endParaRPr lang="da-DK" sz="9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da-DK" dirty="0">
                <a:solidFill>
                  <a:srgbClr val="7030A0"/>
                </a:solidFill>
                <a:ea typeface="Times New Roman" pitchFamily="18" charset="0"/>
                <a:cs typeface="Times New Roman" pitchFamily="18" charset="0"/>
              </a:rPr>
              <a:t>  Modic  / antibiotika</a:t>
            </a:r>
            <a:endParaRPr lang="da-DK" sz="9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da-DK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ktangel 6">
            <a:hlinkClick r:id="rId4" action="ppaction://hlinkpres?slideindex=1&amp;slidetitle="/>
            <a:extLst>
              <a:ext uri="{FF2B5EF4-FFF2-40B4-BE49-F238E27FC236}">
                <a16:creationId xmlns:a16="http://schemas.microsoft.com/office/drawing/2014/main" id="{2029F0D6-9F42-4C57-9048-B9632528D8A3}"/>
              </a:ext>
            </a:extLst>
          </p:cNvPr>
          <p:cNvSpPr/>
          <p:nvPr/>
        </p:nvSpPr>
        <p:spPr>
          <a:xfrm>
            <a:off x="1236663" y="1300163"/>
            <a:ext cx="2244725" cy="1871662"/>
          </a:xfrm>
          <a:prstGeom prst="rect">
            <a:avLst/>
          </a:prstGeom>
          <a:noFill/>
          <a:ln w="31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sp>
        <p:nvSpPr>
          <p:cNvPr id="31749" name="Tekstboks 10">
            <a:extLst>
              <a:ext uri="{FF2B5EF4-FFF2-40B4-BE49-F238E27FC236}">
                <a16:creationId xmlns:a16="http://schemas.microsoft.com/office/drawing/2014/main" id="{26B656AB-8721-4ABE-A761-A1276F66D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4750" y="4424363"/>
            <a:ext cx="7158038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da-DK" altLang="en-US" sz="2400" b="1"/>
              <a:t>Hermed slut for MODIC-delen.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>
            <a:extLst>
              <a:ext uri="{FF2B5EF4-FFF2-40B4-BE49-F238E27FC236}">
                <a16:creationId xmlns:a16="http://schemas.microsoft.com/office/drawing/2014/main" id="{6443E49E-263F-4929-9A90-C26587E17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1281113"/>
            <a:ext cx="8048625" cy="507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da-DK" altLang="da-DK" sz="2400">
                <a:latin typeface="Arial normal" charset="0"/>
              </a:rPr>
              <a:t>En speciel – men ikke helt sjælden - måde diskus kan give smerter på er, at kerne-materiale kan trænge op eller ned i tilstødende hvirvellegeme, og skabe irritation dér. 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da-DK" altLang="da-DK" sz="2400">
                <a:latin typeface="Arial normal" charset="0"/>
              </a:rPr>
              <a:t>Det kaldes </a:t>
            </a:r>
            <a:r>
              <a:rPr lang="da-DK" altLang="da-DK" sz="2400" i="1">
                <a:latin typeface="Arial normal" charset="0"/>
              </a:rPr>
              <a:t>’Modic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da-DK" sz="2400" i="1">
                <a:latin typeface="Arial normal" charset="0"/>
              </a:rPr>
              <a:t>forandringer,’</a:t>
            </a:r>
            <a:r>
              <a:rPr lang="da-DK" altLang="da-DK" sz="2400">
                <a:latin typeface="Arial normal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da-DK" sz="2400">
                <a:latin typeface="Arial normal" charset="0"/>
              </a:rPr>
              <a:t>og ses på denne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da-DK" sz="2400">
                <a:latin typeface="Arial normal" charset="0"/>
              </a:rPr>
              <a:t>MR-skanning.  </a:t>
            </a:r>
          </a:p>
          <a:p>
            <a:pPr>
              <a:spcBef>
                <a:spcPct val="0"/>
              </a:spcBef>
              <a:buFontTx/>
              <a:buNone/>
            </a:pPr>
            <a:endParaRPr lang="da-DK" altLang="da-DK" sz="2400">
              <a:latin typeface="Arial norm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a-DK" altLang="da-DK" sz="2400">
                <a:latin typeface="Arial normal" charset="0"/>
              </a:rPr>
              <a:t>De har fået speciel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da-DK" sz="2400">
                <a:latin typeface="Arial normal" charset="0"/>
              </a:rPr>
              <a:t>opmærksomhed, fordi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da-DK" sz="2400">
                <a:latin typeface="Arial normal" charset="0"/>
              </a:rPr>
              <a:t>nogle tilfælde synes at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da-DK" sz="2400">
                <a:latin typeface="Arial normal" charset="0"/>
              </a:rPr>
              <a:t>kunne bedres med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a-DK" altLang="da-DK" sz="2400">
                <a:latin typeface="Arial normal" charset="0"/>
              </a:rPr>
              <a:t>antibiotika.</a:t>
            </a:r>
            <a:endParaRPr lang="en-US" altLang="da-DK" sz="2400">
              <a:latin typeface="Arial normal" charset="0"/>
            </a:endParaRPr>
          </a:p>
        </p:txBody>
      </p:sp>
      <p:pic>
        <p:nvPicPr>
          <p:cNvPr id="5123" name="Picture 5" descr="Modic-2">
            <a:extLst>
              <a:ext uri="{FF2B5EF4-FFF2-40B4-BE49-F238E27FC236}">
                <a16:creationId xmlns:a16="http://schemas.microsoft.com/office/drawing/2014/main" id="{F34DC982-E28D-4045-82C7-DDB82037D7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625" y="2671763"/>
            <a:ext cx="3770313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Line 6">
            <a:extLst>
              <a:ext uri="{FF2B5EF4-FFF2-40B4-BE49-F238E27FC236}">
                <a16:creationId xmlns:a16="http://schemas.microsoft.com/office/drawing/2014/main" id="{A755D30A-7ECD-46A8-A34A-5CE0C9F9BD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3276600"/>
            <a:ext cx="2614613" cy="159226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5125" name="Ligebenet trekant 4">
            <a:extLst>
              <a:ext uri="{FF2B5EF4-FFF2-40B4-BE49-F238E27FC236}">
                <a16:creationId xmlns:a16="http://schemas.microsoft.com/office/drawing/2014/main" id="{9F60F4F6-B972-4E91-92C7-F80B0EEE9021}"/>
              </a:ext>
            </a:extLst>
          </p:cNvPr>
          <p:cNvSpPr>
            <a:spLocks noChangeArrowheads="1"/>
          </p:cNvSpPr>
          <p:nvPr/>
        </p:nvSpPr>
        <p:spPr bwMode="auto">
          <a:xfrm rot="7224793">
            <a:off x="5839620" y="4825206"/>
            <a:ext cx="106362" cy="92075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da-DK" altLang="da-DK" sz="1800"/>
          </a:p>
        </p:txBody>
      </p:sp>
      <p:sp>
        <p:nvSpPr>
          <p:cNvPr id="5126" name="TextBox 78">
            <a:extLst>
              <a:ext uri="{FF2B5EF4-FFF2-40B4-BE49-F238E27FC236}">
                <a16:creationId xmlns:a16="http://schemas.microsoft.com/office/drawing/2014/main" id="{B460402F-D000-4D7B-B0EE-1DE8ABF4F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7938" y="347663"/>
            <a:ext cx="3308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800" i="1">
                <a:solidFill>
                  <a:srgbClr val="7030A0"/>
                </a:solidFill>
                <a:latin typeface="Arial normal" charset="0"/>
              </a:rPr>
              <a:t>sygdomsmekanismer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7">
            <a:extLst>
              <a:ext uri="{FF2B5EF4-FFF2-40B4-BE49-F238E27FC236}">
                <a16:creationId xmlns:a16="http://schemas.microsoft.com/office/drawing/2014/main" id="{5BB11401-316D-4CE8-9E17-B6172FF67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2125" y="4956175"/>
            <a:ext cx="62658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>
                <a:latin typeface="Arial" panose="020B0604020202020204" pitchFamily="34" charset="0"/>
                <a:ea typeface="ヒラギノ角ゴ Pro W3"/>
                <a:cs typeface="ヒラギノ角ゴ Pro W3"/>
              </a:rPr>
              <a:t>sprækker               betændelses-tegn: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>
                <a:latin typeface="Arial" panose="020B0604020202020204" pitchFamily="34" charset="0"/>
                <a:ea typeface="ヒラギノ角ゴ Pro W3"/>
                <a:cs typeface="ヒラギノ角ゴ Pro W3"/>
              </a:rPr>
              <a:t>i brusken          </a:t>
            </a:r>
            <a:r>
              <a:rPr lang="da-DK" altLang="da-DK" sz="1800">
                <a:latin typeface="Arial" panose="020B0604020202020204" pitchFamily="34" charset="0"/>
                <a:ea typeface="ヒラギノ角ゴ Pro W3"/>
                <a:cs typeface="ヒラギノ角ゴ Pro W3"/>
              </a:rPr>
              <a:t>   </a:t>
            </a:r>
            <a:r>
              <a:rPr lang="da-DK" altLang="da-DK" sz="2400">
                <a:latin typeface="Arial" panose="020B0604020202020204" pitchFamily="34" charset="0"/>
                <a:ea typeface="ヒラギノ角ゴ Pro W3"/>
                <a:cs typeface="ヒラギノ角ゴ Pro W3"/>
              </a:rPr>
              <a:t>   øget karindvækst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>
                <a:latin typeface="Arial" panose="020B0604020202020204" pitchFamily="34" charset="0"/>
                <a:ea typeface="ヒラギノ角ゴ Pro W3"/>
                <a:cs typeface="ヒラギノ角ゴ Pro W3"/>
              </a:rPr>
              <a:t>                                 og ødem</a:t>
            </a:r>
          </a:p>
        </p:txBody>
      </p:sp>
      <p:grpSp>
        <p:nvGrpSpPr>
          <p:cNvPr id="7171" name="Gruppe 1">
            <a:extLst>
              <a:ext uri="{FF2B5EF4-FFF2-40B4-BE49-F238E27FC236}">
                <a16:creationId xmlns:a16="http://schemas.microsoft.com/office/drawing/2014/main" id="{7DA12D7E-D8AB-4437-9682-3CE43D54DAAF}"/>
              </a:ext>
            </a:extLst>
          </p:cNvPr>
          <p:cNvGrpSpPr>
            <a:grpSpLocks/>
          </p:cNvGrpSpPr>
          <p:nvPr/>
        </p:nvGrpSpPr>
        <p:grpSpPr bwMode="auto">
          <a:xfrm>
            <a:off x="2914650" y="2349500"/>
            <a:ext cx="3817938" cy="2522538"/>
            <a:chOff x="2914650" y="1574800"/>
            <a:chExt cx="4641850" cy="3297238"/>
          </a:xfrm>
        </p:grpSpPr>
        <p:grpSp>
          <p:nvGrpSpPr>
            <p:cNvPr id="7176" name="Group 43">
              <a:extLst>
                <a:ext uri="{FF2B5EF4-FFF2-40B4-BE49-F238E27FC236}">
                  <a16:creationId xmlns:a16="http://schemas.microsoft.com/office/drawing/2014/main" id="{DF5E8338-9AD4-47BA-A40A-7693138C095D}"/>
                </a:ext>
              </a:extLst>
            </p:cNvPr>
            <p:cNvGrpSpPr>
              <a:grpSpLocks/>
            </p:cNvGrpSpPr>
            <p:nvPr/>
          </p:nvGrpSpPr>
          <p:grpSpPr bwMode="auto">
            <a:xfrm rot="1462799">
              <a:off x="3260725" y="1574800"/>
              <a:ext cx="4295775" cy="3208338"/>
              <a:chOff x="1065" y="1093"/>
              <a:chExt cx="1405" cy="1078"/>
            </a:xfrm>
          </p:grpSpPr>
          <p:sp>
            <p:nvSpPr>
              <p:cNvPr id="7180" name="Freeform 41">
                <a:extLst>
                  <a:ext uri="{FF2B5EF4-FFF2-40B4-BE49-F238E27FC236}">
                    <a16:creationId xmlns:a16="http://schemas.microsoft.com/office/drawing/2014/main" id="{CE80482D-4297-4F92-BD2F-818C9FECA7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5" y="1093"/>
                <a:ext cx="1405" cy="1078"/>
              </a:xfrm>
              <a:custGeom>
                <a:avLst/>
                <a:gdLst>
                  <a:gd name="T0" fmla="*/ 1 w 2120"/>
                  <a:gd name="T1" fmla="*/ 1 h 1525"/>
                  <a:gd name="T2" fmla="*/ 1 w 2120"/>
                  <a:gd name="T3" fmla="*/ 1 h 1525"/>
                  <a:gd name="T4" fmla="*/ 1 w 2120"/>
                  <a:gd name="T5" fmla="*/ 1 h 1525"/>
                  <a:gd name="T6" fmla="*/ 1 w 2120"/>
                  <a:gd name="T7" fmla="*/ 1 h 1525"/>
                  <a:gd name="T8" fmla="*/ 1 w 2120"/>
                  <a:gd name="T9" fmla="*/ 1 h 1525"/>
                  <a:gd name="T10" fmla="*/ 1 w 2120"/>
                  <a:gd name="T11" fmla="*/ 1 h 1525"/>
                  <a:gd name="T12" fmla="*/ 1 w 2120"/>
                  <a:gd name="T13" fmla="*/ 1 h 1525"/>
                  <a:gd name="T14" fmla="*/ 1 w 2120"/>
                  <a:gd name="T15" fmla="*/ 1 h 1525"/>
                  <a:gd name="T16" fmla="*/ 1 w 2120"/>
                  <a:gd name="T17" fmla="*/ 1 h 1525"/>
                  <a:gd name="T18" fmla="*/ 1 w 2120"/>
                  <a:gd name="T19" fmla="*/ 1 h 1525"/>
                  <a:gd name="T20" fmla="*/ 1 w 2120"/>
                  <a:gd name="T21" fmla="*/ 1 h 1525"/>
                  <a:gd name="T22" fmla="*/ 1 w 2120"/>
                  <a:gd name="T23" fmla="*/ 1 h 1525"/>
                  <a:gd name="T24" fmla="*/ 1 w 2120"/>
                  <a:gd name="T25" fmla="*/ 1 h 1525"/>
                  <a:gd name="T26" fmla="*/ 1 w 2120"/>
                  <a:gd name="T27" fmla="*/ 1 h 1525"/>
                  <a:gd name="T28" fmla="*/ 1 w 2120"/>
                  <a:gd name="T29" fmla="*/ 1 h 1525"/>
                  <a:gd name="T30" fmla="*/ 1 w 2120"/>
                  <a:gd name="T31" fmla="*/ 1 h 1525"/>
                  <a:gd name="T32" fmla="*/ 1 w 2120"/>
                  <a:gd name="T33" fmla="*/ 1 h 1525"/>
                  <a:gd name="T34" fmla="*/ 1 w 2120"/>
                  <a:gd name="T35" fmla="*/ 1 h 1525"/>
                  <a:gd name="T36" fmla="*/ 1 w 2120"/>
                  <a:gd name="T37" fmla="*/ 1 h 1525"/>
                  <a:gd name="T38" fmla="*/ 1 w 2120"/>
                  <a:gd name="T39" fmla="*/ 1 h 1525"/>
                  <a:gd name="T40" fmla="*/ 1 w 2120"/>
                  <a:gd name="T41" fmla="*/ 1 h 1525"/>
                  <a:gd name="T42" fmla="*/ 1 w 2120"/>
                  <a:gd name="T43" fmla="*/ 1 h 1525"/>
                  <a:gd name="T44" fmla="*/ 1 w 2120"/>
                  <a:gd name="T45" fmla="*/ 1 h 1525"/>
                  <a:gd name="T46" fmla="*/ 1 w 2120"/>
                  <a:gd name="T47" fmla="*/ 1 h 1525"/>
                  <a:gd name="T48" fmla="*/ 1 w 2120"/>
                  <a:gd name="T49" fmla="*/ 1 h 1525"/>
                  <a:gd name="T50" fmla="*/ 1 w 2120"/>
                  <a:gd name="T51" fmla="*/ 1 h 1525"/>
                  <a:gd name="T52" fmla="*/ 1 w 2120"/>
                  <a:gd name="T53" fmla="*/ 1 h 1525"/>
                  <a:gd name="T54" fmla="*/ 1 w 2120"/>
                  <a:gd name="T55" fmla="*/ 1 h 1525"/>
                  <a:gd name="T56" fmla="*/ 1 w 2120"/>
                  <a:gd name="T57" fmla="*/ 1 h 1525"/>
                  <a:gd name="T58" fmla="*/ 1 w 2120"/>
                  <a:gd name="T59" fmla="*/ 1 h 1525"/>
                  <a:gd name="T60" fmla="*/ 1 w 2120"/>
                  <a:gd name="T61" fmla="*/ 1 h 1525"/>
                  <a:gd name="T62" fmla="*/ 1 w 2120"/>
                  <a:gd name="T63" fmla="*/ 1 h 1525"/>
                  <a:gd name="T64" fmla="*/ 1 w 2120"/>
                  <a:gd name="T65" fmla="*/ 1 h 1525"/>
                  <a:gd name="T66" fmla="*/ 1 w 2120"/>
                  <a:gd name="T67" fmla="*/ 1 h 1525"/>
                  <a:gd name="T68" fmla="*/ 1 w 2120"/>
                  <a:gd name="T69" fmla="*/ 1 h 1525"/>
                  <a:gd name="T70" fmla="*/ 1 w 2120"/>
                  <a:gd name="T71" fmla="*/ 1 h 1525"/>
                  <a:gd name="T72" fmla="*/ 1 w 2120"/>
                  <a:gd name="T73" fmla="*/ 1 h 1525"/>
                  <a:gd name="T74" fmla="*/ 1 w 2120"/>
                  <a:gd name="T75" fmla="*/ 1 h 1525"/>
                  <a:gd name="T76" fmla="*/ 1 w 2120"/>
                  <a:gd name="T77" fmla="*/ 1 h 1525"/>
                  <a:gd name="T78" fmla="*/ 1 w 2120"/>
                  <a:gd name="T79" fmla="*/ 1 h 1525"/>
                  <a:gd name="T80" fmla="*/ 1 w 2120"/>
                  <a:gd name="T81" fmla="*/ 1 h 1525"/>
                  <a:gd name="T82" fmla="*/ 1 w 2120"/>
                  <a:gd name="T83" fmla="*/ 1 h 1525"/>
                  <a:gd name="T84" fmla="*/ 1 w 2120"/>
                  <a:gd name="T85" fmla="*/ 1 h 1525"/>
                  <a:gd name="T86" fmla="*/ 1 w 2120"/>
                  <a:gd name="T87" fmla="*/ 1 h 1525"/>
                  <a:gd name="T88" fmla="*/ 1 w 2120"/>
                  <a:gd name="T89" fmla="*/ 1 h 1525"/>
                  <a:gd name="T90" fmla="*/ 1 w 2120"/>
                  <a:gd name="T91" fmla="*/ 1 h 1525"/>
                  <a:gd name="T92" fmla="*/ 1 w 2120"/>
                  <a:gd name="T93" fmla="*/ 1 h 1525"/>
                  <a:gd name="T94" fmla="*/ 1 w 2120"/>
                  <a:gd name="T95" fmla="*/ 1 h 1525"/>
                  <a:gd name="T96" fmla="*/ 1 w 2120"/>
                  <a:gd name="T97" fmla="*/ 1 h 1525"/>
                  <a:gd name="T98" fmla="*/ 1 w 2120"/>
                  <a:gd name="T99" fmla="*/ 1 h 1525"/>
                  <a:gd name="T100" fmla="*/ 1 w 2120"/>
                  <a:gd name="T101" fmla="*/ 1 h 1525"/>
                  <a:gd name="T102" fmla="*/ 1 w 2120"/>
                  <a:gd name="T103" fmla="*/ 1 h 1525"/>
                  <a:gd name="T104" fmla="*/ 1 w 2120"/>
                  <a:gd name="T105" fmla="*/ 1 h 1525"/>
                  <a:gd name="T106" fmla="*/ 1 w 2120"/>
                  <a:gd name="T107" fmla="*/ 1 h 1525"/>
                  <a:gd name="T108" fmla="*/ 1 w 2120"/>
                  <a:gd name="T109" fmla="*/ 1 h 1525"/>
                  <a:gd name="T110" fmla="*/ 1 w 2120"/>
                  <a:gd name="T111" fmla="*/ 1 h 1525"/>
                  <a:gd name="T112" fmla="*/ 1 w 2120"/>
                  <a:gd name="T113" fmla="*/ 1 h 1525"/>
                  <a:gd name="T114" fmla="*/ 1 w 2120"/>
                  <a:gd name="T115" fmla="*/ 1 h 1525"/>
                  <a:gd name="T116" fmla="*/ 1 w 2120"/>
                  <a:gd name="T117" fmla="*/ 1 h 1525"/>
                  <a:gd name="T118" fmla="*/ 1 w 2120"/>
                  <a:gd name="T119" fmla="*/ 1 h 1525"/>
                  <a:gd name="T120" fmla="*/ 1 w 2120"/>
                  <a:gd name="T121" fmla="*/ 1 h 1525"/>
                  <a:gd name="T122" fmla="*/ 1 w 2120"/>
                  <a:gd name="T123" fmla="*/ 1 h 152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2120"/>
                  <a:gd name="T187" fmla="*/ 0 h 1525"/>
                  <a:gd name="T188" fmla="*/ 2120 w 2120"/>
                  <a:gd name="T189" fmla="*/ 1525 h 1525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2120" h="1525">
                    <a:moveTo>
                      <a:pt x="0" y="738"/>
                    </a:moveTo>
                    <a:lnTo>
                      <a:pt x="4" y="743"/>
                    </a:lnTo>
                    <a:lnTo>
                      <a:pt x="9" y="748"/>
                    </a:lnTo>
                    <a:lnTo>
                      <a:pt x="13" y="753"/>
                    </a:lnTo>
                    <a:lnTo>
                      <a:pt x="17" y="759"/>
                    </a:lnTo>
                    <a:lnTo>
                      <a:pt x="22" y="764"/>
                    </a:lnTo>
                    <a:lnTo>
                      <a:pt x="26" y="769"/>
                    </a:lnTo>
                    <a:lnTo>
                      <a:pt x="30" y="774"/>
                    </a:lnTo>
                    <a:lnTo>
                      <a:pt x="34" y="780"/>
                    </a:lnTo>
                    <a:lnTo>
                      <a:pt x="38" y="785"/>
                    </a:lnTo>
                    <a:lnTo>
                      <a:pt x="43" y="790"/>
                    </a:lnTo>
                    <a:lnTo>
                      <a:pt x="47" y="796"/>
                    </a:lnTo>
                    <a:lnTo>
                      <a:pt x="51" y="801"/>
                    </a:lnTo>
                    <a:lnTo>
                      <a:pt x="55" y="807"/>
                    </a:lnTo>
                    <a:lnTo>
                      <a:pt x="59" y="812"/>
                    </a:lnTo>
                    <a:lnTo>
                      <a:pt x="63" y="818"/>
                    </a:lnTo>
                    <a:lnTo>
                      <a:pt x="67" y="823"/>
                    </a:lnTo>
                    <a:lnTo>
                      <a:pt x="71" y="829"/>
                    </a:lnTo>
                    <a:lnTo>
                      <a:pt x="74" y="834"/>
                    </a:lnTo>
                    <a:lnTo>
                      <a:pt x="78" y="840"/>
                    </a:lnTo>
                    <a:lnTo>
                      <a:pt x="82" y="846"/>
                    </a:lnTo>
                    <a:lnTo>
                      <a:pt x="86" y="851"/>
                    </a:lnTo>
                    <a:lnTo>
                      <a:pt x="90" y="857"/>
                    </a:lnTo>
                    <a:lnTo>
                      <a:pt x="93" y="863"/>
                    </a:lnTo>
                    <a:lnTo>
                      <a:pt x="97" y="868"/>
                    </a:lnTo>
                    <a:lnTo>
                      <a:pt x="101" y="874"/>
                    </a:lnTo>
                    <a:lnTo>
                      <a:pt x="104" y="880"/>
                    </a:lnTo>
                    <a:lnTo>
                      <a:pt x="108" y="886"/>
                    </a:lnTo>
                    <a:lnTo>
                      <a:pt x="112" y="892"/>
                    </a:lnTo>
                    <a:lnTo>
                      <a:pt x="115" y="897"/>
                    </a:lnTo>
                    <a:lnTo>
                      <a:pt x="119" y="903"/>
                    </a:lnTo>
                    <a:lnTo>
                      <a:pt x="122" y="909"/>
                    </a:lnTo>
                    <a:lnTo>
                      <a:pt x="126" y="915"/>
                    </a:lnTo>
                    <a:lnTo>
                      <a:pt x="129" y="921"/>
                    </a:lnTo>
                    <a:lnTo>
                      <a:pt x="132" y="927"/>
                    </a:lnTo>
                    <a:lnTo>
                      <a:pt x="136" y="933"/>
                    </a:lnTo>
                    <a:lnTo>
                      <a:pt x="139" y="939"/>
                    </a:lnTo>
                    <a:lnTo>
                      <a:pt x="142" y="945"/>
                    </a:lnTo>
                    <a:lnTo>
                      <a:pt x="146" y="951"/>
                    </a:lnTo>
                    <a:lnTo>
                      <a:pt x="149" y="957"/>
                    </a:lnTo>
                    <a:lnTo>
                      <a:pt x="152" y="963"/>
                    </a:lnTo>
                    <a:lnTo>
                      <a:pt x="155" y="969"/>
                    </a:lnTo>
                    <a:lnTo>
                      <a:pt x="158" y="975"/>
                    </a:lnTo>
                    <a:lnTo>
                      <a:pt x="162" y="981"/>
                    </a:lnTo>
                    <a:lnTo>
                      <a:pt x="165" y="988"/>
                    </a:lnTo>
                    <a:lnTo>
                      <a:pt x="168" y="994"/>
                    </a:lnTo>
                    <a:lnTo>
                      <a:pt x="171" y="1000"/>
                    </a:lnTo>
                    <a:lnTo>
                      <a:pt x="174" y="1006"/>
                    </a:lnTo>
                    <a:lnTo>
                      <a:pt x="177" y="1012"/>
                    </a:lnTo>
                    <a:lnTo>
                      <a:pt x="180" y="1019"/>
                    </a:lnTo>
                    <a:lnTo>
                      <a:pt x="183" y="1025"/>
                    </a:lnTo>
                    <a:lnTo>
                      <a:pt x="186" y="1031"/>
                    </a:lnTo>
                    <a:lnTo>
                      <a:pt x="188" y="1037"/>
                    </a:lnTo>
                    <a:lnTo>
                      <a:pt x="191" y="1044"/>
                    </a:lnTo>
                    <a:lnTo>
                      <a:pt x="194" y="1050"/>
                    </a:lnTo>
                    <a:lnTo>
                      <a:pt x="197" y="1056"/>
                    </a:lnTo>
                    <a:lnTo>
                      <a:pt x="200" y="1063"/>
                    </a:lnTo>
                    <a:lnTo>
                      <a:pt x="202" y="1069"/>
                    </a:lnTo>
                    <a:lnTo>
                      <a:pt x="205" y="1075"/>
                    </a:lnTo>
                    <a:lnTo>
                      <a:pt x="208" y="1082"/>
                    </a:lnTo>
                    <a:lnTo>
                      <a:pt x="210" y="1088"/>
                    </a:lnTo>
                    <a:lnTo>
                      <a:pt x="213" y="1094"/>
                    </a:lnTo>
                    <a:lnTo>
                      <a:pt x="215" y="1101"/>
                    </a:lnTo>
                    <a:lnTo>
                      <a:pt x="218" y="1107"/>
                    </a:lnTo>
                    <a:lnTo>
                      <a:pt x="221" y="1114"/>
                    </a:lnTo>
                    <a:lnTo>
                      <a:pt x="223" y="1120"/>
                    </a:lnTo>
                    <a:lnTo>
                      <a:pt x="225" y="1127"/>
                    </a:lnTo>
                    <a:lnTo>
                      <a:pt x="228" y="1133"/>
                    </a:lnTo>
                    <a:lnTo>
                      <a:pt x="230" y="1140"/>
                    </a:lnTo>
                    <a:lnTo>
                      <a:pt x="233" y="1146"/>
                    </a:lnTo>
                    <a:lnTo>
                      <a:pt x="235" y="1153"/>
                    </a:lnTo>
                    <a:lnTo>
                      <a:pt x="237" y="1159"/>
                    </a:lnTo>
                    <a:lnTo>
                      <a:pt x="240" y="1166"/>
                    </a:lnTo>
                    <a:lnTo>
                      <a:pt x="242" y="1172"/>
                    </a:lnTo>
                    <a:lnTo>
                      <a:pt x="244" y="1179"/>
                    </a:lnTo>
                    <a:lnTo>
                      <a:pt x="246" y="1185"/>
                    </a:lnTo>
                    <a:lnTo>
                      <a:pt x="248" y="1192"/>
                    </a:lnTo>
                    <a:lnTo>
                      <a:pt x="251" y="1198"/>
                    </a:lnTo>
                    <a:lnTo>
                      <a:pt x="253" y="1205"/>
                    </a:lnTo>
                    <a:lnTo>
                      <a:pt x="255" y="1211"/>
                    </a:lnTo>
                    <a:lnTo>
                      <a:pt x="257" y="1218"/>
                    </a:lnTo>
                    <a:lnTo>
                      <a:pt x="259" y="1225"/>
                    </a:lnTo>
                    <a:lnTo>
                      <a:pt x="261" y="1231"/>
                    </a:lnTo>
                    <a:lnTo>
                      <a:pt x="263" y="1238"/>
                    </a:lnTo>
                    <a:lnTo>
                      <a:pt x="265" y="1244"/>
                    </a:lnTo>
                    <a:lnTo>
                      <a:pt x="267" y="1251"/>
                    </a:lnTo>
                    <a:lnTo>
                      <a:pt x="269" y="1258"/>
                    </a:lnTo>
                    <a:lnTo>
                      <a:pt x="270" y="1264"/>
                    </a:lnTo>
                    <a:lnTo>
                      <a:pt x="272" y="1271"/>
                    </a:lnTo>
                    <a:lnTo>
                      <a:pt x="274" y="1278"/>
                    </a:lnTo>
                    <a:lnTo>
                      <a:pt x="276" y="1284"/>
                    </a:lnTo>
                    <a:lnTo>
                      <a:pt x="277" y="1291"/>
                    </a:lnTo>
                    <a:lnTo>
                      <a:pt x="279" y="1298"/>
                    </a:lnTo>
                    <a:lnTo>
                      <a:pt x="281" y="1304"/>
                    </a:lnTo>
                    <a:lnTo>
                      <a:pt x="282" y="1311"/>
                    </a:lnTo>
                    <a:lnTo>
                      <a:pt x="284" y="1318"/>
                    </a:lnTo>
                    <a:lnTo>
                      <a:pt x="286" y="1324"/>
                    </a:lnTo>
                    <a:lnTo>
                      <a:pt x="287" y="1331"/>
                    </a:lnTo>
                    <a:lnTo>
                      <a:pt x="289" y="1338"/>
                    </a:lnTo>
                    <a:lnTo>
                      <a:pt x="290" y="1344"/>
                    </a:lnTo>
                    <a:lnTo>
                      <a:pt x="292" y="1351"/>
                    </a:lnTo>
                    <a:lnTo>
                      <a:pt x="293" y="1358"/>
                    </a:lnTo>
                    <a:lnTo>
                      <a:pt x="295" y="1364"/>
                    </a:lnTo>
                    <a:lnTo>
                      <a:pt x="296" y="1371"/>
                    </a:lnTo>
                    <a:lnTo>
                      <a:pt x="297" y="1378"/>
                    </a:lnTo>
                    <a:lnTo>
                      <a:pt x="299" y="1384"/>
                    </a:lnTo>
                    <a:lnTo>
                      <a:pt x="300" y="1391"/>
                    </a:lnTo>
                    <a:lnTo>
                      <a:pt x="301" y="1398"/>
                    </a:lnTo>
                    <a:lnTo>
                      <a:pt x="303" y="1404"/>
                    </a:lnTo>
                    <a:lnTo>
                      <a:pt x="304" y="1411"/>
                    </a:lnTo>
                    <a:lnTo>
                      <a:pt x="305" y="1418"/>
                    </a:lnTo>
                    <a:lnTo>
                      <a:pt x="306" y="1424"/>
                    </a:lnTo>
                    <a:lnTo>
                      <a:pt x="307" y="1431"/>
                    </a:lnTo>
                    <a:lnTo>
                      <a:pt x="308" y="1438"/>
                    </a:lnTo>
                    <a:lnTo>
                      <a:pt x="309" y="1444"/>
                    </a:lnTo>
                    <a:lnTo>
                      <a:pt x="311" y="1451"/>
                    </a:lnTo>
                    <a:lnTo>
                      <a:pt x="312" y="1458"/>
                    </a:lnTo>
                    <a:lnTo>
                      <a:pt x="313" y="1464"/>
                    </a:lnTo>
                    <a:lnTo>
                      <a:pt x="314" y="1471"/>
                    </a:lnTo>
                    <a:lnTo>
                      <a:pt x="314" y="1478"/>
                    </a:lnTo>
                    <a:lnTo>
                      <a:pt x="315" y="1484"/>
                    </a:lnTo>
                    <a:lnTo>
                      <a:pt x="316" y="1491"/>
                    </a:lnTo>
                    <a:lnTo>
                      <a:pt x="317" y="1498"/>
                    </a:lnTo>
                    <a:lnTo>
                      <a:pt x="318" y="1504"/>
                    </a:lnTo>
                    <a:lnTo>
                      <a:pt x="319" y="1511"/>
                    </a:lnTo>
                    <a:lnTo>
                      <a:pt x="319" y="1518"/>
                    </a:lnTo>
                    <a:lnTo>
                      <a:pt x="320" y="1524"/>
                    </a:lnTo>
                    <a:lnTo>
                      <a:pt x="321" y="1524"/>
                    </a:lnTo>
                    <a:lnTo>
                      <a:pt x="322" y="1523"/>
                    </a:lnTo>
                    <a:lnTo>
                      <a:pt x="323" y="1523"/>
                    </a:lnTo>
                    <a:lnTo>
                      <a:pt x="324" y="1522"/>
                    </a:lnTo>
                    <a:lnTo>
                      <a:pt x="326" y="1522"/>
                    </a:lnTo>
                    <a:lnTo>
                      <a:pt x="328" y="1521"/>
                    </a:lnTo>
                    <a:lnTo>
                      <a:pt x="329" y="1520"/>
                    </a:lnTo>
                    <a:lnTo>
                      <a:pt x="332" y="1519"/>
                    </a:lnTo>
                    <a:lnTo>
                      <a:pt x="334" y="1518"/>
                    </a:lnTo>
                    <a:lnTo>
                      <a:pt x="336" y="1517"/>
                    </a:lnTo>
                    <a:lnTo>
                      <a:pt x="339" y="1516"/>
                    </a:lnTo>
                    <a:lnTo>
                      <a:pt x="342" y="1514"/>
                    </a:lnTo>
                    <a:lnTo>
                      <a:pt x="345" y="1513"/>
                    </a:lnTo>
                    <a:lnTo>
                      <a:pt x="349" y="1511"/>
                    </a:lnTo>
                    <a:lnTo>
                      <a:pt x="352" y="1510"/>
                    </a:lnTo>
                    <a:lnTo>
                      <a:pt x="356" y="1508"/>
                    </a:lnTo>
                    <a:lnTo>
                      <a:pt x="360" y="1506"/>
                    </a:lnTo>
                    <a:lnTo>
                      <a:pt x="364" y="1504"/>
                    </a:lnTo>
                    <a:lnTo>
                      <a:pt x="368" y="1502"/>
                    </a:lnTo>
                    <a:lnTo>
                      <a:pt x="372" y="1500"/>
                    </a:lnTo>
                    <a:lnTo>
                      <a:pt x="377" y="1498"/>
                    </a:lnTo>
                    <a:lnTo>
                      <a:pt x="382" y="1496"/>
                    </a:lnTo>
                    <a:lnTo>
                      <a:pt x="387" y="1494"/>
                    </a:lnTo>
                    <a:lnTo>
                      <a:pt x="392" y="1492"/>
                    </a:lnTo>
                    <a:lnTo>
                      <a:pt x="397" y="1489"/>
                    </a:lnTo>
                    <a:lnTo>
                      <a:pt x="402" y="1487"/>
                    </a:lnTo>
                    <a:lnTo>
                      <a:pt x="408" y="1484"/>
                    </a:lnTo>
                    <a:lnTo>
                      <a:pt x="414" y="1482"/>
                    </a:lnTo>
                    <a:lnTo>
                      <a:pt x="420" y="1479"/>
                    </a:lnTo>
                    <a:lnTo>
                      <a:pt x="426" y="1476"/>
                    </a:lnTo>
                    <a:lnTo>
                      <a:pt x="432" y="1473"/>
                    </a:lnTo>
                    <a:lnTo>
                      <a:pt x="438" y="1471"/>
                    </a:lnTo>
                    <a:lnTo>
                      <a:pt x="444" y="1468"/>
                    </a:lnTo>
                    <a:lnTo>
                      <a:pt x="451" y="1465"/>
                    </a:lnTo>
                    <a:lnTo>
                      <a:pt x="458" y="1462"/>
                    </a:lnTo>
                    <a:lnTo>
                      <a:pt x="464" y="1459"/>
                    </a:lnTo>
                    <a:lnTo>
                      <a:pt x="471" y="1455"/>
                    </a:lnTo>
                    <a:lnTo>
                      <a:pt x="478" y="1452"/>
                    </a:lnTo>
                    <a:lnTo>
                      <a:pt x="486" y="1449"/>
                    </a:lnTo>
                    <a:lnTo>
                      <a:pt x="493" y="1446"/>
                    </a:lnTo>
                    <a:lnTo>
                      <a:pt x="500" y="1442"/>
                    </a:lnTo>
                    <a:lnTo>
                      <a:pt x="508" y="1439"/>
                    </a:lnTo>
                    <a:lnTo>
                      <a:pt x="515" y="1435"/>
                    </a:lnTo>
                    <a:lnTo>
                      <a:pt x="523" y="1432"/>
                    </a:lnTo>
                    <a:lnTo>
                      <a:pt x="531" y="1428"/>
                    </a:lnTo>
                    <a:lnTo>
                      <a:pt x="539" y="1425"/>
                    </a:lnTo>
                    <a:lnTo>
                      <a:pt x="547" y="1421"/>
                    </a:lnTo>
                    <a:lnTo>
                      <a:pt x="555" y="1417"/>
                    </a:lnTo>
                    <a:lnTo>
                      <a:pt x="563" y="1414"/>
                    </a:lnTo>
                    <a:lnTo>
                      <a:pt x="571" y="1410"/>
                    </a:lnTo>
                    <a:lnTo>
                      <a:pt x="580" y="1406"/>
                    </a:lnTo>
                    <a:lnTo>
                      <a:pt x="588" y="1402"/>
                    </a:lnTo>
                    <a:lnTo>
                      <a:pt x="597" y="1398"/>
                    </a:lnTo>
                    <a:lnTo>
                      <a:pt x="605" y="1394"/>
                    </a:lnTo>
                    <a:lnTo>
                      <a:pt x="614" y="1391"/>
                    </a:lnTo>
                    <a:lnTo>
                      <a:pt x="623" y="1387"/>
                    </a:lnTo>
                    <a:lnTo>
                      <a:pt x="631" y="1383"/>
                    </a:lnTo>
                    <a:lnTo>
                      <a:pt x="640" y="1379"/>
                    </a:lnTo>
                    <a:lnTo>
                      <a:pt x="649" y="1374"/>
                    </a:lnTo>
                    <a:lnTo>
                      <a:pt x="658" y="1370"/>
                    </a:lnTo>
                    <a:lnTo>
                      <a:pt x="667" y="1366"/>
                    </a:lnTo>
                    <a:lnTo>
                      <a:pt x="676" y="1362"/>
                    </a:lnTo>
                    <a:lnTo>
                      <a:pt x="685" y="1358"/>
                    </a:lnTo>
                    <a:lnTo>
                      <a:pt x="694" y="1354"/>
                    </a:lnTo>
                    <a:lnTo>
                      <a:pt x="703" y="1350"/>
                    </a:lnTo>
                    <a:lnTo>
                      <a:pt x="713" y="1345"/>
                    </a:lnTo>
                    <a:lnTo>
                      <a:pt x="722" y="1341"/>
                    </a:lnTo>
                    <a:lnTo>
                      <a:pt x="731" y="1337"/>
                    </a:lnTo>
                    <a:lnTo>
                      <a:pt x="741" y="1333"/>
                    </a:lnTo>
                    <a:lnTo>
                      <a:pt x="750" y="1328"/>
                    </a:lnTo>
                    <a:lnTo>
                      <a:pt x="759" y="1324"/>
                    </a:lnTo>
                    <a:lnTo>
                      <a:pt x="769" y="1320"/>
                    </a:lnTo>
                    <a:lnTo>
                      <a:pt x="778" y="1316"/>
                    </a:lnTo>
                    <a:lnTo>
                      <a:pt x="787" y="1311"/>
                    </a:lnTo>
                    <a:lnTo>
                      <a:pt x="797" y="1307"/>
                    </a:lnTo>
                    <a:lnTo>
                      <a:pt x="806" y="1303"/>
                    </a:lnTo>
                    <a:lnTo>
                      <a:pt x="816" y="1298"/>
                    </a:lnTo>
                    <a:lnTo>
                      <a:pt x="825" y="1294"/>
                    </a:lnTo>
                    <a:lnTo>
                      <a:pt x="835" y="1290"/>
                    </a:lnTo>
                    <a:lnTo>
                      <a:pt x="844" y="1286"/>
                    </a:lnTo>
                    <a:lnTo>
                      <a:pt x="854" y="1281"/>
                    </a:lnTo>
                    <a:lnTo>
                      <a:pt x="863" y="1277"/>
                    </a:lnTo>
                    <a:lnTo>
                      <a:pt x="872" y="1273"/>
                    </a:lnTo>
                    <a:lnTo>
                      <a:pt x="882" y="1268"/>
                    </a:lnTo>
                    <a:lnTo>
                      <a:pt x="891" y="1264"/>
                    </a:lnTo>
                    <a:lnTo>
                      <a:pt x="900" y="1260"/>
                    </a:lnTo>
                    <a:lnTo>
                      <a:pt x="910" y="1256"/>
                    </a:lnTo>
                    <a:lnTo>
                      <a:pt x="919" y="1251"/>
                    </a:lnTo>
                    <a:lnTo>
                      <a:pt x="928" y="1247"/>
                    </a:lnTo>
                    <a:lnTo>
                      <a:pt x="938" y="1243"/>
                    </a:lnTo>
                    <a:lnTo>
                      <a:pt x="947" y="1239"/>
                    </a:lnTo>
                    <a:lnTo>
                      <a:pt x="956" y="1235"/>
                    </a:lnTo>
                    <a:lnTo>
                      <a:pt x="965" y="1231"/>
                    </a:lnTo>
                    <a:lnTo>
                      <a:pt x="974" y="1226"/>
                    </a:lnTo>
                    <a:lnTo>
                      <a:pt x="983" y="1222"/>
                    </a:lnTo>
                    <a:lnTo>
                      <a:pt x="992" y="1218"/>
                    </a:lnTo>
                    <a:lnTo>
                      <a:pt x="1001" y="1214"/>
                    </a:lnTo>
                    <a:lnTo>
                      <a:pt x="1010" y="1210"/>
                    </a:lnTo>
                    <a:lnTo>
                      <a:pt x="1018" y="1206"/>
                    </a:lnTo>
                    <a:lnTo>
                      <a:pt x="1027" y="1202"/>
                    </a:lnTo>
                    <a:lnTo>
                      <a:pt x="1036" y="1198"/>
                    </a:lnTo>
                    <a:lnTo>
                      <a:pt x="1044" y="1194"/>
                    </a:lnTo>
                    <a:lnTo>
                      <a:pt x="1053" y="1190"/>
                    </a:lnTo>
                    <a:lnTo>
                      <a:pt x="1061" y="1187"/>
                    </a:lnTo>
                    <a:lnTo>
                      <a:pt x="1070" y="1183"/>
                    </a:lnTo>
                    <a:lnTo>
                      <a:pt x="1078" y="1179"/>
                    </a:lnTo>
                    <a:lnTo>
                      <a:pt x="1086" y="1175"/>
                    </a:lnTo>
                    <a:lnTo>
                      <a:pt x="1094" y="1172"/>
                    </a:lnTo>
                    <a:lnTo>
                      <a:pt x="1102" y="1168"/>
                    </a:lnTo>
                    <a:lnTo>
                      <a:pt x="1110" y="1164"/>
                    </a:lnTo>
                    <a:lnTo>
                      <a:pt x="1118" y="1161"/>
                    </a:lnTo>
                    <a:lnTo>
                      <a:pt x="1126" y="1157"/>
                    </a:lnTo>
                    <a:lnTo>
                      <a:pt x="1133" y="1154"/>
                    </a:lnTo>
                    <a:lnTo>
                      <a:pt x="1141" y="1150"/>
                    </a:lnTo>
                    <a:lnTo>
                      <a:pt x="1148" y="1147"/>
                    </a:lnTo>
                    <a:lnTo>
                      <a:pt x="1155" y="1144"/>
                    </a:lnTo>
                    <a:lnTo>
                      <a:pt x="1163" y="1140"/>
                    </a:lnTo>
                    <a:lnTo>
                      <a:pt x="1170" y="1137"/>
                    </a:lnTo>
                    <a:lnTo>
                      <a:pt x="1177" y="1134"/>
                    </a:lnTo>
                    <a:lnTo>
                      <a:pt x="1183" y="1131"/>
                    </a:lnTo>
                    <a:lnTo>
                      <a:pt x="1190" y="1128"/>
                    </a:lnTo>
                    <a:lnTo>
                      <a:pt x="1197" y="1125"/>
                    </a:lnTo>
                    <a:lnTo>
                      <a:pt x="1203" y="1122"/>
                    </a:lnTo>
                    <a:lnTo>
                      <a:pt x="1209" y="1119"/>
                    </a:lnTo>
                    <a:lnTo>
                      <a:pt x="1215" y="1116"/>
                    </a:lnTo>
                    <a:lnTo>
                      <a:pt x="1221" y="1114"/>
                    </a:lnTo>
                    <a:lnTo>
                      <a:pt x="1227" y="1111"/>
                    </a:lnTo>
                    <a:lnTo>
                      <a:pt x="1233" y="1108"/>
                    </a:lnTo>
                    <a:lnTo>
                      <a:pt x="1239" y="1106"/>
                    </a:lnTo>
                    <a:lnTo>
                      <a:pt x="1244" y="1103"/>
                    </a:lnTo>
                    <a:lnTo>
                      <a:pt x="1249" y="1101"/>
                    </a:lnTo>
                    <a:lnTo>
                      <a:pt x="1254" y="1099"/>
                    </a:lnTo>
                    <a:lnTo>
                      <a:pt x="1259" y="1096"/>
                    </a:lnTo>
                    <a:lnTo>
                      <a:pt x="1264" y="1094"/>
                    </a:lnTo>
                    <a:lnTo>
                      <a:pt x="1269" y="1092"/>
                    </a:lnTo>
                    <a:lnTo>
                      <a:pt x="1273" y="1090"/>
                    </a:lnTo>
                    <a:lnTo>
                      <a:pt x="1277" y="1088"/>
                    </a:lnTo>
                    <a:lnTo>
                      <a:pt x="1281" y="1086"/>
                    </a:lnTo>
                    <a:lnTo>
                      <a:pt x="1285" y="1085"/>
                    </a:lnTo>
                    <a:lnTo>
                      <a:pt x="1289" y="1083"/>
                    </a:lnTo>
                    <a:lnTo>
                      <a:pt x="1292" y="1081"/>
                    </a:lnTo>
                    <a:lnTo>
                      <a:pt x="1296" y="1080"/>
                    </a:lnTo>
                    <a:lnTo>
                      <a:pt x="1299" y="1078"/>
                    </a:lnTo>
                    <a:lnTo>
                      <a:pt x="1302" y="1077"/>
                    </a:lnTo>
                    <a:lnTo>
                      <a:pt x="1305" y="1076"/>
                    </a:lnTo>
                    <a:lnTo>
                      <a:pt x="1307" y="1075"/>
                    </a:lnTo>
                    <a:lnTo>
                      <a:pt x="1309" y="1074"/>
                    </a:lnTo>
                    <a:lnTo>
                      <a:pt x="1311" y="1073"/>
                    </a:lnTo>
                    <a:lnTo>
                      <a:pt x="1313" y="1072"/>
                    </a:lnTo>
                    <a:lnTo>
                      <a:pt x="1315" y="1071"/>
                    </a:lnTo>
                    <a:lnTo>
                      <a:pt x="1317" y="1070"/>
                    </a:lnTo>
                    <a:lnTo>
                      <a:pt x="1318" y="1070"/>
                    </a:lnTo>
                    <a:lnTo>
                      <a:pt x="1319" y="1069"/>
                    </a:lnTo>
                    <a:lnTo>
                      <a:pt x="1320" y="1069"/>
                    </a:lnTo>
                    <a:lnTo>
                      <a:pt x="1321" y="1069"/>
                    </a:lnTo>
                    <a:lnTo>
                      <a:pt x="1321" y="1068"/>
                    </a:lnTo>
                    <a:lnTo>
                      <a:pt x="1320" y="1064"/>
                    </a:lnTo>
                    <a:lnTo>
                      <a:pt x="1319" y="1060"/>
                    </a:lnTo>
                    <a:lnTo>
                      <a:pt x="1318" y="1056"/>
                    </a:lnTo>
                    <a:lnTo>
                      <a:pt x="1317" y="1051"/>
                    </a:lnTo>
                    <a:lnTo>
                      <a:pt x="1316" y="1046"/>
                    </a:lnTo>
                    <a:lnTo>
                      <a:pt x="1315" y="1041"/>
                    </a:lnTo>
                    <a:lnTo>
                      <a:pt x="1314" y="1036"/>
                    </a:lnTo>
                    <a:lnTo>
                      <a:pt x="1312" y="1031"/>
                    </a:lnTo>
                    <a:lnTo>
                      <a:pt x="1311" y="1025"/>
                    </a:lnTo>
                    <a:lnTo>
                      <a:pt x="1309" y="1019"/>
                    </a:lnTo>
                    <a:lnTo>
                      <a:pt x="1308" y="1014"/>
                    </a:lnTo>
                    <a:lnTo>
                      <a:pt x="1306" y="1008"/>
                    </a:lnTo>
                    <a:lnTo>
                      <a:pt x="1305" y="1002"/>
                    </a:lnTo>
                    <a:lnTo>
                      <a:pt x="1304" y="996"/>
                    </a:lnTo>
                    <a:lnTo>
                      <a:pt x="1302" y="990"/>
                    </a:lnTo>
                    <a:lnTo>
                      <a:pt x="1301" y="984"/>
                    </a:lnTo>
                    <a:lnTo>
                      <a:pt x="1299" y="977"/>
                    </a:lnTo>
                    <a:lnTo>
                      <a:pt x="1298" y="971"/>
                    </a:lnTo>
                    <a:lnTo>
                      <a:pt x="1297" y="965"/>
                    </a:lnTo>
                    <a:lnTo>
                      <a:pt x="1295" y="958"/>
                    </a:lnTo>
                    <a:lnTo>
                      <a:pt x="1294" y="952"/>
                    </a:lnTo>
                    <a:lnTo>
                      <a:pt x="1293" y="946"/>
                    </a:lnTo>
                    <a:lnTo>
                      <a:pt x="1292" y="939"/>
                    </a:lnTo>
                    <a:lnTo>
                      <a:pt x="1291" y="933"/>
                    </a:lnTo>
                    <a:lnTo>
                      <a:pt x="1291" y="926"/>
                    </a:lnTo>
                    <a:lnTo>
                      <a:pt x="1290" y="920"/>
                    </a:lnTo>
                    <a:lnTo>
                      <a:pt x="1290" y="914"/>
                    </a:lnTo>
                    <a:lnTo>
                      <a:pt x="1289" y="907"/>
                    </a:lnTo>
                    <a:lnTo>
                      <a:pt x="1289" y="901"/>
                    </a:lnTo>
                    <a:lnTo>
                      <a:pt x="1289" y="895"/>
                    </a:lnTo>
                    <a:lnTo>
                      <a:pt x="1289" y="889"/>
                    </a:lnTo>
                    <a:lnTo>
                      <a:pt x="1290" y="883"/>
                    </a:lnTo>
                    <a:lnTo>
                      <a:pt x="1291" y="877"/>
                    </a:lnTo>
                    <a:lnTo>
                      <a:pt x="1291" y="871"/>
                    </a:lnTo>
                    <a:lnTo>
                      <a:pt x="1293" y="865"/>
                    </a:lnTo>
                    <a:lnTo>
                      <a:pt x="1294" y="860"/>
                    </a:lnTo>
                    <a:lnTo>
                      <a:pt x="1296" y="854"/>
                    </a:lnTo>
                    <a:lnTo>
                      <a:pt x="1298" y="849"/>
                    </a:lnTo>
                    <a:lnTo>
                      <a:pt x="1300" y="844"/>
                    </a:lnTo>
                    <a:lnTo>
                      <a:pt x="1302" y="839"/>
                    </a:lnTo>
                    <a:lnTo>
                      <a:pt x="1305" y="834"/>
                    </a:lnTo>
                    <a:lnTo>
                      <a:pt x="1308" y="830"/>
                    </a:lnTo>
                    <a:lnTo>
                      <a:pt x="1311" y="825"/>
                    </a:lnTo>
                    <a:lnTo>
                      <a:pt x="1315" y="821"/>
                    </a:lnTo>
                    <a:lnTo>
                      <a:pt x="1319" y="817"/>
                    </a:lnTo>
                    <a:lnTo>
                      <a:pt x="1324" y="813"/>
                    </a:lnTo>
                    <a:lnTo>
                      <a:pt x="1328" y="810"/>
                    </a:lnTo>
                    <a:lnTo>
                      <a:pt x="1334" y="807"/>
                    </a:lnTo>
                    <a:lnTo>
                      <a:pt x="1339" y="803"/>
                    </a:lnTo>
                    <a:lnTo>
                      <a:pt x="1345" y="801"/>
                    </a:lnTo>
                    <a:lnTo>
                      <a:pt x="1350" y="798"/>
                    </a:lnTo>
                    <a:lnTo>
                      <a:pt x="1355" y="795"/>
                    </a:lnTo>
                    <a:lnTo>
                      <a:pt x="1360" y="792"/>
                    </a:lnTo>
                    <a:lnTo>
                      <a:pt x="1365" y="789"/>
                    </a:lnTo>
                    <a:lnTo>
                      <a:pt x="1370" y="787"/>
                    </a:lnTo>
                    <a:lnTo>
                      <a:pt x="1374" y="785"/>
                    </a:lnTo>
                    <a:lnTo>
                      <a:pt x="1379" y="782"/>
                    </a:lnTo>
                    <a:lnTo>
                      <a:pt x="1384" y="780"/>
                    </a:lnTo>
                    <a:lnTo>
                      <a:pt x="1388" y="778"/>
                    </a:lnTo>
                    <a:lnTo>
                      <a:pt x="1392" y="776"/>
                    </a:lnTo>
                    <a:lnTo>
                      <a:pt x="1397" y="775"/>
                    </a:lnTo>
                    <a:lnTo>
                      <a:pt x="1401" y="773"/>
                    </a:lnTo>
                    <a:lnTo>
                      <a:pt x="1405" y="772"/>
                    </a:lnTo>
                    <a:lnTo>
                      <a:pt x="1409" y="770"/>
                    </a:lnTo>
                    <a:lnTo>
                      <a:pt x="1414" y="769"/>
                    </a:lnTo>
                    <a:lnTo>
                      <a:pt x="1418" y="768"/>
                    </a:lnTo>
                    <a:lnTo>
                      <a:pt x="1422" y="767"/>
                    </a:lnTo>
                    <a:lnTo>
                      <a:pt x="1425" y="766"/>
                    </a:lnTo>
                    <a:lnTo>
                      <a:pt x="1429" y="766"/>
                    </a:lnTo>
                    <a:lnTo>
                      <a:pt x="1433" y="765"/>
                    </a:lnTo>
                    <a:lnTo>
                      <a:pt x="1437" y="764"/>
                    </a:lnTo>
                    <a:lnTo>
                      <a:pt x="1440" y="764"/>
                    </a:lnTo>
                    <a:lnTo>
                      <a:pt x="1444" y="764"/>
                    </a:lnTo>
                    <a:lnTo>
                      <a:pt x="1448" y="764"/>
                    </a:lnTo>
                    <a:lnTo>
                      <a:pt x="1451" y="764"/>
                    </a:lnTo>
                    <a:lnTo>
                      <a:pt x="1454" y="764"/>
                    </a:lnTo>
                    <a:lnTo>
                      <a:pt x="1458" y="764"/>
                    </a:lnTo>
                    <a:lnTo>
                      <a:pt x="1461" y="764"/>
                    </a:lnTo>
                    <a:lnTo>
                      <a:pt x="1464" y="764"/>
                    </a:lnTo>
                    <a:lnTo>
                      <a:pt x="1468" y="765"/>
                    </a:lnTo>
                    <a:lnTo>
                      <a:pt x="1471" y="765"/>
                    </a:lnTo>
                    <a:lnTo>
                      <a:pt x="1474" y="766"/>
                    </a:lnTo>
                    <a:lnTo>
                      <a:pt x="1477" y="767"/>
                    </a:lnTo>
                    <a:lnTo>
                      <a:pt x="1480" y="768"/>
                    </a:lnTo>
                    <a:lnTo>
                      <a:pt x="1483" y="769"/>
                    </a:lnTo>
                    <a:lnTo>
                      <a:pt x="1486" y="770"/>
                    </a:lnTo>
                    <a:lnTo>
                      <a:pt x="1489" y="771"/>
                    </a:lnTo>
                    <a:lnTo>
                      <a:pt x="1491" y="772"/>
                    </a:lnTo>
                    <a:lnTo>
                      <a:pt x="1494" y="773"/>
                    </a:lnTo>
                    <a:lnTo>
                      <a:pt x="1497" y="775"/>
                    </a:lnTo>
                    <a:lnTo>
                      <a:pt x="1500" y="776"/>
                    </a:lnTo>
                    <a:lnTo>
                      <a:pt x="1502" y="778"/>
                    </a:lnTo>
                    <a:lnTo>
                      <a:pt x="1505" y="779"/>
                    </a:lnTo>
                    <a:lnTo>
                      <a:pt x="1507" y="781"/>
                    </a:lnTo>
                    <a:lnTo>
                      <a:pt x="1510" y="783"/>
                    </a:lnTo>
                    <a:lnTo>
                      <a:pt x="1512" y="785"/>
                    </a:lnTo>
                    <a:lnTo>
                      <a:pt x="1515" y="787"/>
                    </a:lnTo>
                    <a:lnTo>
                      <a:pt x="1517" y="789"/>
                    </a:lnTo>
                    <a:lnTo>
                      <a:pt x="1519" y="791"/>
                    </a:lnTo>
                    <a:lnTo>
                      <a:pt x="1522" y="793"/>
                    </a:lnTo>
                    <a:lnTo>
                      <a:pt x="1524" y="795"/>
                    </a:lnTo>
                    <a:lnTo>
                      <a:pt x="1526" y="798"/>
                    </a:lnTo>
                    <a:lnTo>
                      <a:pt x="1528" y="800"/>
                    </a:lnTo>
                    <a:lnTo>
                      <a:pt x="1530" y="802"/>
                    </a:lnTo>
                    <a:lnTo>
                      <a:pt x="1532" y="805"/>
                    </a:lnTo>
                    <a:lnTo>
                      <a:pt x="1535" y="807"/>
                    </a:lnTo>
                    <a:lnTo>
                      <a:pt x="1537" y="810"/>
                    </a:lnTo>
                    <a:lnTo>
                      <a:pt x="1539" y="813"/>
                    </a:lnTo>
                    <a:lnTo>
                      <a:pt x="1541" y="816"/>
                    </a:lnTo>
                    <a:lnTo>
                      <a:pt x="1543" y="818"/>
                    </a:lnTo>
                    <a:lnTo>
                      <a:pt x="1544" y="821"/>
                    </a:lnTo>
                    <a:lnTo>
                      <a:pt x="1546" y="824"/>
                    </a:lnTo>
                    <a:lnTo>
                      <a:pt x="1548" y="827"/>
                    </a:lnTo>
                    <a:lnTo>
                      <a:pt x="1550" y="830"/>
                    </a:lnTo>
                    <a:lnTo>
                      <a:pt x="1552" y="833"/>
                    </a:lnTo>
                    <a:lnTo>
                      <a:pt x="1554" y="836"/>
                    </a:lnTo>
                    <a:lnTo>
                      <a:pt x="1555" y="839"/>
                    </a:lnTo>
                    <a:lnTo>
                      <a:pt x="1557" y="843"/>
                    </a:lnTo>
                    <a:lnTo>
                      <a:pt x="1559" y="846"/>
                    </a:lnTo>
                    <a:lnTo>
                      <a:pt x="1560" y="849"/>
                    </a:lnTo>
                    <a:lnTo>
                      <a:pt x="1562" y="853"/>
                    </a:lnTo>
                    <a:lnTo>
                      <a:pt x="1564" y="856"/>
                    </a:lnTo>
                    <a:lnTo>
                      <a:pt x="1565" y="859"/>
                    </a:lnTo>
                    <a:lnTo>
                      <a:pt x="1567" y="863"/>
                    </a:lnTo>
                    <a:lnTo>
                      <a:pt x="1568" y="866"/>
                    </a:lnTo>
                    <a:lnTo>
                      <a:pt x="1570" y="870"/>
                    </a:lnTo>
                    <a:lnTo>
                      <a:pt x="1571" y="873"/>
                    </a:lnTo>
                    <a:lnTo>
                      <a:pt x="1573" y="877"/>
                    </a:lnTo>
                    <a:lnTo>
                      <a:pt x="1574" y="880"/>
                    </a:lnTo>
                    <a:lnTo>
                      <a:pt x="1576" y="884"/>
                    </a:lnTo>
                    <a:lnTo>
                      <a:pt x="1577" y="888"/>
                    </a:lnTo>
                    <a:lnTo>
                      <a:pt x="1579" y="891"/>
                    </a:lnTo>
                    <a:lnTo>
                      <a:pt x="1580" y="895"/>
                    </a:lnTo>
                    <a:lnTo>
                      <a:pt x="1582" y="899"/>
                    </a:lnTo>
                    <a:lnTo>
                      <a:pt x="1583" y="903"/>
                    </a:lnTo>
                    <a:lnTo>
                      <a:pt x="1584" y="906"/>
                    </a:lnTo>
                    <a:lnTo>
                      <a:pt x="1586" y="910"/>
                    </a:lnTo>
                    <a:lnTo>
                      <a:pt x="1587" y="914"/>
                    </a:lnTo>
                    <a:lnTo>
                      <a:pt x="1589" y="918"/>
                    </a:lnTo>
                    <a:lnTo>
                      <a:pt x="1590" y="922"/>
                    </a:lnTo>
                    <a:lnTo>
                      <a:pt x="1591" y="925"/>
                    </a:lnTo>
                    <a:lnTo>
                      <a:pt x="1593" y="929"/>
                    </a:lnTo>
                    <a:lnTo>
                      <a:pt x="1594" y="933"/>
                    </a:lnTo>
                    <a:lnTo>
                      <a:pt x="1595" y="937"/>
                    </a:lnTo>
                    <a:lnTo>
                      <a:pt x="1596" y="941"/>
                    </a:lnTo>
                    <a:lnTo>
                      <a:pt x="1598" y="945"/>
                    </a:lnTo>
                    <a:lnTo>
                      <a:pt x="1599" y="949"/>
                    </a:lnTo>
                    <a:lnTo>
                      <a:pt x="1600" y="953"/>
                    </a:lnTo>
                    <a:lnTo>
                      <a:pt x="1602" y="956"/>
                    </a:lnTo>
                    <a:lnTo>
                      <a:pt x="1603" y="960"/>
                    </a:lnTo>
                    <a:lnTo>
                      <a:pt x="1604" y="964"/>
                    </a:lnTo>
                    <a:lnTo>
                      <a:pt x="1606" y="968"/>
                    </a:lnTo>
                    <a:lnTo>
                      <a:pt x="1607" y="972"/>
                    </a:lnTo>
                    <a:lnTo>
                      <a:pt x="1608" y="976"/>
                    </a:lnTo>
                    <a:lnTo>
                      <a:pt x="1609" y="980"/>
                    </a:lnTo>
                    <a:lnTo>
                      <a:pt x="1611" y="983"/>
                    </a:lnTo>
                    <a:lnTo>
                      <a:pt x="1612" y="987"/>
                    </a:lnTo>
                    <a:lnTo>
                      <a:pt x="1613" y="991"/>
                    </a:lnTo>
                    <a:lnTo>
                      <a:pt x="1615" y="995"/>
                    </a:lnTo>
                    <a:lnTo>
                      <a:pt x="1616" y="999"/>
                    </a:lnTo>
                    <a:lnTo>
                      <a:pt x="1617" y="1002"/>
                    </a:lnTo>
                    <a:lnTo>
                      <a:pt x="1619" y="1006"/>
                    </a:lnTo>
                    <a:lnTo>
                      <a:pt x="1620" y="1010"/>
                    </a:lnTo>
                    <a:lnTo>
                      <a:pt x="1621" y="1014"/>
                    </a:lnTo>
                    <a:lnTo>
                      <a:pt x="1623" y="1017"/>
                    </a:lnTo>
                    <a:lnTo>
                      <a:pt x="1624" y="1021"/>
                    </a:lnTo>
                    <a:lnTo>
                      <a:pt x="1625" y="1025"/>
                    </a:lnTo>
                    <a:lnTo>
                      <a:pt x="1627" y="1028"/>
                    </a:lnTo>
                    <a:lnTo>
                      <a:pt x="1628" y="1032"/>
                    </a:lnTo>
                    <a:lnTo>
                      <a:pt x="1630" y="1035"/>
                    </a:lnTo>
                    <a:lnTo>
                      <a:pt x="1631" y="1039"/>
                    </a:lnTo>
                    <a:lnTo>
                      <a:pt x="1633" y="1042"/>
                    </a:lnTo>
                    <a:lnTo>
                      <a:pt x="1634" y="1046"/>
                    </a:lnTo>
                    <a:lnTo>
                      <a:pt x="1635" y="1049"/>
                    </a:lnTo>
                    <a:lnTo>
                      <a:pt x="1637" y="1052"/>
                    </a:lnTo>
                    <a:lnTo>
                      <a:pt x="1638" y="1056"/>
                    </a:lnTo>
                    <a:lnTo>
                      <a:pt x="1640" y="1059"/>
                    </a:lnTo>
                    <a:lnTo>
                      <a:pt x="1642" y="1062"/>
                    </a:lnTo>
                    <a:lnTo>
                      <a:pt x="1643" y="1066"/>
                    </a:lnTo>
                    <a:lnTo>
                      <a:pt x="1645" y="1069"/>
                    </a:lnTo>
                    <a:lnTo>
                      <a:pt x="1646" y="1072"/>
                    </a:lnTo>
                    <a:lnTo>
                      <a:pt x="1648" y="1075"/>
                    </a:lnTo>
                    <a:lnTo>
                      <a:pt x="1650" y="1078"/>
                    </a:lnTo>
                    <a:lnTo>
                      <a:pt x="1651" y="1081"/>
                    </a:lnTo>
                    <a:lnTo>
                      <a:pt x="1653" y="1084"/>
                    </a:lnTo>
                    <a:lnTo>
                      <a:pt x="1655" y="1087"/>
                    </a:lnTo>
                    <a:lnTo>
                      <a:pt x="1656" y="1089"/>
                    </a:lnTo>
                    <a:lnTo>
                      <a:pt x="1658" y="1092"/>
                    </a:lnTo>
                    <a:lnTo>
                      <a:pt x="1660" y="1095"/>
                    </a:lnTo>
                    <a:lnTo>
                      <a:pt x="1662" y="1097"/>
                    </a:lnTo>
                    <a:lnTo>
                      <a:pt x="1664" y="1100"/>
                    </a:lnTo>
                    <a:lnTo>
                      <a:pt x="1666" y="1102"/>
                    </a:lnTo>
                    <a:lnTo>
                      <a:pt x="1668" y="1105"/>
                    </a:lnTo>
                    <a:lnTo>
                      <a:pt x="1670" y="1107"/>
                    </a:lnTo>
                    <a:lnTo>
                      <a:pt x="1672" y="1109"/>
                    </a:lnTo>
                    <a:lnTo>
                      <a:pt x="1674" y="1112"/>
                    </a:lnTo>
                    <a:lnTo>
                      <a:pt x="1676" y="1114"/>
                    </a:lnTo>
                    <a:lnTo>
                      <a:pt x="1678" y="1116"/>
                    </a:lnTo>
                    <a:lnTo>
                      <a:pt x="1680" y="1118"/>
                    </a:lnTo>
                    <a:lnTo>
                      <a:pt x="1682" y="1120"/>
                    </a:lnTo>
                    <a:lnTo>
                      <a:pt x="1684" y="1122"/>
                    </a:lnTo>
                    <a:lnTo>
                      <a:pt x="1686" y="1123"/>
                    </a:lnTo>
                    <a:lnTo>
                      <a:pt x="1689" y="1125"/>
                    </a:lnTo>
                    <a:lnTo>
                      <a:pt x="1691" y="1127"/>
                    </a:lnTo>
                    <a:lnTo>
                      <a:pt x="1693" y="1128"/>
                    </a:lnTo>
                    <a:lnTo>
                      <a:pt x="1696" y="1130"/>
                    </a:lnTo>
                    <a:lnTo>
                      <a:pt x="1698" y="1131"/>
                    </a:lnTo>
                    <a:lnTo>
                      <a:pt x="1701" y="1132"/>
                    </a:lnTo>
                    <a:lnTo>
                      <a:pt x="1703" y="1134"/>
                    </a:lnTo>
                    <a:lnTo>
                      <a:pt x="1706" y="1135"/>
                    </a:lnTo>
                    <a:lnTo>
                      <a:pt x="1708" y="1136"/>
                    </a:lnTo>
                    <a:lnTo>
                      <a:pt x="1711" y="1137"/>
                    </a:lnTo>
                    <a:lnTo>
                      <a:pt x="1714" y="1137"/>
                    </a:lnTo>
                    <a:lnTo>
                      <a:pt x="1716" y="1138"/>
                    </a:lnTo>
                    <a:lnTo>
                      <a:pt x="1719" y="1139"/>
                    </a:lnTo>
                    <a:lnTo>
                      <a:pt x="1722" y="1139"/>
                    </a:lnTo>
                    <a:lnTo>
                      <a:pt x="1725" y="1140"/>
                    </a:lnTo>
                    <a:lnTo>
                      <a:pt x="1728" y="1140"/>
                    </a:lnTo>
                    <a:lnTo>
                      <a:pt x="1731" y="1140"/>
                    </a:lnTo>
                    <a:lnTo>
                      <a:pt x="1734" y="1140"/>
                    </a:lnTo>
                    <a:lnTo>
                      <a:pt x="1737" y="1141"/>
                    </a:lnTo>
                    <a:lnTo>
                      <a:pt x="1740" y="1140"/>
                    </a:lnTo>
                    <a:lnTo>
                      <a:pt x="1743" y="1140"/>
                    </a:lnTo>
                    <a:lnTo>
                      <a:pt x="1746" y="1140"/>
                    </a:lnTo>
                    <a:lnTo>
                      <a:pt x="1750" y="1140"/>
                    </a:lnTo>
                    <a:lnTo>
                      <a:pt x="1753" y="1139"/>
                    </a:lnTo>
                    <a:lnTo>
                      <a:pt x="1756" y="1138"/>
                    </a:lnTo>
                    <a:lnTo>
                      <a:pt x="1760" y="1138"/>
                    </a:lnTo>
                    <a:lnTo>
                      <a:pt x="1763" y="1137"/>
                    </a:lnTo>
                    <a:lnTo>
                      <a:pt x="1767" y="1136"/>
                    </a:lnTo>
                    <a:lnTo>
                      <a:pt x="1770" y="1135"/>
                    </a:lnTo>
                    <a:lnTo>
                      <a:pt x="1774" y="1133"/>
                    </a:lnTo>
                    <a:lnTo>
                      <a:pt x="1778" y="1132"/>
                    </a:lnTo>
                    <a:lnTo>
                      <a:pt x="1782" y="1131"/>
                    </a:lnTo>
                    <a:lnTo>
                      <a:pt x="1785" y="1129"/>
                    </a:lnTo>
                    <a:lnTo>
                      <a:pt x="1789" y="1127"/>
                    </a:lnTo>
                    <a:lnTo>
                      <a:pt x="1796" y="1125"/>
                    </a:lnTo>
                    <a:lnTo>
                      <a:pt x="1802" y="1122"/>
                    </a:lnTo>
                    <a:lnTo>
                      <a:pt x="1808" y="1120"/>
                    </a:lnTo>
                    <a:lnTo>
                      <a:pt x="1814" y="1117"/>
                    </a:lnTo>
                    <a:lnTo>
                      <a:pt x="1819" y="1114"/>
                    </a:lnTo>
                    <a:lnTo>
                      <a:pt x="1824" y="1112"/>
                    </a:lnTo>
                    <a:lnTo>
                      <a:pt x="1830" y="1109"/>
                    </a:lnTo>
                    <a:lnTo>
                      <a:pt x="1834" y="1106"/>
                    </a:lnTo>
                    <a:lnTo>
                      <a:pt x="1839" y="1103"/>
                    </a:lnTo>
                    <a:lnTo>
                      <a:pt x="1843" y="1100"/>
                    </a:lnTo>
                    <a:lnTo>
                      <a:pt x="1848" y="1097"/>
                    </a:lnTo>
                    <a:lnTo>
                      <a:pt x="1851" y="1093"/>
                    </a:lnTo>
                    <a:lnTo>
                      <a:pt x="1855" y="1090"/>
                    </a:lnTo>
                    <a:lnTo>
                      <a:pt x="1859" y="1087"/>
                    </a:lnTo>
                    <a:lnTo>
                      <a:pt x="1862" y="1083"/>
                    </a:lnTo>
                    <a:lnTo>
                      <a:pt x="1865" y="1080"/>
                    </a:lnTo>
                    <a:lnTo>
                      <a:pt x="1868" y="1076"/>
                    </a:lnTo>
                    <a:lnTo>
                      <a:pt x="1871" y="1073"/>
                    </a:lnTo>
                    <a:lnTo>
                      <a:pt x="1874" y="1069"/>
                    </a:lnTo>
                    <a:lnTo>
                      <a:pt x="1876" y="1065"/>
                    </a:lnTo>
                    <a:lnTo>
                      <a:pt x="1879" y="1062"/>
                    </a:lnTo>
                    <a:lnTo>
                      <a:pt x="1881" y="1058"/>
                    </a:lnTo>
                    <a:lnTo>
                      <a:pt x="1883" y="1054"/>
                    </a:lnTo>
                    <a:lnTo>
                      <a:pt x="1885" y="1050"/>
                    </a:lnTo>
                    <a:lnTo>
                      <a:pt x="1886" y="1046"/>
                    </a:lnTo>
                    <a:lnTo>
                      <a:pt x="1888" y="1042"/>
                    </a:lnTo>
                    <a:lnTo>
                      <a:pt x="1889" y="1038"/>
                    </a:lnTo>
                    <a:lnTo>
                      <a:pt x="1890" y="1034"/>
                    </a:lnTo>
                    <a:lnTo>
                      <a:pt x="1891" y="1030"/>
                    </a:lnTo>
                    <a:lnTo>
                      <a:pt x="1892" y="1026"/>
                    </a:lnTo>
                    <a:lnTo>
                      <a:pt x="1893" y="1022"/>
                    </a:lnTo>
                    <a:lnTo>
                      <a:pt x="1893" y="1018"/>
                    </a:lnTo>
                    <a:lnTo>
                      <a:pt x="1894" y="1013"/>
                    </a:lnTo>
                    <a:lnTo>
                      <a:pt x="1894" y="1009"/>
                    </a:lnTo>
                    <a:lnTo>
                      <a:pt x="1895" y="1005"/>
                    </a:lnTo>
                    <a:lnTo>
                      <a:pt x="1895" y="1000"/>
                    </a:lnTo>
                    <a:lnTo>
                      <a:pt x="1895" y="996"/>
                    </a:lnTo>
                    <a:lnTo>
                      <a:pt x="1895" y="992"/>
                    </a:lnTo>
                    <a:lnTo>
                      <a:pt x="1894" y="987"/>
                    </a:lnTo>
                    <a:lnTo>
                      <a:pt x="1894" y="983"/>
                    </a:lnTo>
                    <a:lnTo>
                      <a:pt x="1894" y="978"/>
                    </a:lnTo>
                    <a:lnTo>
                      <a:pt x="1893" y="974"/>
                    </a:lnTo>
                    <a:lnTo>
                      <a:pt x="1893" y="969"/>
                    </a:lnTo>
                    <a:lnTo>
                      <a:pt x="1892" y="965"/>
                    </a:lnTo>
                    <a:lnTo>
                      <a:pt x="1891" y="960"/>
                    </a:lnTo>
                    <a:lnTo>
                      <a:pt x="1890" y="955"/>
                    </a:lnTo>
                    <a:lnTo>
                      <a:pt x="1889" y="951"/>
                    </a:lnTo>
                    <a:lnTo>
                      <a:pt x="1888" y="946"/>
                    </a:lnTo>
                    <a:lnTo>
                      <a:pt x="1887" y="942"/>
                    </a:lnTo>
                    <a:lnTo>
                      <a:pt x="1886" y="937"/>
                    </a:lnTo>
                    <a:lnTo>
                      <a:pt x="1885" y="932"/>
                    </a:lnTo>
                    <a:lnTo>
                      <a:pt x="1883" y="928"/>
                    </a:lnTo>
                    <a:lnTo>
                      <a:pt x="1882" y="923"/>
                    </a:lnTo>
                    <a:lnTo>
                      <a:pt x="1881" y="918"/>
                    </a:lnTo>
                    <a:lnTo>
                      <a:pt x="1879" y="914"/>
                    </a:lnTo>
                    <a:lnTo>
                      <a:pt x="1878" y="909"/>
                    </a:lnTo>
                    <a:lnTo>
                      <a:pt x="1876" y="904"/>
                    </a:lnTo>
                    <a:lnTo>
                      <a:pt x="1874" y="900"/>
                    </a:lnTo>
                    <a:lnTo>
                      <a:pt x="1873" y="895"/>
                    </a:lnTo>
                    <a:lnTo>
                      <a:pt x="1871" y="890"/>
                    </a:lnTo>
                    <a:lnTo>
                      <a:pt x="1869" y="886"/>
                    </a:lnTo>
                    <a:lnTo>
                      <a:pt x="1868" y="881"/>
                    </a:lnTo>
                    <a:lnTo>
                      <a:pt x="1866" y="876"/>
                    </a:lnTo>
                    <a:lnTo>
                      <a:pt x="1864" y="872"/>
                    </a:lnTo>
                    <a:lnTo>
                      <a:pt x="1862" y="867"/>
                    </a:lnTo>
                    <a:lnTo>
                      <a:pt x="1860" y="862"/>
                    </a:lnTo>
                    <a:lnTo>
                      <a:pt x="1859" y="858"/>
                    </a:lnTo>
                    <a:lnTo>
                      <a:pt x="1857" y="853"/>
                    </a:lnTo>
                    <a:lnTo>
                      <a:pt x="1855" y="849"/>
                    </a:lnTo>
                    <a:lnTo>
                      <a:pt x="1853" y="844"/>
                    </a:lnTo>
                    <a:lnTo>
                      <a:pt x="1851" y="839"/>
                    </a:lnTo>
                    <a:lnTo>
                      <a:pt x="1850" y="835"/>
                    </a:lnTo>
                    <a:lnTo>
                      <a:pt x="1848" y="830"/>
                    </a:lnTo>
                    <a:lnTo>
                      <a:pt x="1846" y="826"/>
                    </a:lnTo>
                    <a:lnTo>
                      <a:pt x="1844" y="822"/>
                    </a:lnTo>
                    <a:lnTo>
                      <a:pt x="1842" y="817"/>
                    </a:lnTo>
                    <a:lnTo>
                      <a:pt x="1841" y="813"/>
                    </a:lnTo>
                    <a:lnTo>
                      <a:pt x="1839" y="808"/>
                    </a:lnTo>
                    <a:lnTo>
                      <a:pt x="1837" y="804"/>
                    </a:lnTo>
                    <a:lnTo>
                      <a:pt x="1836" y="800"/>
                    </a:lnTo>
                    <a:lnTo>
                      <a:pt x="1834" y="795"/>
                    </a:lnTo>
                    <a:lnTo>
                      <a:pt x="1833" y="791"/>
                    </a:lnTo>
                    <a:lnTo>
                      <a:pt x="1831" y="787"/>
                    </a:lnTo>
                    <a:lnTo>
                      <a:pt x="1830" y="783"/>
                    </a:lnTo>
                    <a:lnTo>
                      <a:pt x="1828" y="779"/>
                    </a:lnTo>
                    <a:lnTo>
                      <a:pt x="1827" y="775"/>
                    </a:lnTo>
                    <a:lnTo>
                      <a:pt x="1826" y="771"/>
                    </a:lnTo>
                    <a:lnTo>
                      <a:pt x="1825" y="767"/>
                    </a:lnTo>
                    <a:lnTo>
                      <a:pt x="1824" y="763"/>
                    </a:lnTo>
                    <a:lnTo>
                      <a:pt x="1823" y="759"/>
                    </a:lnTo>
                    <a:lnTo>
                      <a:pt x="1822" y="755"/>
                    </a:lnTo>
                    <a:lnTo>
                      <a:pt x="1821" y="751"/>
                    </a:lnTo>
                    <a:lnTo>
                      <a:pt x="1820" y="747"/>
                    </a:lnTo>
                    <a:lnTo>
                      <a:pt x="1819" y="744"/>
                    </a:lnTo>
                    <a:lnTo>
                      <a:pt x="1819" y="740"/>
                    </a:lnTo>
                    <a:lnTo>
                      <a:pt x="1818" y="736"/>
                    </a:lnTo>
                    <a:lnTo>
                      <a:pt x="1818" y="733"/>
                    </a:lnTo>
                    <a:lnTo>
                      <a:pt x="1817" y="729"/>
                    </a:lnTo>
                    <a:lnTo>
                      <a:pt x="1817" y="726"/>
                    </a:lnTo>
                    <a:lnTo>
                      <a:pt x="1817" y="723"/>
                    </a:lnTo>
                    <a:lnTo>
                      <a:pt x="1817" y="719"/>
                    </a:lnTo>
                    <a:lnTo>
                      <a:pt x="1817" y="716"/>
                    </a:lnTo>
                    <a:lnTo>
                      <a:pt x="1817" y="713"/>
                    </a:lnTo>
                    <a:lnTo>
                      <a:pt x="1818" y="710"/>
                    </a:lnTo>
                    <a:lnTo>
                      <a:pt x="1818" y="707"/>
                    </a:lnTo>
                    <a:lnTo>
                      <a:pt x="1819" y="704"/>
                    </a:lnTo>
                    <a:lnTo>
                      <a:pt x="1819" y="701"/>
                    </a:lnTo>
                    <a:lnTo>
                      <a:pt x="1820" y="698"/>
                    </a:lnTo>
                    <a:lnTo>
                      <a:pt x="1821" y="695"/>
                    </a:lnTo>
                    <a:lnTo>
                      <a:pt x="1822" y="693"/>
                    </a:lnTo>
                    <a:lnTo>
                      <a:pt x="1824" y="690"/>
                    </a:lnTo>
                    <a:lnTo>
                      <a:pt x="1825" y="687"/>
                    </a:lnTo>
                    <a:lnTo>
                      <a:pt x="1827" y="685"/>
                    </a:lnTo>
                    <a:lnTo>
                      <a:pt x="1829" y="683"/>
                    </a:lnTo>
                    <a:lnTo>
                      <a:pt x="1831" y="680"/>
                    </a:lnTo>
                    <a:lnTo>
                      <a:pt x="1833" y="678"/>
                    </a:lnTo>
                    <a:lnTo>
                      <a:pt x="1835" y="676"/>
                    </a:lnTo>
                    <a:lnTo>
                      <a:pt x="1837" y="674"/>
                    </a:lnTo>
                    <a:lnTo>
                      <a:pt x="1848" y="668"/>
                    </a:lnTo>
                    <a:lnTo>
                      <a:pt x="1858" y="662"/>
                    </a:lnTo>
                    <a:lnTo>
                      <a:pt x="1867" y="657"/>
                    </a:lnTo>
                    <a:lnTo>
                      <a:pt x="1877" y="651"/>
                    </a:lnTo>
                    <a:lnTo>
                      <a:pt x="1885" y="646"/>
                    </a:lnTo>
                    <a:lnTo>
                      <a:pt x="1894" y="641"/>
                    </a:lnTo>
                    <a:lnTo>
                      <a:pt x="1902" y="637"/>
                    </a:lnTo>
                    <a:lnTo>
                      <a:pt x="1909" y="632"/>
                    </a:lnTo>
                    <a:lnTo>
                      <a:pt x="1916" y="628"/>
                    </a:lnTo>
                    <a:lnTo>
                      <a:pt x="1923" y="624"/>
                    </a:lnTo>
                    <a:lnTo>
                      <a:pt x="1930" y="621"/>
                    </a:lnTo>
                    <a:lnTo>
                      <a:pt x="1937" y="617"/>
                    </a:lnTo>
                    <a:lnTo>
                      <a:pt x="1943" y="614"/>
                    </a:lnTo>
                    <a:lnTo>
                      <a:pt x="1949" y="610"/>
                    </a:lnTo>
                    <a:lnTo>
                      <a:pt x="1955" y="607"/>
                    </a:lnTo>
                    <a:lnTo>
                      <a:pt x="1960" y="604"/>
                    </a:lnTo>
                    <a:lnTo>
                      <a:pt x="1966" y="601"/>
                    </a:lnTo>
                    <a:lnTo>
                      <a:pt x="1971" y="598"/>
                    </a:lnTo>
                    <a:lnTo>
                      <a:pt x="1976" y="596"/>
                    </a:lnTo>
                    <a:lnTo>
                      <a:pt x="1981" y="593"/>
                    </a:lnTo>
                    <a:lnTo>
                      <a:pt x="1985" y="591"/>
                    </a:lnTo>
                    <a:lnTo>
                      <a:pt x="1990" y="588"/>
                    </a:lnTo>
                    <a:lnTo>
                      <a:pt x="1995" y="586"/>
                    </a:lnTo>
                    <a:lnTo>
                      <a:pt x="1999" y="584"/>
                    </a:lnTo>
                    <a:lnTo>
                      <a:pt x="2004" y="581"/>
                    </a:lnTo>
                    <a:lnTo>
                      <a:pt x="2009" y="579"/>
                    </a:lnTo>
                    <a:lnTo>
                      <a:pt x="2014" y="577"/>
                    </a:lnTo>
                    <a:lnTo>
                      <a:pt x="2019" y="575"/>
                    </a:lnTo>
                    <a:lnTo>
                      <a:pt x="2024" y="572"/>
                    </a:lnTo>
                    <a:lnTo>
                      <a:pt x="2029" y="570"/>
                    </a:lnTo>
                    <a:lnTo>
                      <a:pt x="2034" y="568"/>
                    </a:lnTo>
                    <a:lnTo>
                      <a:pt x="2039" y="566"/>
                    </a:lnTo>
                    <a:lnTo>
                      <a:pt x="2045" y="563"/>
                    </a:lnTo>
                    <a:lnTo>
                      <a:pt x="2050" y="561"/>
                    </a:lnTo>
                    <a:lnTo>
                      <a:pt x="2056" y="558"/>
                    </a:lnTo>
                    <a:lnTo>
                      <a:pt x="2062" y="556"/>
                    </a:lnTo>
                    <a:lnTo>
                      <a:pt x="2068" y="553"/>
                    </a:lnTo>
                    <a:lnTo>
                      <a:pt x="2075" y="551"/>
                    </a:lnTo>
                    <a:lnTo>
                      <a:pt x="2082" y="548"/>
                    </a:lnTo>
                    <a:lnTo>
                      <a:pt x="2088" y="542"/>
                    </a:lnTo>
                    <a:lnTo>
                      <a:pt x="2094" y="536"/>
                    </a:lnTo>
                    <a:lnTo>
                      <a:pt x="2100" y="530"/>
                    </a:lnTo>
                    <a:lnTo>
                      <a:pt x="2104" y="523"/>
                    </a:lnTo>
                    <a:lnTo>
                      <a:pt x="2108" y="517"/>
                    </a:lnTo>
                    <a:lnTo>
                      <a:pt x="2112" y="511"/>
                    </a:lnTo>
                    <a:lnTo>
                      <a:pt x="2114" y="504"/>
                    </a:lnTo>
                    <a:lnTo>
                      <a:pt x="2116" y="498"/>
                    </a:lnTo>
                    <a:lnTo>
                      <a:pt x="2118" y="492"/>
                    </a:lnTo>
                    <a:lnTo>
                      <a:pt x="2119" y="485"/>
                    </a:lnTo>
                    <a:lnTo>
                      <a:pt x="2119" y="479"/>
                    </a:lnTo>
                    <a:lnTo>
                      <a:pt x="2119" y="473"/>
                    </a:lnTo>
                    <a:lnTo>
                      <a:pt x="2119" y="467"/>
                    </a:lnTo>
                    <a:lnTo>
                      <a:pt x="2118" y="461"/>
                    </a:lnTo>
                    <a:lnTo>
                      <a:pt x="2117" y="455"/>
                    </a:lnTo>
                    <a:lnTo>
                      <a:pt x="2115" y="449"/>
                    </a:lnTo>
                    <a:lnTo>
                      <a:pt x="2113" y="443"/>
                    </a:lnTo>
                    <a:lnTo>
                      <a:pt x="2111" y="438"/>
                    </a:lnTo>
                    <a:lnTo>
                      <a:pt x="2108" y="432"/>
                    </a:lnTo>
                    <a:lnTo>
                      <a:pt x="2107" y="427"/>
                    </a:lnTo>
                    <a:lnTo>
                      <a:pt x="2107" y="422"/>
                    </a:lnTo>
                    <a:lnTo>
                      <a:pt x="2106" y="417"/>
                    </a:lnTo>
                    <a:lnTo>
                      <a:pt x="2104" y="412"/>
                    </a:lnTo>
                    <a:lnTo>
                      <a:pt x="2103" y="407"/>
                    </a:lnTo>
                    <a:lnTo>
                      <a:pt x="2101" y="401"/>
                    </a:lnTo>
                    <a:lnTo>
                      <a:pt x="2100" y="396"/>
                    </a:lnTo>
                    <a:lnTo>
                      <a:pt x="2098" y="391"/>
                    </a:lnTo>
                    <a:lnTo>
                      <a:pt x="2095" y="385"/>
                    </a:lnTo>
                    <a:lnTo>
                      <a:pt x="2093" y="380"/>
                    </a:lnTo>
                    <a:lnTo>
                      <a:pt x="2090" y="374"/>
                    </a:lnTo>
                    <a:lnTo>
                      <a:pt x="2087" y="368"/>
                    </a:lnTo>
                    <a:lnTo>
                      <a:pt x="2084" y="362"/>
                    </a:lnTo>
                    <a:lnTo>
                      <a:pt x="2080" y="355"/>
                    </a:lnTo>
                    <a:lnTo>
                      <a:pt x="2076" y="349"/>
                    </a:lnTo>
                    <a:lnTo>
                      <a:pt x="2072" y="342"/>
                    </a:lnTo>
                    <a:lnTo>
                      <a:pt x="2068" y="335"/>
                    </a:lnTo>
                    <a:lnTo>
                      <a:pt x="2063" y="327"/>
                    </a:lnTo>
                    <a:lnTo>
                      <a:pt x="2058" y="319"/>
                    </a:lnTo>
                    <a:lnTo>
                      <a:pt x="2052" y="311"/>
                    </a:lnTo>
                    <a:lnTo>
                      <a:pt x="2047" y="302"/>
                    </a:lnTo>
                    <a:lnTo>
                      <a:pt x="2041" y="293"/>
                    </a:lnTo>
                    <a:lnTo>
                      <a:pt x="2038" y="288"/>
                    </a:lnTo>
                    <a:lnTo>
                      <a:pt x="2036" y="283"/>
                    </a:lnTo>
                    <a:lnTo>
                      <a:pt x="2033" y="279"/>
                    </a:lnTo>
                    <a:lnTo>
                      <a:pt x="2030" y="275"/>
                    </a:lnTo>
                    <a:lnTo>
                      <a:pt x="2027" y="271"/>
                    </a:lnTo>
                    <a:lnTo>
                      <a:pt x="2024" y="267"/>
                    </a:lnTo>
                    <a:lnTo>
                      <a:pt x="2021" y="264"/>
                    </a:lnTo>
                    <a:lnTo>
                      <a:pt x="2017" y="261"/>
                    </a:lnTo>
                    <a:lnTo>
                      <a:pt x="2014" y="259"/>
                    </a:lnTo>
                    <a:lnTo>
                      <a:pt x="2010" y="256"/>
                    </a:lnTo>
                    <a:lnTo>
                      <a:pt x="2006" y="254"/>
                    </a:lnTo>
                    <a:lnTo>
                      <a:pt x="2003" y="253"/>
                    </a:lnTo>
                    <a:lnTo>
                      <a:pt x="1999" y="251"/>
                    </a:lnTo>
                    <a:lnTo>
                      <a:pt x="1994" y="250"/>
                    </a:lnTo>
                    <a:lnTo>
                      <a:pt x="1990" y="249"/>
                    </a:lnTo>
                    <a:lnTo>
                      <a:pt x="1986" y="248"/>
                    </a:lnTo>
                    <a:lnTo>
                      <a:pt x="1983" y="248"/>
                    </a:lnTo>
                    <a:lnTo>
                      <a:pt x="1978" y="247"/>
                    </a:lnTo>
                    <a:lnTo>
                      <a:pt x="1974" y="247"/>
                    </a:lnTo>
                    <a:lnTo>
                      <a:pt x="1969" y="247"/>
                    </a:lnTo>
                    <a:lnTo>
                      <a:pt x="1964" y="248"/>
                    </a:lnTo>
                    <a:lnTo>
                      <a:pt x="1960" y="248"/>
                    </a:lnTo>
                    <a:lnTo>
                      <a:pt x="1955" y="249"/>
                    </a:lnTo>
                    <a:lnTo>
                      <a:pt x="1950" y="250"/>
                    </a:lnTo>
                    <a:lnTo>
                      <a:pt x="1945" y="251"/>
                    </a:lnTo>
                    <a:lnTo>
                      <a:pt x="1940" y="252"/>
                    </a:lnTo>
                    <a:lnTo>
                      <a:pt x="1935" y="254"/>
                    </a:lnTo>
                    <a:lnTo>
                      <a:pt x="1929" y="255"/>
                    </a:lnTo>
                    <a:lnTo>
                      <a:pt x="1924" y="257"/>
                    </a:lnTo>
                    <a:lnTo>
                      <a:pt x="1919" y="259"/>
                    </a:lnTo>
                    <a:lnTo>
                      <a:pt x="1914" y="261"/>
                    </a:lnTo>
                    <a:lnTo>
                      <a:pt x="1908" y="263"/>
                    </a:lnTo>
                    <a:lnTo>
                      <a:pt x="1903" y="265"/>
                    </a:lnTo>
                    <a:lnTo>
                      <a:pt x="1898" y="268"/>
                    </a:lnTo>
                    <a:lnTo>
                      <a:pt x="1892" y="270"/>
                    </a:lnTo>
                    <a:lnTo>
                      <a:pt x="1887" y="273"/>
                    </a:lnTo>
                    <a:lnTo>
                      <a:pt x="1881" y="276"/>
                    </a:lnTo>
                    <a:lnTo>
                      <a:pt x="1876" y="278"/>
                    </a:lnTo>
                    <a:lnTo>
                      <a:pt x="1870" y="281"/>
                    </a:lnTo>
                    <a:lnTo>
                      <a:pt x="1865" y="284"/>
                    </a:lnTo>
                    <a:lnTo>
                      <a:pt x="1860" y="287"/>
                    </a:lnTo>
                    <a:lnTo>
                      <a:pt x="1854" y="290"/>
                    </a:lnTo>
                    <a:lnTo>
                      <a:pt x="1849" y="293"/>
                    </a:lnTo>
                    <a:lnTo>
                      <a:pt x="1843" y="297"/>
                    </a:lnTo>
                    <a:lnTo>
                      <a:pt x="1838" y="300"/>
                    </a:lnTo>
                    <a:lnTo>
                      <a:pt x="1832" y="303"/>
                    </a:lnTo>
                    <a:lnTo>
                      <a:pt x="1827" y="306"/>
                    </a:lnTo>
                    <a:lnTo>
                      <a:pt x="1821" y="310"/>
                    </a:lnTo>
                    <a:lnTo>
                      <a:pt x="1816" y="313"/>
                    </a:lnTo>
                    <a:lnTo>
                      <a:pt x="1811" y="316"/>
                    </a:lnTo>
                    <a:lnTo>
                      <a:pt x="1805" y="319"/>
                    </a:lnTo>
                    <a:lnTo>
                      <a:pt x="1800" y="323"/>
                    </a:lnTo>
                    <a:lnTo>
                      <a:pt x="1795" y="326"/>
                    </a:lnTo>
                    <a:lnTo>
                      <a:pt x="1790" y="329"/>
                    </a:lnTo>
                    <a:lnTo>
                      <a:pt x="1784" y="333"/>
                    </a:lnTo>
                    <a:lnTo>
                      <a:pt x="1779" y="336"/>
                    </a:lnTo>
                    <a:lnTo>
                      <a:pt x="1774" y="339"/>
                    </a:lnTo>
                    <a:lnTo>
                      <a:pt x="1769" y="342"/>
                    </a:lnTo>
                    <a:lnTo>
                      <a:pt x="1764" y="345"/>
                    </a:lnTo>
                    <a:lnTo>
                      <a:pt x="1760" y="348"/>
                    </a:lnTo>
                    <a:lnTo>
                      <a:pt x="1755" y="351"/>
                    </a:lnTo>
                    <a:lnTo>
                      <a:pt x="1750" y="354"/>
                    </a:lnTo>
                    <a:lnTo>
                      <a:pt x="1746" y="356"/>
                    </a:lnTo>
                    <a:lnTo>
                      <a:pt x="1741" y="359"/>
                    </a:lnTo>
                    <a:lnTo>
                      <a:pt x="1737" y="362"/>
                    </a:lnTo>
                    <a:lnTo>
                      <a:pt x="1732" y="364"/>
                    </a:lnTo>
                    <a:lnTo>
                      <a:pt x="1728" y="366"/>
                    </a:lnTo>
                    <a:lnTo>
                      <a:pt x="1724" y="368"/>
                    </a:lnTo>
                    <a:lnTo>
                      <a:pt x="1720" y="371"/>
                    </a:lnTo>
                    <a:lnTo>
                      <a:pt x="1716" y="372"/>
                    </a:lnTo>
                    <a:lnTo>
                      <a:pt x="1712" y="374"/>
                    </a:lnTo>
                    <a:lnTo>
                      <a:pt x="1708" y="376"/>
                    </a:lnTo>
                    <a:lnTo>
                      <a:pt x="1705" y="377"/>
                    </a:lnTo>
                    <a:lnTo>
                      <a:pt x="1701" y="379"/>
                    </a:lnTo>
                    <a:lnTo>
                      <a:pt x="1698" y="380"/>
                    </a:lnTo>
                    <a:lnTo>
                      <a:pt x="1695" y="381"/>
                    </a:lnTo>
                    <a:lnTo>
                      <a:pt x="1692" y="382"/>
                    </a:lnTo>
                    <a:lnTo>
                      <a:pt x="1689" y="382"/>
                    </a:lnTo>
                    <a:lnTo>
                      <a:pt x="1686" y="383"/>
                    </a:lnTo>
                    <a:lnTo>
                      <a:pt x="1683" y="383"/>
                    </a:lnTo>
                    <a:lnTo>
                      <a:pt x="1681" y="383"/>
                    </a:lnTo>
                    <a:lnTo>
                      <a:pt x="1678" y="383"/>
                    </a:lnTo>
                    <a:lnTo>
                      <a:pt x="1676" y="382"/>
                    </a:lnTo>
                    <a:lnTo>
                      <a:pt x="1674" y="381"/>
                    </a:lnTo>
                    <a:lnTo>
                      <a:pt x="1672" y="380"/>
                    </a:lnTo>
                    <a:lnTo>
                      <a:pt x="1669" y="381"/>
                    </a:lnTo>
                    <a:lnTo>
                      <a:pt x="1667" y="382"/>
                    </a:lnTo>
                    <a:lnTo>
                      <a:pt x="1665" y="382"/>
                    </a:lnTo>
                    <a:lnTo>
                      <a:pt x="1662" y="383"/>
                    </a:lnTo>
                    <a:lnTo>
                      <a:pt x="1660" y="383"/>
                    </a:lnTo>
                    <a:lnTo>
                      <a:pt x="1658" y="383"/>
                    </a:lnTo>
                    <a:lnTo>
                      <a:pt x="1655" y="383"/>
                    </a:lnTo>
                    <a:lnTo>
                      <a:pt x="1653" y="382"/>
                    </a:lnTo>
                    <a:lnTo>
                      <a:pt x="1651" y="382"/>
                    </a:lnTo>
                    <a:lnTo>
                      <a:pt x="1649" y="381"/>
                    </a:lnTo>
                    <a:lnTo>
                      <a:pt x="1647" y="380"/>
                    </a:lnTo>
                    <a:lnTo>
                      <a:pt x="1645" y="380"/>
                    </a:lnTo>
                    <a:lnTo>
                      <a:pt x="1643" y="379"/>
                    </a:lnTo>
                    <a:lnTo>
                      <a:pt x="1641" y="377"/>
                    </a:lnTo>
                    <a:lnTo>
                      <a:pt x="1640" y="376"/>
                    </a:lnTo>
                    <a:lnTo>
                      <a:pt x="1638" y="375"/>
                    </a:lnTo>
                    <a:lnTo>
                      <a:pt x="1636" y="373"/>
                    </a:lnTo>
                    <a:lnTo>
                      <a:pt x="1634" y="372"/>
                    </a:lnTo>
                    <a:lnTo>
                      <a:pt x="1633" y="370"/>
                    </a:lnTo>
                    <a:lnTo>
                      <a:pt x="1631" y="368"/>
                    </a:lnTo>
                    <a:lnTo>
                      <a:pt x="1630" y="366"/>
                    </a:lnTo>
                    <a:lnTo>
                      <a:pt x="1628" y="364"/>
                    </a:lnTo>
                    <a:lnTo>
                      <a:pt x="1626" y="362"/>
                    </a:lnTo>
                    <a:lnTo>
                      <a:pt x="1625" y="359"/>
                    </a:lnTo>
                    <a:lnTo>
                      <a:pt x="1623" y="357"/>
                    </a:lnTo>
                    <a:lnTo>
                      <a:pt x="1622" y="354"/>
                    </a:lnTo>
                    <a:lnTo>
                      <a:pt x="1621" y="352"/>
                    </a:lnTo>
                    <a:lnTo>
                      <a:pt x="1619" y="349"/>
                    </a:lnTo>
                    <a:lnTo>
                      <a:pt x="1618" y="346"/>
                    </a:lnTo>
                    <a:lnTo>
                      <a:pt x="1617" y="343"/>
                    </a:lnTo>
                    <a:lnTo>
                      <a:pt x="1615" y="340"/>
                    </a:lnTo>
                    <a:lnTo>
                      <a:pt x="1614" y="337"/>
                    </a:lnTo>
                    <a:lnTo>
                      <a:pt x="1613" y="334"/>
                    </a:lnTo>
                    <a:lnTo>
                      <a:pt x="1612" y="330"/>
                    </a:lnTo>
                    <a:lnTo>
                      <a:pt x="1610" y="327"/>
                    </a:lnTo>
                    <a:lnTo>
                      <a:pt x="1609" y="324"/>
                    </a:lnTo>
                    <a:lnTo>
                      <a:pt x="1608" y="320"/>
                    </a:lnTo>
                    <a:lnTo>
                      <a:pt x="1607" y="317"/>
                    </a:lnTo>
                    <a:lnTo>
                      <a:pt x="1606" y="313"/>
                    </a:lnTo>
                    <a:lnTo>
                      <a:pt x="1604" y="309"/>
                    </a:lnTo>
                    <a:lnTo>
                      <a:pt x="1603" y="305"/>
                    </a:lnTo>
                    <a:lnTo>
                      <a:pt x="1602" y="301"/>
                    </a:lnTo>
                    <a:lnTo>
                      <a:pt x="1601" y="298"/>
                    </a:lnTo>
                    <a:lnTo>
                      <a:pt x="1600" y="294"/>
                    </a:lnTo>
                    <a:lnTo>
                      <a:pt x="1599" y="290"/>
                    </a:lnTo>
                    <a:lnTo>
                      <a:pt x="1598" y="285"/>
                    </a:lnTo>
                    <a:lnTo>
                      <a:pt x="1597" y="281"/>
                    </a:lnTo>
                    <a:lnTo>
                      <a:pt x="1596" y="277"/>
                    </a:lnTo>
                    <a:lnTo>
                      <a:pt x="1595" y="273"/>
                    </a:lnTo>
                    <a:lnTo>
                      <a:pt x="1594" y="269"/>
                    </a:lnTo>
                    <a:lnTo>
                      <a:pt x="1592" y="264"/>
                    </a:lnTo>
                    <a:lnTo>
                      <a:pt x="1591" y="260"/>
                    </a:lnTo>
                    <a:lnTo>
                      <a:pt x="1590" y="256"/>
                    </a:lnTo>
                    <a:lnTo>
                      <a:pt x="1589" y="251"/>
                    </a:lnTo>
                    <a:lnTo>
                      <a:pt x="1588" y="247"/>
                    </a:lnTo>
                    <a:lnTo>
                      <a:pt x="1587" y="242"/>
                    </a:lnTo>
                    <a:lnTo>
                      <a:pt x="1586" y="238"/>
                    </a:lnTo>
                    <a:lnTo>
                      <a:pt x="1585" y="233"/>
                    </a:lnTo>
                    <a:lnTo>
                      <a:pt x="1584" y="228"/>
                    </a:lnTo>
                    <a:lnTo>
                      <a:pt x="1583" y="224"/>
                    </a:lnTo>
                    <a:lnTo>
                      <a:pt x="1581" y="219"/>
                    </a:lnTo>
                    <a:lnTo>
                      <a:pt x="1580" y="215"/>
                    </a:lnTo>
                    <a:lnTo>
                      <a:pt x="1579" y="210"/>
                    </a:lnTo>
                    <a:lnTo>
                      <a:pt x="1578" y="205"/>
                    </a:lnTo>
                    <a:lnTo>
                      <a:pt x="1577" y="201"/>
                    </a:lnTo>
                    <a:lnTo>
                      <a:pt x="1575" y="196"/>
                    </a:lnTo>
                    <a:lnTo>
                      <a:pt x="1574" y="191"/>
                    </a:lnTo>
                    <a:lnTo>
                      <a:pt x="1573" y="187"/>
                    </a:lnTo>
                    <a:lnTo>
                      <a:pt x="1572" y="182"/>
                    </a:lnTo>
                    <a:lnTo>
                      <a:pt x="1570" y="177"/>
                    </a:lnTo>
                    <a:lnTo>
                      <a:pt x="1569" y="173"/>
                    </a:lnTo>
                    <a:lnTo>
                      <a:pt x="1568" y="168"/>
                    </a:lnTo>
                    <a:lnTo>
                      <a:pt x="1566" y="164"/>
                    </a:lnTo>
                    <a:lnTo>
                      <a:pt x="1565" y="159"/>
                    </a:lnTo>
                    <a:lnTo>
                      <a:pt x="1563" y="154"/>
                    </a:lnTo>
                    <a:lnTo>
                      <a:pt x="1562" y="150"/>
                    </a:lnTo>
                    <a:lnTo>
                      <a:pt x="1560" y="145"/>
                    </a:lnTo>
                    <a:lnTo>
                      <a:pt x="1559" y="141"/>
                    </a:lnTo>
                    <a:lnTo>
                      <a:pt x="1557" y="136"/>
                    </a:lnTo>
                    <a:lnTo>
                      <a:pt x="1556" y="132"/>
                    </a:lnTo>
                    <a:lnTo>
                      <a:pt x="1554" y="127"/>
                    </a:lnTo>
                    <a:lnTo>
                      <a:pt x="1552" y="123"/>
                    </a:lnTo>
                    <a:lnTo>
                      <a:pt x="1550" y="119"/>
                    </a:lnTo>
                    <a:lnTo>
                      <a:pt x="1549" y="114"/>
                    </a:lnTo>
                    <a:lnTo>
                      <a:pt x="1547" y="110"/>
                    </a:lnTo>
                    <a:lnTo>
                      <a:pt x="1545" y="106"/>
                    </a:lnTo>
                    <a:lnTo>
                      <a:pt x="1543" y="102"/>
                    </a:lnTo>
                    <a:lnTo>
                      <a:pt x="1541" y="97"/>
                    </a:lnTo>
                    <a:lnTo>
                      <a:pt x="1539" y="93"/>
                    </a:lnTo>
                    <a:lnTo>
                      <a:pt x="1537" y="89"/>
                    </a:lnTo>
                    <a:lnTo>
                      <a:pt x="1535" y="85"/>
                    </a:lnTo>
                    <a:lnTo>
                      <a:pt x="1533" y="81"/>
                    </a:lnTo>
                    <a:lnTo>
                      <a:pt x="1531" y="78"/>
                    </a:lnTo>
                    <a:lnTo>
                      <a:pt x="1528" y="74"/>
                    </a:lnTo>
                    <a:lnTo>
                      <a:pt x="1526" y="70"/>
                    </a:lnTo>
                    <a:lnTo>
                      <a:pt x="1524" y="66"/>
                    </a:lnTo>
                    <a:lnTo>
                      <a:pt x="1521" y="63"/>
                    </a:lnTo>
                    <a:lnTo>
                      <a:pt x="1519" y="59"/>
                    </a:lnTo>
                    <a:lnTo>
                      <a:pt x="1516" y="56"/>
                    </a:lnTo>
                    <a:lnTo>
                      <a:pt x="1514" y="52"/>
                    </a:lnTo>
                    <a:lnTo>
                      <a:pt x="1511" y="49"/>
                    </a:lnTo>
                    <a:lnTo>
                      <a:pt x="1509" y="46"/>
                    </a:lnTo>
                    <a:lnTo>
                      <a:pt x="1506" y="43"/>
                    </a:lnTo>
                    <a:lnTo>
                      <a:pt x="1503" y="40"/>
                    </a:lnTo>
                    <a:lnTo>
                      <a:pt x="1500" y="37"/>
                    </a:lnTo>
                    <a:lnTo>
                      <a:pt x="1497" y="34"/>
                    </a:lnTo>
                    <a:lnTo>
                      <a:pt x="1494" y="31"/>
                    </a:lnTo>
                    <a:lnTo>
                      <a:pt x="1491" y="29"/>
                    </a:lnTo>
                    <a:lnTo>
                      <a:pt x="1488" y="26"/>
                    </a:lnTo>
                    <a:lnTo>
                      <a:pt x="1485" y="24"/>
                    </a:lnTo>
                    <a:lnTo>
                      <a:pt x="1481" y="21"/>
                    </a:lnTo>
                    <a:lnTo>
                      <a:pt x="1478" y="19"/>
                    </a:lnTo>
                    <a:lnTo>
                      <a:pt x="1474" y="17"/>
                    </a:lnTo>
                    <a:lnTo>
                      <a:pt x="1471" y="15"/>
                    </a:lnTo>
                    <a:lnTo>
                      <a:pt x="1467" y="13"/>
                    </a:lnTo>
                    <a:lnTo>
                      <a:pt x="1463" y="11"/>
                    </a:lnTo>
                    <a:lnTo>
                      <a:pt x="1460" y="10"/>
                    </a:lnTo>
                    <a:lnTo>
                      <a:pt x="1456" y="8"/>
                    </a:lnTo>
                    <a:lnTo>
                      <a:pt x="1452" y="7"/>
                    </a:lnTo>
                    <a:lnTo>
                      <a:pt x="1448" y="6"/>
                    </a:lnTo>
                    <a:lnTo>
                      <a:pt x="1444" y="5"/>
                    </a:lnTo>
                    <a:lnTo>
                      <a:pt x="1440" y="4"/>
                    </a:lnTo>
                    <a:lnTo>
                      <a:pt x="1435" y="3"/>
                    </a:lnTo>
                    <a:lnTo>
                      <a:pt x="1431" y="2"/>
                    </a:lnTo>
                    <a:lnTo>
                      <a:pt x="1426" y="1"/>
                    </a:lnTo>
                    <a:lnTo>
                      <a:pt x="1422" y="1"/>
                    </a:lnTo>
                    <a:lnTo>
                      <a:pt x="1417" y="1"/>
                    </a:lnTo>
                    <a:lnTo>
                      <a:pt x="1412" y="0"/>
                    </a:lnTo>
                    <a:lnTo>
                      <a:pt x="1408" y="0"/>
                    </a:lnTo>
                    <a:lnTo>
                      <a:pt x="1403" y="1"/>
                    </a:lnTo>
                    <a:lnTo>
                      <a:pt x="1398" y="1"/>
                    </a:lnTo>
                    <a:lnTo>
                      <a:pt x="1393" y="1"/>
                    </a:lnTo>
                    <a:lnTo>
                      <a:pt x="1387" y="2"/>
                    </a:lnTo>
                    <a:lnTo>
                      <a:pt x="1382" y="3"/>
                    </a:lnTo>
                    <a:lnTo>
                      <a:pt x="1377" y="4"/>
                    </a:lnTo>
                    <a:lnTo>
                      <a:pt x="1371" y="5"/>
                    </a:lnTo>
                    <a:lnTo>
                      <a:pt x="1365" y="6"/>
                    </a:lnTo>
                    <a:lnTo>
                      <a:pt x="1360" y="7"/>
                    </a:lnTo>
                    <a:lnTo>
                      <a:pt x="1354" y="9"/>
                    </a:lnTo>
                    <a:lnTo>
                      <a:pt x="1348" y="11"/>
                    </a:lnTo>
                    <a:lnTo>
                      <a:pt x="1342" y="13"/>
                    </a:lnTo>
                    <a:lnTo>
                      <a:pt x="1336" y="15"/>
                    </a:lnTo>
                    <a:lnTo>
                      <a:pt x="1329" y="17"/>
                    </a:lnTo>
                    <a:lnTo>
                      <a:pt x="1323" y="20"/>
                    </a:lnTo>
                    <a:lnTo>
                      <a:pt x="1318" y="21"/>
                    </a:lnTo>
                    <a:lnTo>
                      <a:pt x="1314" y="23"/>
                    </a:lnTo>
                    <a:lnTo>
                      <a:pt x="1310" y="25"/>
                    </a:lnTo>
                    <a:lnTo>
                      <a:pt x="1306" y="27"/>
                    </a:lnTo>
                    <a:lnTo>
                      <a:pt x="1302" y="28"/>
                    </a:lnTo>
                    <a:lnTo>
                      <a:pt x="1299" y="30"/>
                    </a:lnTo>
                    <a:lnTo>
                      <a:pt x="1296" y="32"/>
                    </a:lnTo>
                    <a:lnTo>
                      <a:pt x="1292" y="34"/>
                    </a:lnTo>
                    <a:lnTo>
                      <a:pt x="1289" y="37"/>
                    </a:lnTo>
                    <a:lnTo>
                      <a:pt x="1287" y="39"/>
                    </a:lnTo>
                    <a:lnTo>
                      <a:pt x="1284" y="41"/>
                    </a:lnTo>
                    <a:lnTo>
                      <a:pt x="1282" y="44"/>
                    </a:lnTo>
                    <a:lnTo>
                      <a:pt x="1279" y="46"/>
                    </a:lnTo>
                    <a:lnTo>
                      <a:pt x="1277" y="48"/>
                    </a:lnTo>
                    <a:lnTo>
                      <a:pt x="1275" y="51"/>
                    </a:lnTo>
                    <a:lnTo>
                      <a:pt x="1274" y="54"/>
                    </a:lnTo>
                    <a:lnTo>
                      <a:pt x="1272" y="56"/>
                    </a:lnTo>
                    <a:lnTo>
                      <a:pt x="1270" y="59"/>
                    </a:lnTo>
                    <a:lnTo>
                      <a:pt x="1269" y="62"/>
                    </a:lnTo>
                    <a:lnTo>
                      <a:pt x="1268" y="65"/>
                    </a:lnTo>
                    <a:lnTo>
                      <a:pt x="1267" y="68"/>
                    </a:lnTo>
                    <a:lnTo>
                      <a:pt x="1266" y="71"/>
                    </a:lnTo>
                    <a:lnTo>
                      <a:pt x="1265" y="74"/>
                    </a:lnTo>
                    <a:lnTo>
                      <a:pt x="1264" y="77"/>
                    </a:lnTo>
                    <a:lnTo>
                      <a:pt x="1264" y="80"/>
                    </a:lnTo>
                    <a:lnTo>
                      <a:pt x="1263" y="83"/>
                    </a:lnTo>
                    <a:lnTo>
                      <a:pt x="1263" y="87"/>
                    </a:lnTo>
                    <a:lnTo>
                      <a:pt x="1262" y="90"/>
                    </a:lnTo>
                    <a:lnTo>
                      <a:pt x="1262" y="93"/>
                    </a:lnTo>
                    <a:lnTo>
                      <a:pt x="1262" y="97"/>
                    </a:lnTo>
                    <a:lnTo>
                      <a:pt x="1262" y="100"/>
                    </a:lnTo>
                    <a:lnTo>
                      <a:pt x="1262" y="104"/>
                    </a:lnTo>
                    <a:lnTo>
                      <a:pt x="1262" y="107"/>
                    </a:lnTo>
                    <a:lnTo>
                      <a:pt x="1263" y="111"/>
                    </a:lnTo>
                    <a:lnTo>
                      <a:pt x="1263" y="115"/>
                    </a:lnTo>
                    <a:lnTo>
                      <a:pt x="1263" y="118"/>
                    </a:lnTo>
                    <a:lnTo>
                      <a:pt x="1264" y="122"/>
                    </a:lnTo>
                    <a:lnTo>
                      <a:pt x="1264" y="126"/>
                    </a:lnTo>
                    <a:lnTo>
                      <a:pt x="1265" y="129"/>
                    </a:lnTo>
                    <a:lnTo>
                      <a:pt x="1265" y="133"/>
                    </a:lnTo>
                    <a:lnTo>
                      <a:pt x="1266" y="137"/>
                    </a:lnTo>
                    <a:lnTo>
                      <a:pt x="1267" y="141"/>
                    </a:lnTo>
                    <a:lnTo>
                      <a:pt x="1268" y="145"/>
                    </a:lnTo>
                    <a:lnTo>
                      <a:pt x="1268" y="148"/>
                    </a:lnTo>
                    <a:lnTo>
                      <a:pt x="1269" y="152"/>
                    </a:lnTo>
                    <a:lnTo>
                      <a:pt x="1270" y="156"/>
                    </a:lnTo>
                    <a:lnTo>
                      <a:pt x="1271" y="160"/>
                    </a:lnTo>
                    <a:lnTo>
                      <a:pt x="1272" y="164"/>
                    </a:lnTo>
                    <a:lnTo>
                      <a:pt x="1273" y="168"/>
                    </a:lnTo>
                    <a:lnTo>
                      <a:pt x="1273" y="172"/>
                    </a:lnTo>
                    <a:lnTo>
                      <a:pt x="1274" y="176"/>
                    </a:lnTo>
                    <a:lnTo>
                      <a:pt x="1275" y="180"/>
                    </a:lnTo>
                    <a:lnTo>
                      <a:pt x="1276" y="184"/>
                    </a:lnTo>
                    <a:lnTo>
                      <a:pt x="1277" y="188"/>
                    </a:lnTo>
                    <a:lnTo>
                      <a:pt x="1278" y="192"/>
                    </a:lnTo>
                    <a:lnTo>
                      <a:pt x="1279" y="196"/>
                    </a:lnTo>
                    <a:lnTo>
                      <a:pt x="1280" y="200"/>
                    </a:lnTo>
                    <a:lnTo>
                      <a:pt x="1280" y="204"/>
                    </a:lnTo>
                    <a:lnTo>
                      <a:pt x="1281" y="208"/>
                    </a:lnTo>
                    <a:lnTo>
                      <a:pt x="1282" y="212"/>
                    </a:lnTo>
                    <a:lnTo>
                      <a:pt x="1283" y="216"/>
                    </a:lnTo>
                    <a:lnTo>
                      <a:pt x="1283" y="220"/>
                    </a:lnTo>
                    <a:lnTo>
                      <a:pt x="1284" y="225"/>
                    </a:lnTo>
                    <a:lnTo>
                      <a:pt x="1285" y="229"/>
                    </a:lnTo>
                    <a:lnTo>
                      <a:pt x="1285" y="233"/>
                    </a:lnTo>
                    <a:lnTo>
                      <a:pt x="1286" y="237"/>
                    </a:lnTo>
                    <a:lnTo>
                      <a:pt x="1286" y="241"/>
                    </a:lnTo>
                    <a:lnTo>
                      <a:pt x="1286" y="245"/>
                    </a:lnTo>
                    <a:lnTo>
                      <a:pt x="1287" y="249"/>
                    </a:lnTo>
                    <a:lnTo>
                      <a:pt x="1287" y="253"/>
                    </a:lnTo>
                    <a:lnTo>
                      <a:pt x="1287" y="256"/>
                    </a:lnTo>
                    <a:lnTo>
                      <a:pt x="1287" y="260"/>
                    </a:lnTo>
                    <a:lnTo>
                      <a:pt x="1287" y="264"/>
                    </a:lnTo>
                    <a:lnTo>
                      <a:pt x="1287" y="268"/>
                    </a:lnTo>
                    <a:lnTo>
                      <a:pt x="1286" y="272"/>
                    </a:lnTo>
                    <a:lnTo>
                      <a:pt x="1286" y="276"/>
                    </a:lnTo>
                    <a:lnTo>
                      <a:pt x="1286" y="280"/>
                    </a:lnTo>
                    <a:lnTo>
                      <a:pt x="1285" y="284"/>
                    </a:lnTo>
                    <a:lnTo>
                      <a:pt x="1284" y="287"/>
                    </a:lnTo>
                    <a:lnTo>
                      <a:pt x="1284" y="291"/>
                    </a:lnTo>
                    <a:lnTo>
                      <a:pt x="1283" y="295"/>
                    </a:lnTo>
                    <a:lnTo>
                      <a:pt x="1282" y="298"/>
                    </a:lnTo>
                    <a:lnTo>
                      <a:pt x="1281" y="302"/>
                    </a:lnTo>
                    <a:lnTo>
                      <a:pt x="1279" y="306"/>
                    </a:lnTo>
                    <a:lnTo>
                      <a:pt x="1278" y="309"/>
                    </a:lnTo>
                    <a:lnTo>
                      <a:pt x="1276" y="313"/>
                    </a:lnTo>
                    <a:lnTo>
                      <a:pt x="1274" y="316"/>
                    </a:lnTo>
                    <a:lnTo>
                      <a:pt x="1273" y="320"/>
                    </a:lnTo>
                    <a:lnTo>
                      <a:pt x="1271" y="323"/>
                    </a:lnTo>
                    <a:lnTo>
                      <a:pt x="1268" y="326"/>
                    </a:lnTo>
                    <a:lnTo>
                      <a:pt x="1266" y="330"/>
                    </a:lnTo>
                    <a:lnTo>
                      <a:pt x="1263" y="333"/>
                    </a:lnTo>
                    <a:lnTo>
                      <a:pt x="1261" y="336"/>
                    </a:lnTo>
                    <a:lnTo>
                      <a:pt x="1258" y="339"/>
                    </a:lnTo>
                    <a:lnTo>
                      <a:pt x="1255" y="342"/>
                    </a:lnTo>
                    <a:lnTo>
                      <a:pt x="1252" y="346"/>
                    </a:lnTo>
                    <a:lnTo>
                      <a:pt x="1248" y="349"/>
                    </a:lnTo>
                    <a:lnTo>
                      <a:pt x="1245" y="351"/>
                    </a:lnTo>
                    <a:lnTo>
                      <a:pt x="1241" y="354"/>
                    </a:lnTo>
                    <a:lnTo>
                      <a:pt x="1237" y="357"/>
                    </a:lnTo>
                    <a:lnTo>
                      <a:pt x="1232" y="360"/>
                    </a:lnTo>
                    <a:lnTo>
                      <a:pt x="1228" y="363"/>
                    </a:lnTo>
                    <a:lnTo>
                      <a:pt x="1223" y="365"/>
                    </a:lnTo>
                    <a:lnTo>
                      <a:pt x="1219" y="368"/>
                    </a:lnTo>
                    <a:lnTo>
                      <a:pt x="1213" y="370"/>
                    </a:lnTo>
                    <a:lnTo>
                      <a:pt x="1208" y="373"/>
                    </a:lnTo>
                    <a:lnTo>
                      <a:pt x="1203" y="375"/>
                    </a:lnTo>
                    <a:lnTo>
                      <a:pt x="1197" y="377"/>
                    </a:lnTo>
                    <a:lnTo>
                      <a:pt x="1191" y="380"/>
                    </a:lnTo>
                    <a:lnTo>
                      <a:pt x="1182" y="382"/>
                    </a:lnTo>
                    <a:lnTo>
                      <a:pt x="1173" y="385"/>
                    </a:lnTo>
                    <a:lnTo>
                      <a:pt x="1165" y="387"/>
                    </a:lnTo>
                    <a:lnTo>
                      <a:pt x="1157" y="389"/>
                    </a:lnTo>
                    <a:lnTo>
                      <a:pt x="1149" y="391"/>
                    </a:lnTo>
                    <a:lnTo>
                      <a:pt x="1142" y="392"/>
                    </a:lnTo>
                    <a:lnTo>
                      <a:pt x="1135" y="393"/>
                    </a:lnTo>
                    <a:lnTo>
                      <a:pt x="1128" y="394"/>
                    </a:lnTo>
                    <a:lnTo>
                      <a:pt x="1121" y="395"/>
                    </a:lnTo>
                    <a:lnTo>
                      <a:pt x="1115" y="395"/>
                    </a:lnTo>
                    <a:lnTo>
                      <a:pt x="1109" y="395"/>
                    </a:lnTo>
                    <a:lnTo>
                      <a:pt x="1103" y="395"/>
                    </a:lnTo>
                    <a:lnTo>
                      <a:pt x="1097" y="394"/>
                    </a:lnTo>
                    <a:lnTo>
                      <a:pt x="1092" y="393"/>
                    </a:lnTo>
                    <a:lnTo>
                      <a:pt x="1086" y="392"/>
                    </a:lnTo>
                    <a:lnTo>
                      <a:pt x="1081" y="390"/>
                    </a:lnTo>
                    <a:lnTo>
                      <a:pt x="1076" y="388"/>
                    </a:lnTo>
                    <a:lnTo>
                      <a:pt x="1070" y="385"/>
                    </a:lnTo>
                    <a:lnTo>
                      <a:pt x="1065" y="382"/>
                    </a:lnTo>
                    <a:lnTo>
                      <a:pt x="1060" y="379"/>
                    </a:lnTo>
                    <a:lnTo>
                      <a:pt x="1055" y="375"/>
                    </a:lnTo>
                    <a:lnTo>
                      <a:pt x="1050" y="371"/>
                    </a:lnTo>
                    <a:lnTo>
                      <a:pt x="1046" y="366"/>
                    </a:lnTo>
                    <a:lnTo>
                      <a:pt x="1041" y="361"/>
                    </a:lnTo>
                    <a:lnTo>
                      <a:pt x="1036" y="356"/>
                    </a:lnTo>
                    <a:lnTo>
                      <a:pt x="1030" y="350"/>
                    </a:lnTo>
                    <a:lnTo>
                      <a:pt x="1029" y="351"/>
                    </a:lnTo>
                    <a:lnTo>
                      <a:pt x="1027" y="351"/>
                    </a:lnTo>
                    <a:lnTo>
                      <a:pt x="1026" y="352"/>
                    </a:lnTo>
                    <a:lnTo>
                      <a:pt x="1025" y="352"/>
                    </a:lnTo>
                    <a:lnTo>
                      <a:pt x="1023" y="353"/>
                    </a:lnTo>
                    <a:lnTo>
                      <a:pt x="1021" y="354"/>
                    </a:lnTo>
                    <a:lnTo>
                      <a:pt x="1019" y="355"/>
                    </a:lnTo>
                    <a:lnTo>
                      <a:pt x="1016" y="355"/>
                    </a:lnTo>
                    <a:lnTo>
                      <a:pt x="1014" y="356"/>
                    </a:lnTo>
                    <a:lnTo>
                      <a:pt x="1011" y="357"/>
                    </a:lnTo>
                    <a:lnTo>
                      <a:pt x="1008" y="359"/>
                    </a:lnTo>
                    <a:lnTo>
                      <a:pt x="1005" y="360"/>
                    </a:lnTo>
                    <a:lnTo>
                      <a:pt x="1001" y="361"/>
                    </a:lnTo>
                    <a:lnTo>
                      <a:pt x="998" y="362"/>
                    </a:lnTo>
                    <a:lnTo>
                      <a:pt x="994" y="364"/>
                    </a:lnTo>
                    <a:lnTo>
                      <a:pt x="990" y="365"/>
                    </a:lnTo>
                    <a:lnTo>
                      <a:pt x="986" y="367"/>
                    </a:lnTo>
                    <a:lnTo>
                      <a:pt x="981" y="369"/>
                    </a:lnTo>
                    <a:lnTo>
                      <a:pt x="977" y="370"/>
                    </a:lnTo>
                    <a:lnTo>
                      <a:pt x="972" y="372"/>
                    </a:lnTo>
                    <a:lnTo>
                      <a:pt x="967" y="374"/>
                    </a:lnTo>
                    <a:lnTo>
                      <a:pt x="962" y="376"/>
                    </a:lnTo>
                    <a:lnTo>
                      <a:pt x="957" y="378"/>
                    </a:lnTo>
                    <a:lnTo>
                      <a:pt x="951" y="380"/>
                    </a:lnTo>
                    <a:lnTo>
                      <a:pt x="946" y="382"/>
                    </a:lnTo>
                    <a:lnTo>
                      <a:pt x="940" y="384"/>
                    </a:lnTo>
                    <a:lnTo>
                      <a:pt x="934" y="386"/>
                    </a:lnTo>
                    <a:lnTo>
                      <a:pt x="928" y="389"/>
                    </a:lnTo>
                    <a:lnTo>
                      <a:pt x="922" y="391"/>
                    </a:lnTo>
                    <a:lnTo>
                      <a:pt x="916" y="393"/>
                    </a:lnTo>
                    <a:lnTo>
                      <a:pt x="909" y="396"/>
                    </a:lnTo>
                    <a:lnTo>
                      <a:pt x="903" y="398"/>
                    </a:lnTo>
                    <a:lnTo>
                      <a:pt x="896" y="401"/>
                    </a:lnTo>
                    <a:lnTo>
                      <a:pt x="889" y="403"/>
                    </a:lnTo>
                    <a:lnTo>
                      <a:pt x="882" y="406"/>
                    </a:lnTo>
                    <a:lnTo>
                      <a:pt x="875" y="409"/>
                    </a:lnTo>
                    <a:lnTo>
                      <a:pt x="868" y="411"/>
                    </a:lnTo>
                    <a:lnTo>
                      <a:pt x="860" y="414"/>
                    </a:lnTo>
                    <a:lnTo>
                      <a:pt x="853" y="417"/>
                    </a:lnTo>
                    <a:lnTo>
                      <a:pt x="845" y="420"/>
                    </a:lnTo>
                    <a:lnTo>
                      <a:pt x="837" y="423"/>
                    </a:lnTo>
                    <a:lnTo>
                      <a:pt x="830" y="426"/>
                    </a:lnTo>
                    <a:lnTo>
                      <a:pt x="822" y="429"/>
                    </a:lnTo>
                    <a:lnTo>
                      <a:pt x="814" y="432"/>
                    </a:lnTo>
                    <a:lnTo>
                      <a:pt x="805" y="435"/>
                    </a:lnTo>
                    <a:lnTo>
                      <a:pt x="797" y="438"/>
                    </a:lnTo>
                    <a:lnTo>
                      <a:pt x="789" y="441"/>
                    </a:lnTo>
                    <a:lnTo>
                      <a:pt x="780" y="444"/>
                    </a:lnTo>
                    <a:lnTo>
                      <a:pt x="772" y="447"/>
                    </a:lnTo>
                    <a:lnTo>
                      <a:pt x="763" y="451"/>
                    </a:lnTo>
                    <a:lnTo>
                      <a:pt x="755" y="454"/>
                    </a:lnTo>
                    <a:lnTo>
                      <a:pt x="746" y="457"/>
                    </a:lnTo>
                    <a:lnTo>
                      <a:pt x="737" y="461"/>
                    </a:lnTo>
                    <a:lnTo>
                      <a:pt x="728" y="464"/>
                    </a:lnTo>
                    <a:lnTo>
                      <a:pt x="719" y="467"/>
                    </a:lnTo>
                    <a:lnTo>
                      <a:pt x="710" y="471"/>
                    </a:lnTo>
                    <a:lnTo>
                      <a:pt x="701" y="474"/>
                    </a:lnTo>
                    <a:lnTo>
                      <a:pt x="692" y="478"/>
                    </a:lnTo>
                    <a:lnTo>
                      <a:pt x="683" y="481"/>
                    </a:lnTo>
                    <a:lnTo>
                      <a:pt x="673" y="485"/>
                    </a:lnTo>
                    <a:lnTo>
                      <a:pt x="664" y="488"/>
                    </a:lnTo>
                    <a:lnTo>
                      <a:pt x="655" y="492"/>
                    </a:lnTo>
                    <a:lnTo>
                      <a:pt x="645" y="495"/>
                    </a:lnTo>
                    <a:lnTo>
                      <a:pt x="636" y="499"/>
                    </a:lnTo>
                    <a:lnTo>
                      <a:pt x="626" y="502"/>
                    </a:lnTo>
                    <a:lnTo>
                      <a:pt x="617" y="506"/>
                    </a:lnTo>
                    <a:lnTo>
                      <a:pt x="607" y="509"/>
                    </a:lnTo>
                    <a:lnTo>
                      <a:pt x="598" y="513"/>
                    </a:lnTo>
                    <a:lnTo>
                      <a:pt x="588" y="517"/>
                    </a:lnTo>
                    <a:lnTo>
                      <a:pt x="578" y="520"/>
                    </a:lnTo>
                    <a:lnTo>
                      <a:pt x="569" y="524"/>
                    </a:lnTo>
                    <a:lnTo>
                      <a:pt x="559" y="528"/>
                    </a:lnTo>
                    <a:lnTo>
                      <a:pt x="549" y="531"/>
                    </a:lnTo>
                    <a:lnTo>
                      <a:pt x="540" y="535"/>
                    </a:lnTo>
                    <a:lnTo>
                      <a:pt x="530" y="539"/>
                    </a:lnTo>
                    <a:lnTo>
                      <a:pt x="520" y="542"/>
                    </a:lnTo>
                    <a:lnTo>
                      <a:pt x="510" y="546"/>
                    </a:lnTo>
                    <a:lnTo>
                      <a:pt x="501" y="550"/>
                    </a:lnTo>
                    <a:lnTo>
                      <a:pt x="491" y="553"/>
                    </a:lnTo>
                    <a:lnTo>
                      <a:pt x="481" y="557"/>
                    </a:lnTo>
                    <a:lnTo>
                      <a:pt x="472" y="560"/>
                    </a:lnTo>
                    <a:lnTo>
                      <a:pt x="462" y="564"/>
                    </a:lnTo>
                    <a:lnTo>
                      <a:pt x="452" y="568"/>
                    </a:lnTo>
                    <a:lnTo>
                      <a:pt x="443" y="571"/>
                    </a:lnTo>
                    <a:lnTo>
                      <a:pt x="433" y="575"/>
                    </a:lnTo>
                    <a:lnTo>
                      <a:pt x="423" y="579"/>
                    </a:lnTo>
                    <a:lnTo>
                      <a:pt x="414" y="582"/>
                    </a:lnTo>
                    <a:lnTo>
                      <a:pt x="404" y="586"/>
                    </a:lnTo>
                    <a:lnTo>
                      <a:pt x="395" y="589"/>
                    </a:lnTo>
                    <a:lnTo>
                      <a:pt x="385" y="593"/>
                    </a:lnTo>
                    <a:lnTo>
                      <a:pt x="376" y="596"/>
                    </a:lnTo>
                    <a:lnTo>
                      <a:pt x="366" y="600"/>
                    </a:lnTo>
                    <a:lnTo>
                      <a:pt x="357" y="604"/>
                    </a:lnTo>
                    <a:lnTo>
                      <a:pt x="348" y="607"/>
                    </a:lnTo>
                    <a:lnTo>
                      <a:pt x="339" y="610"/>
                    </a:lnTo>
                    <a:lnTo>
                      <a:pt x="329" y="614"/>
                    </a:lnTo>
                    <a:lnTo>
                      <a:pt x="320" y="617"/>
                    </a:lnTo>
                    <a:lnTo>
                      <a:pt x="311" y="621"/>
                    </a:lnTo>
                    <a:lnTo>
                      <a:pt x="302" y="624"/>
                    </a:lnTo>
                    <a:lnTo>
                      <a:pt x="293" y="627"/>
                    </a:lnTo>
                    <a:lnTo>
                      <a:pt x="285" y="631"/>
                    </a:lnTo>
                    <a:lnTo>
                      <a:pt x="276" y="634"/>
                    </a:lnTo>
                    <a:lnTo>
                      <a:pt x="267" y="637"/>
                    </a:lnTo>
                    <a:lnTo>
                      <a:pt x="259" y="641"/>
                    </a:lnTo>
                    <a:lnTo>
                      <a:pt x="250" y="644"/>
                    </a:lnTo>
                    <a:lnTo>
                      <a:pt x="242" y="647"/>
                    </a:lnTo>
                    <a:lnTo>
                      <a:pt x="233" y="650"/>
                    </a:lnTo>
                    <a:lnTo>
                      <a:pt x="225" y="653"/>
                    </a:lnTo>
                    <a:lnTo>
                      <a:pt x="217" y="656"/>
                    </a:lnTo>
                    <a:lnTo>
                      <a:pt x="209" y="659"/>
                    </a:lnTo>
                    <a:lnTo>
                      <a:pt x="201" y="662"/>
                    </a:lnTo>
                    <a:lnTo>
                      <a:pt x="193" y="665"/>
                    </a:lnTo>
                    <a:lnTo>
                      <a:pt x="185" y="668"/>
                    </a:lnTo>
                    <a:lnTo>
                      <a:pt x="178" y="671"/>
                    </a:lnTo>
                    <a:lnTo>
                      <a:pt x="170" y="674"/>
                    </a:lnTo>
                    <a:lnTo>
                      <a:pt x="163" y="677"/>
                    </a:lnTo>
                    <a:lnTo>
                      <a:pt x="156" y="679"/>
                    </a:lnTo>
                    <a:lnTo>
                      <a:pt x="148" y="682"/>
                    </a:lnTo>
                    <a:lnTo>
                      <a:pt x="141" y="685"/>
                    </a:lnTo>
                    <a:lnTo>
                      <a:pt x="135" y="687"/>
                    </a:lnTo>
                    <a:lnTo>
                      <a:pt x="128" y="690"/>
                    </a:lnTo>
                    <a:lnTo>
                      <a:pt x="121" y="692"/>
                    </a:lnTo>
                    <a:lnTo>
                      <a:pt x="115" y="695"/>
                    </a:lnTo>
                    <a:lnTo>
                      <a:pt x="108" y="697"/>
                    </a:lnTo>
                    <a:lnTo>
                      <a:pt x="102" y="699"/>
                    </a:lnTo>
                    <a:lnTo>
                      <a:pt x="96" y="702"/>
                    </a:lnTo>
                    <a:lnTo>
                      <a:pt x="90" y="704"/>
                    </a:lnTo>
                    <a:lnTo>
                      <a:pt x="85" y="706"/>
                    </a:lnTo>
                    <a:lnTo>
                      <a:pt x="79" y="708"/>
                    </a:lnTo>
                    <a:lnTo>
                      <a:pt x="74" y="710"/>
                    </a:lnTo>
                    <a:lnTo>
                      <a:pt x="68" y="712"/>
                    </a:lnTo>
                    <a:lnTo>
                      <a:pt x="63" y="714"/>
                    </a:lnTo>
                    <a:lnTo>
                      <a:pt x="58" y="716"/>
                    </a:lnTo>
                    <a:lnTo>
                      <a:pt x="54" y="718"/>
                    </a:lnTo>
                    <a:lnTo>
                      <a:pt x="49" y="719"/>
                    </a:lnTo>
                    <a:lnTo>
                      <a:pt x="45" y="721"/>
                    </a:lnTo>
                    <a:lnTo>
                      <a:pt x="41" y="723"/>
                    </a:lnTo>
                    <a:lnTo>
                      <a:pt x="37" y="724"/>
                    </a:lnTo>
                    <a:lnTo>
                      <a:pt x="33" y="726"/>
                    </a:lnTo>
                    <a:lnTo>
                      <a:pt x="29" y="727"/>
                    </a:lnTo>
                    <a:lnTo>
                      <a:pt x="26" y="728"/>
                    </a:lnTo>
                    <a:lnTo>
                      <a:pt x="23" y="729"/>
                    </a:lnTo>
                    <a:lnTo>
                      <a:pt x="20" y="731"/>
                    </a:lnTo>
                    <a:lnTo>
                      <a:pt x="17" y="732"/>
                    </a:lnTo>
                    <a:lnTo>
                      <a:pt x="14" y="733"/>
                    </a:lnTo>
                    <a:lnTo>
                      <a:pt x="12" y="734"/>
                    </a:lnTo>
                    <a:lnTo>
                      <a:pt x="10" y="734"/>
                    </a:lnTo>
                    <a:lnTo>
                      <a:pt x="8" y="735"/>
                    </a:lnTo>
                    <a:lnTo>
                      <a:pt x="6" y="736"/>
                    </a:lnTo>
                    <a:lnTo>
                      <a:pt x="4" y="736"/>
                    </a:lnTo>
                    <a:lnTo>
                      <a:pt x="3" y="737"/>
                    </a:lnTo>
                    <a:lnTo>
                      <a:pt x="2" y="737"/>
                    </a:lnTo>
                    <a:lnTo>
                      <a:pt x="1" y="738"/>
                    </a:lnTo>
                    <a:lnTo>
                      <a:pt x="0" y="738"/>
                    </a:lnTo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7181" name="Freeform 42">
                <a:extLst>
                  <a:ext uri="{FF2B5EF4-FFF2-40B4-BE49-F238E27FC236}">
                    <a16:creationId xmlns:a16="http://schemas.microsoft.com/office/drawing/2014/main" id="{B38E74E0-E752-4C6E-BF35-5B2BB31A67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5" y="1093"/>
                <a:ext cx="1405" cy="1078"/>
              </a:xfrm>
              <a:custGeom>
                <a:avLst/>
                <a:gdLst>
                  <a:gd name="T0" fmla="*/ 1 w 2120"/>
                  <a:gd name="T1" fmla="*/ 1 h 1525"/>
                  <a:gd name="T2" fmla="*/ 1 w 2120"/>
                  <a:gd name="T3" fmla="*/ 1 h 1525"/>
                  <a:gd name="T4" fmla="*/ 1 w 2120"/>
                  <a:gd name="T5" fmla="*/ 1 h 1525"/>
                  <a:gd name="T6" fmla="*/ 1 w 2120"/>
                  <a:gd name="T7" fmla="*/ 1 h 1525"/>
                  <a:gd name="T8" fmla="*/ 1 w 2120"/>
                  <a:gd name="T9" fmla="*/ 1 h 1525"/>
                  <a:gd name="T10" fmla="*/ 1 w 2120"/>
                  <a:gd name="T11" fmla="*/ 1 h 1525"/>
                  <a:gd name="T12" fmla="*/ 1 w 2120"/>
                  <a:gd name="T13" fmla="*/ 1 h 1525"/>
                  <a:gd name="T14" fmla="*/ 1 w 2120"/>
                  <a:gd name="T15" fmla="*/ 1 h 1525"/>
                  <a:gd name="T16" fmla="*/ 1 w 2120"/>
                  <a:gd name="T17" fmla="*/ 1 h 1525"/>
                  <a:gd name="T18" fmla="*/ 1 w 2120"/>
                  <a:gd name="T19" fmla="*/ 1 h 1525"/>
                  <a:gd name="T20" fmla="*/ 1 w 2120"/>
                  <a:gd name="T21" fmla="*/ 1 h 1525"/>
                  <a:gd name="T22" fmla="*/ 1 w 2120"/>
                  <a:gd name="T23" fmla="*/ 1 h 1525"/>
                  <a:gd name="T24" fmla="*/ 1 w 2120"/>
                  <a:gd name="T25" fmla="*/ 1 h 1525"/>
                  <a:gd name="T26" fmla="*/ 1 w 2120"/>
                  <a:gd name="T27" fmla="*/ 1 h 1525"/>
                  <a:gd name="T28" fmla="*/ 1 w 2120"/>
                  <a:gd name="T29" fmla="*/ 1 h 1525"/>
                  <a:gd name="T30" fmla="*/ 1 w 2120"/>
                  <a:gd name="T31" fmla="*/ 1 h 1525"/>
                  <a:gd name="T32" fmla="*/ 1 w 2120"/>
                  <a:gd name="T33" fmla="*/ 1 h 1525"/>
                  <a:gd name="T34" fmla="*/ 1 w 2120"/>
                  <a:gd name="T35" fmla="*/ 1 h 1525"/>
                  <a:gd name="T36" fmla="*/ 1 w 2120"/>
                  <a:gd name="T37" fmla="*/ 1 h 1525"/>
                  <a:gd name="T38" fmla="*/ 1 w 2120"/>
                  <a:gd name="T39" fmla="*/ 1 h 1525"/>
                  <a:gd name="T40" fmla="*/ 1 w 2120"/>
                  <a:gd name="T41" fmla="*/ 1 h 1525"/>
                  <a:gd name="T42" fmla="*/ 1 w 2120"/>
                  <a:gd name="T43" fmla="*/ 1 h 1525"/>
                  <a:gd name="T44" fmla="*/ 1 w 2120"/>
                  <a:gd name="T45" fmla="*/ 1 h 1525"/>
                  <a:gd name="T46" fmla="*/ 1 w 2120"/>
                  <a:gd name="T47" fmla="*/ 1 h 1525"/>
                  <a:gd name="T48" fmla="*/ 1 w 2120"/>
                  <a:gd name="T49" fmla="*/ 1 h 1525"/>
                  <a:gd name="T50" fmla="*/ 1 w 2120"/>
                  <a:gd name="T51" fmla="*/ 1 h 1525"/>
                  <a:gd name="T52" fmla="*/ 1 w 2120"/>
                  <a:gd name="T53" fmla="*/ 1 h 1525"/>
                  <a:gd name="T54" fmla="*/ 1 w 2120"/>
                  <a:gd name="T55" fmla="*/ 1 h 1525"/>
                  <a:gd name="T56" fmla="*/ 1 w 2120"/>
                  <a:gd name="T57" fmla="*/ 1 h 1525"/>
                  <a:gd name="T58" fmla="*/ 1 w 2120"/>
                  <a:gd name="T59" fmla="*/ 1 h 1525"/>
                  <a:gd name="T60" fmla="*/ 1 w 2120"/>
                  <a:gd name="T61" fmla="*/ 1 h 1525"/>
                  <a:gd name="T62" fmla="*/ 1 w 2120"/>
                  <a:gd name="T63" fmla="*/ 1 h 1525"/>
                  <a:gd name="T64" fmla="*/ 1 w 2120"/>
                  <a:gd name="T65" fmla="*/ 1 h 1525"/>
                  <a:gd name="T66" fmla="*/ 1 w 2120"/>
                  <a:gd name="T67" fmla="*/ 1 h 1525"/>
                  <a:gd name="T68" fmla="*/ 1 w 2120"/>
                  <a:gd name="T69" fmla="*/ 1 h 1525"/>
                  <a:gd name="T70" fmla="*/ 1 w 2120"/>
                  <a:gd name="T71" fmla="*/ 1 h 1525"/>
                  <a:gd name="T72" fmla="*/ 1 w 2120"/>
                  <a:gd name="T73" fmla="*/ 1 h 1525"/>
                  <a:gd name="T74" fmla="*/ 1 w 2120"/>
                  <a:gd name="T75" fmla="*/ 1 h 1525"/>
                  <a:gd name="T76" fmla="*/ 1 w 2120"/>
                  <a:gd name="T77" fmla="*/ 1 h 1525"/>
                  <a:gd name="T78" fmla="*/ 1 w 2120"/>
                  <a:gd name="T79" fmla="*/ 1 h 1525"/>
                  <a:gd name="T80" fmla="*/ 1 w 2120"/>
                  <a:gd name="T81" fmla="*/ 1 h 1525"/>
                  <a:gd name="T82" fmla="*/ 1 w 2120"/>
                  <a:gd name="T83" fmla="*/ 1 h 1525"/>
                  <a:gd name="T84" fmla="*/ 1 w 2120"/>
                  <a:gd name="T85" fmla="*/ 1 h 1525"/>
                  <a:gd name="T86" fmla="*/ 1 w 2120"/>
                  <a:gd name="T87" fmla="*/ 1 h 1525"/>
                  <a:gd name="T88" fmla="*/ 1 w 2120"/>
                  <a:gd name="T89" fmla="*/ 1 h 1525"/>
                  <a:gd name="T90" fmla="*/ 1 w 2120"/>
                  <a:gd name="T91" fmla="*/ 1 h 1525"/>
                  <a:gd name="T92" fmla="*/ 1 w 2120"/>
                  <a:gd name="T93" fmla="*/ 1 h 1525"/>
                  <a:gd name="T94" fmla="*/ 1 w 2120"/>
                  <a:gd name="T95" fmla="*/ 1 h 1525"/>
                  <a:gd name="T96" fmla="*/ 1 w 2120"/>
                  <a:gd name="T97" fmla="*/ 1 h 1525"/>
                  <a:gd name="T98" fmla="*/ 1 w 2120"/>
                  <a:gd name="T99" fmla="*/ 1 h 1525"/>
                  <a:gd name="T100" fmla="*/ 1 w 2120"/>
                  <a:gd name="T101" fmla="*/ 1 h 1525"/>
                  <a:gd name="T102" fmla="*/ 1 w 2120"/>
                  <a:gd name="T103" fmla="*/ 1 h 1525"/>
                  <a:gd name="T104" fmla="*/ 1 w 2120"/>
                  <a:gd name="T105" fmla="*/ 1 h 1525"/>
                  <a:gd name="T106" fmla="*/ 1 w 2120"/>
                  <a:gd name="T107" fmla="*/ 1 h 1525"/>
                  <a:gd name="T108" fmla="*/ 1 w 2120"/>
                  <a:gd name="T109" fmla="*/ 1 h 1525"/>
                  <a:gd name="T110" fmla="*/ 1 w 2120"/>
                  <a:gd name="T111" fmla="*/ 1 h 1525"/>
                  <a:gd name="T112" fmla="*/ 1 w 2120"/>
                  <a:gd name="T113" fmla="*/ 1 h 1525"/>
                  <a:gd name="T114" fmla="*/ 1 w 2120"/>
                  <a:gd name="T115" fmla="*/ 1 h 1525"/>
                  <a:gd name="T116" fmla="*/ 1 w 2120"/>
                  <a:gd name="T117" fmla="*/ 1 h 1525"/>
                  <a:gd name="T118" fmla="*/ 1 w 2120"/>
                  <a:gd name="T119" fmla="*/ 1 h 1525"/>
                  <a:gd name="T120" fmla="*/ 1 w 2120"/>
                  <a:gd name="T121" fmla="*/ 1 h 1525"/>
                  <a:gd name="T122" fmla="*/ 1 w 2120"/>
                  <a:gd name="T123" fmla="*/ 1 h 1525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2120"/>
                  <a:gd name="T187" fmla="*/ 0 h 1525"/>
                  <a:gd name="T188" fmla="*/ 2120 w 2120"/>
                  <a:gd name="T189" fmla="*/ 1525 h 1525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2120" h="1525">
                    <a:moveTo>
                      <a:pt x="0" y="738"/>
                    </a:moveTo>
                    <a:lnTo>
                      <a:pt x="4" y="743"/>
                    </a:lnTo>
                    <a:lnTo>
                      <a:pt x="9" y="748"/>
                    </a:lnTo>
                    <a:lnTo>
                      <a:pt x="13" y="753"/>
                    </a:lnTo>
                    <a:lnTo>
                      <a:pt x="17" y="759"/>
                    </a:lnTo>
                    <a:lnTo>
                      <a:pt x="22" y="764"/>
                    </a:lnTo>
                    <a:lnTo>
                      <a:pt x="26" y="769"/>
                    </a:lnTo>
                    <a:lnTo>
                      <a:pt x="30" y="774"/>
                    </a:lnTo>
                    <a:lnTo>
                      <a:pt x="34" y="780"/>
                    </a:lnTo>
                    <a:lnTo>
                      <a:pt x="38" y="785"/>
                    </a:lnTo>
                    <a:lnTo>
                      <a:pt x="43" y="790"/>
                    </a:lnTo>
                    <a:lnTo>
                      <a:pt x="47" y="796"/>
                    </a:lnTo>
                    <a:lnTo>
                      <a:pt x="51" y="801"/>
                    </a:lnTo>
                    <a:lnTo>
                      <a:pt x="55" y="807"/>
                    </a:lnTo>
                    <a:lnTo>
                      <a:pt x="59" y="812"/>
                    </a:lnTo>
                    <a:lnTo>
                      <a:pt x="63" y="818"/>
                    </a:lnTo>
                    <a:lnTo>
                      <a:pt x="67" y="823"/>
                    </a:lnTo>
                    <a:lnTo>
                      <a:pt x="71" y="829"/>
                    </a:lnTo>
                    <a:lnTo>
                      <a:pt x="74" y="834"/>
                    </a:lnTo>
                    <a:lnTo>
                      <a:pt x="78" y="840"/>
                    </a:lnTo>
                    <a:lnTo>
                      <a:pt x="82" y="846"/>
                    </a:lnTo>
                    <a:lnTo>
                      <a:pt x="86" y="851"/>
                    </a:lnTo>
                    <a:lnTo>
                      <a:pt x="90" y="857"/>
                    </a:lnTo>
                    <a:lnTo>
                      <a:pt x="93" y="863"/>
                    </a:lnTo>
                    <a:lnTo>
                      <a:pt x="97" y="868"/>
                    </a:lnTo>
                    <a:lnTo>
                      <a:pt x="101" y="874"/>
                    </a:lnTo>
                    <a:lnTo>
                      <a:pt x="104" y="880"/>
                    </a:lnTo>
                    <a:lnTo>
                      <a:pt x="108" y="886"/>
                    </a:lnTo>
                    <a:lnTo>
                      <a:pt x="112" y="892"/>
                    </a:lnTo>
                    <a:lnTo>
                      <a:pt x="115" y="897"/>
                    </a:lnTo>
                    <a:lnTo>
                      <a:pt x="119" y="903"/>
                    </a:lnTo>
                    <a:lnTo>
                      <a:pt x="122" y="909"/>
                    </a:lnTo>
                    <a:lnTo>
                      <a:pt x="126" y="915"/>
                    </a:lnTo>
                    <a:lnTo>
                      <a:pt x="129" y="921"/>
                    </a:lnTo>
                    <a:lnTo>
                      <a:pt x="132" y="927"/>
                    </a:lnTo>
                    <a:lnTo>
                      <a:pt x="136" y="933"/>
                    </a:lnTo>
                    <a:lnTo>
                      <a:pt x="139" y="939"/>
                    </a:lnTo>
                    <a:lnTo>
                      <a:pt x="142" y="945"/>
                    </a:lnTo>
                    <a:lnTo>
                      <a:pt x="146" y="951"/>
                    </a:lnTo>
                    <a:lnTo>
                      <a:pt x="149" y="957"/>
                    </a:lnTo>
                    <a:lnTo>
                      <a:pt x="152" y="963"/>
                    </a:lnTo>
                    <a:lnTo>
                      <a:pt x="155" y="969"/>
                    </a:lnTo>
                    <a:lnTo>
                      <a:pt x="158" y="975"/>
                    </a:lnTo>
                    <a:lnTo>
                      <a:pt x="162" y="981"/>
                    </a:lnTo>
                    <a:lnTo>
                      <a:pt x="165" y="988"/>
                    </a:lnTo>
                    <a:lnTo>
                      <a:pt x="168" y="994"/>
                    </a:lnTo>
                    <a:lnTo>
                      <a:pt x="171" y="1000"/>
                    </a:lnTo>
                    <a:lnTo>
                      <a:pt x="174" y="1006"/>
                    </a:lnTo>
                    <a:lnTo>
                      <a:pt x="177" y="1012"/>
                    </a:lnTo>
                    <a:lnTo>
                      <a:pt x="180" y="1019"/>
                    </a:lnTo>
                    <a:lnTo>
                      <a:pt x="183" y="1025"/>
                    </a:lnTo>
                    <a:lnTo>
                      <a:pt x="186" y="1031"/>
                    </a:lnTo>
                    <a:lnTo>
                      <a:pt x="188" y="1037"/>
                    </a:lnTo>
                    <a:lnTo>
                      <a:pt x="191" y="1044"/>
                    </a:lnTo>
                    <a:lnTo>
                      <a:pt x="194" y="1050"/>
                    </a:lnTo>
                    <a:lnTo>
                      <a:pt x="197" y="1056"/>
                    </a:lnTo>
                    <a:lnTo>
                      <a:pt x="200" y="1063"/>
                    </a:lnTo>
                    <a:lnTo>
                      <a:pt x="202" y="1069"/>
                    </a:lnTo>
                    <a:lnTo>
                      <a:pt x="205" y="1075"/>
                    </a:lnTo>
                    <a:lnTo>
                      <a:pt x="208" y="1082"/>
                    </a:lnTo>
                    <a:lnTo>
                      <a:pt x="210" y="1088"/>
                    </a:lnTo>
                    <a:lnTo>
                      <a:pt x="213" y="1094"/>
                    </a:lnTo>
                    <a:lnTo>
                      <a:pt x="215" y="1101"/>
                    </a:lnTo>
                    <a:lnTo>
                      <a:pt x="218" y="1107"/>
                    </a:lnTo>
                    <a:lnTo>
                      <a:pt x="221" y="1114"/>
                    </a:lnTo>
                    <a:lnTo>
                      <a:pt x="223" y="1120"/>
                    </a:lnTo>
                    <a:lnTo>
                      <a:pt x="225" y="1127"/>
                    </a:lnTo>
                    <a:lnTo>
                      <a:pt x="228" y="1133"/>
                    </a:lnTo>
                    <a:lnTo>
                      <a:pt x="230" y="1140"/>
                    </a:lnTo>
                    <a:lnTo>
                      <a:pt x="233" y="1146"/>
                    </a:lnTo>
                    <a:lnTo>
                      <a:pt x="235" y="1153"/>
                    </a:lnTo>
                    <a:lnTo>
                      <a:pt x="237" y="1159"/>
                    </a:lnTo>
                    <a:lnTo>
                      <a:pt x="240" y="1166"/>
                    </a:lnTo>
                    <a:lnTo>
                      <a:pt x="242" y="1172"/>
                    </a:lnTo>
                    <a:lnTo>
                      <a:pt x="244" y="1179"/>
                    </a:lnTo>
                    <a:lnTo>
                      <a:pt x="246" y="1185"/>
                    </a:lnTo>
                    <a:lnTo>
                      <a:pt x="248" y="1192"/>
                    </a:lnTo>
                    <a:lnTo>
                      <a:pt x="251" y="1198"/>
                    </a:lnTo>
                    <a:lnTo>
                      <a:pt x="253" y="1205"/>
                    </a:lnTo>
                    <a:lnTo>
                      <a:pt x="255" y="1211"/>
                    </a:lnTo>
                    <a:lnTo>
                      <a:pt x="257" y="1218"/>
                    </a:lnTo>
                    <a:lnTo>
                      <a:pt x="259" y="1225"/>
                    </a:lnTo>
                    <a:lnTo>
                      <a:pt x="261" y="1231"/>
                    </a:lnTo>
                    <a:lnTo>
                      <a:pt x="263" y="1238"/>
                    </a:lnTo>
                    <a:lnTo>
                      <a:pt x="265" y="1244"/>
                    </a:lnTo>
                    <a:lnTo>
                      <a:pt x="267" y="1251"/>
                    </a:lnTo>
                    <a:lnTo>
                      <a:pt x="269" y="1258"/>
                    </a:lnTo>
                    <a:lnTo>
                      <a:pt x="270" y="1264"/>
                    </a:lnTo>
                    <a:lnTo>
                      <a:pt x="272" y="1271"/>
                    </a:lnTo>
                    <a:lnTo>
                      <a:pt x="274" y="1278"/>
                    </a:lnTo>
                    <a:lnTo>
                      <a:pt x="276" y="1284"/>
                    </a:lnTo>
                    <a:lnTo>
                      <a:pt x="277" y="1291"/>
                    </a:lnTo>
                    <a:lnTo>
                      <a:pt x="279" y="1298"/>
                    </a:lnTo>
                    <a:lnTo>
                      <a:pt x="281" y="1304"/>
                    </a:lnTo>
                    <a:lnTo>
                      <a:pt x="282" y="1311"/>
                    </a:lnTo>
                    <a:lnTo>
                      <a:pt x="284" y="1318"/>
                    </a:lnTo>
                    <a:lnTo>
                      <a:pt x="286" y="1324"/>
                    </a:lnTo>
                    <a:lnTo>
                      <a:pt x="287" y="1331"/>
                    </a:lnTo>
                    <a:lnTo>
                      <a:pt x="289" y="1338"/>
                    </a:lnTo>
                    <a:lnTo>
                      <a:pt x="290" y="1344"/>
                    </a:lnTo>
                    <a:lnTo>
                      <a:pt x="292" y="1351"/>
                    </a:lnTo>
                    <a:lnTo>
                      <a:pt x="293" y="1358"/>
                    </a:lnTo>
                    <a:lnTo>
                      <a:pt x="295" y="1364"/>
                    </a:lnTo>
                    <a:lnTo>
                      <a:pt x="296" y="1371"/>
                    </a:lnTo>
                    <a:lnTo>
                      <a:pt x="297" y="1378"/>
                    </a:lnTo>
                    <a:lnTo>
                      <a:pt x="299" y="1384"/>
                    </a:lnTo>
                    <a:lnTo>
                      <a:pt x="300" y="1391"/>
                    </a:lnTo>
                    <a:lnTo>
                      <a:pt x="301" y="1398"/>
                    </a:lnTo>
                    <a:lnTo>
                      <a:pt x="303" y="1404"/>
                    </a:lnTo>
                    <a:lnTo>
                      <a:pt x="304" y="1411"/>
                    </a:lnTo>
                    <a:lnTo>
                      <a:pt x="305" y="1418"/>
                    </a:lnTo>
                    <a:lnTo>
                      <a:pt x="306" y="1424"/>
                    </a:lnTo>
                    <a:lnTo>
                      <a:pt x="307" y="1431"/>
                    </a:lnTo>
                    <a:lnTo>
                      <a:pt x="308" y="1438"/>
                    </a:lnTo>
                    <a:lnTo>
                      <a:pt x="309" y="1444"/>
                    </a:lnTo>
                    <a:lnTo>
                      <a:pt x="311" y="1451"/>
                    </a:lnTo>
                    <a:lnTo>
                      <a:pt x="312" y="1458"/>
                    </a:lnTo>
                    <a:lnTo>
                      <a:pt x="313" y="1464"/>
                    </a:lnTo>
                    <a:lnTo>
                      <a:pt x="314" y="1471"/>
                    </a:lnTo>
                    <a:lnTo>
                      <a:pt x="314" y="1478"/>
                    </a:lnTo>
                    <a:lnTo>
                      <a:pt x="315" y="1484"/>
                    </a:lnTo>
                    <a:lnTo>
                      <a:pt x="316" y="1491"/>
                    </a:lnTo>
                    <a:lnTo>
                      <a:pt x="317" y="1498"/>
                    </a:lnTo>
                    <a:lnTo>
                      <a:pt x="318" y="1504"/>
                    </a:lnTo>
                    <a:lnTo>
                      <a:pt x="319" y="1511"/>
                    </a:lnTo>
                    <a:lnTo>
                      <a:pt x="319" y="1518"/>
                    </a:lnTo>
                    <a:lnTo>
                      <a:pt x="320" y="1524"/>
                    </a:lnTo>
                    <a:lnTo>
                      <a:pt x="321" y="1524"/>
                    </a:lnTo>
                    <a:lnTo>
                      <a:pt x="322" y="1523"/>
                    </a:lnTo>
                    <a:lnTo>
                      <a:pt x="323" y="1523"/>
                    </a:lnTo>
                    <a:lnTo>
                      <a:pt x="324" y="1522"/>
                    </a:lnTo>
                    <a:lnTo>
                      <a:pt x="326" y="1522"/>
                    </a:lnTo>
                    <a:lnTo>
                      <a:pt x="328" y="1521"/>
                    </a:lnTo>
                    <a:lnTo>
                      <a:pt x="329" y="1520"/>
                    </a:lnTo>
                    <a:lnTo>
                      <a:pt x="332" y="1519"/>
                    </a:lnTo>
                    <a:lnTo>
                      <a:pt x="334" y="1518"/>
                    </a:lnTo>
                    <a:lnTo>
                      <a:pt x="336" y="1517"/>
                    </a:lnTo>
                    <a:lnTo>
                      <a:pt x="339" y="1516"/>
                    </a:lnTo>
                    <a:lnTo>
                      <a:pt x="342" y="1514"/>
                    </a:lnTo>
                    <a:lnTo>
                      <a:pt x="345" y="1513"/>
                    </a:lnTo>
                    <a:lnTo>
                      <a:pt x="349" y="1511"/>
                    </a:lnTo>
                    <a:lnTo>
                      <a:pt x="352" y="1510"/>
                    </a:lnTo>
                    <a:lnTo>
                      <a:pt x="356" y="1508"/>
                    </a:lnTo>
                    <a:lnTo>
                      <a:pt x="360" y="1506"/>
                    </a:lnTo>
                    <a:lnTo>
                      <a:pt x="364" y="1504"/>
                    </a:lnTo>
                    <a:lnTo>
                      <a:pt x="368" y="1502"/>
                    </a:lnTo>
                    <a:lnTo>
                      <a:pt x="372" y="1500"/>
                    </a:lnTo>
                    <a:lnTo>
                      <a:pt x="377" y="1498"/>
                    </a:lnTo>
                    <a:lnTo>
                      <a:pt x="382" y="1496"/>
                    </a:lnTo>
                    <a:lnTo>
                      <a:pt x="387" y="1494"/>
                    </a:lnTo>
                    <a:lnTo>
                      <a:pt x="392" y="1492"/>
                    </a:lnTo>
                    <a:lnTo>
                      <a:pt x="397" y="1489"/>
                    </a:lnTo>
                    <a:lnTo>
                      <a:pt x="402" y="1487"/>
                    </a:lnTo>
                    <a:lnTo>
                      <a:pt x="408" y="1484"/>
                    </a:lnTo>
                    <a:lnTo>
                      <a:pt x="414" y="1482"/>
                    </a:lnTo>
                    <a:lnTo>
                      <a:pt x="420" y="1479"/>
                    </a:lnTo>
                    <a:lnTo>
                      <a:pt x="426" y="1476"/>
                    </a:lnTo>
                    <a:lnTo>
                      <a:pt x="432" y="1473"/>
                    </a:lnTo>
                    <a:lnTo>
                      <a:pt x="438" y="1471"/>
                    </a:lnTo>
                    <a:lnTo>
                      <a:pt x="444" y="1468"/>
                    </a:lnTo>
                    <a:lnTo>
                      <a:pt x="451" y="1465"/>
                    </a:lnTo>
                    <a:lnTo>
                      <a:pt x="458" y="1462"/>
                    </a:lnTo>
                    <a:lnTo>
                      <a:pt x="464" y="1459"/>
                    </a:lnTo>
                    <a:lnTo>
                      <a:pt x="471" y="1455"/>
                    </a:lnTo>
                    <a:lnTo>
                      <a:pt x="478" y="1452"/>
                    </a:lnTo>
                    <a:lnTo>
                      <a:pt x="486" y="1449"/>
                    </a:lnTo>
                    <a:lnTo>
                      <a:pt x="493" y="1446"/>
                    </a:lnTo>
                    <a:lnTo>
                      <a:pt x="500" y="1442"/>
                    </a:lnTo>
                    <a:lnTo>
                      <a:pt x="508" y="1439"/>
                    </a:lnTo>
                    <a:lnTo>
                      <a:pt x="515" y="1435"/>
                    </a:lnTo>
                    <a:lnTo>
                      <a:pt x="523" y="1432"/>
                    </a:lnTo>
                    <a:lnTo>
                      <a:pt x="531" y="1428"/>
                    </a:lnTo>
                    <a:lnTo>
                      <a:pt x="539" y="1425"/>
                    </a:lnTo>
                    <a:lnTo>
                      <a:pt x="547" y="1421"/>
                    </a:lnTo>
                    <a:lnTo>
                      <a:pt x="555" y="1417"/>
                    </a:lnTo>
                    <a:lnTo>
                      <a:pt x="563" y="1414"/>
                    </a:lnTo>
                    <a:lnTo>
                      <a:pt x="571" y="1410"/>
                    </a:lnTo>
                    <a:lnTo>
                      <a:pt x="580" y="1406"/>
                    </a:lnTo>
                    <a:lnTo>
                      <a:pt x="588" y="1402"/>
                    </a:lnTo>
                    <a:lnTo>
                      <a:pt x="597" y="1398"/>
                    </a:lnTo>
                    <a:lnTo>
                      <a:pt x="605" y="1394"/>
                    </a:lnTo>
                    <a:lnTo>
                      <a:pt x="614" y="1391"/>
                    </a:lnTo>
                    <a:lnTo>
                      <a:pt x="623" y="1387"/>
                    </a:lnTo>
                    <a:lnTo>
                      <a:pt x="631" y="1383"/>
                    </a:lnTo>
                    <a:lnTo>
                      <a:pt x="640" y="1379"/>
                    </a:lnTo>
                    <a:lnTo>
                      <a:pt x="649" y="1374"/>
                    </a:lnTo>
                    <a:lnTo>
                      <a:pt x="658" y="1370"/>
                    </a:lnTo>
                    <a:lnTo>
                      <a:pt x="667" y="1366"/>
                    </a:lnTo>
                    <a:lnTo>
                      <a:pt x="676" y="1362"/>
                    </a:lnTo>
                    <a:lnTo>
                      <a:pt x="685" y="1358"/>
                    </a:lnTo>
                    <a:lnTo>
                      <a:pt x="694" y="1354"/>
                    </a:lnTo>
                    <a:lnTo>
                      <a:pt x="703" y="1350"/>
                    </a:lnTo>
                    <a:lnTo>
                      <a:pt x="713" y="1345"/>
                    </a:lnTo>
                    <a:lnTo>
                      <a:pt x="722" y="1341"/>
                    </a:lnTo>
                    <a:lnTo>
                      <a:pt x="731" y="1337"/>
                    </a:lnTo>
                    <a:lnTo>
                      <a:pt x="741" y="1333"/>
                    </a:lnTo>
                    <a:lnTo>
                      <a:pt x="750" y="1328"/>
                    </a:lnTo>
                    <a:lnTo>
                      <a:pt x="759" y="1324"/>
                    </a:lnTo>
                    <a:lnTo>
                      <a:pt x="769" y="1320"/>
                    </a:lnTo>
                    <a:lnTo>
                      <a:pt x="778" y="1316"/>
                    </a:lnTo>
                    <a:lnTo>
                      <a:pt x="787" y="1311"/>
                    </a:lnTo>
                    <a:lnTo>
                      <a:pt x="797" y="1307"/>
                    </a:lnTo>
                    <a:lnTo>
                      <a:pt x="806" y="1303"/>
                    </a:lnTo>
                    <a:lnTo>
                      <a:pt x="816" y="1298"/>
                    </a:lnTo>
                    <a:lnTo>
                      <a:pt x="825" y="1294"/>
                    </a:lnTo>
                    <a:lnTo>
                      <a:pt x="835" y="1290"/>
                    </a:lnTo>
                    <a:lnTo>
                      <a:pt x="844" y="1286"/>
                    </a:lnTo>
                    <a:lnTo>
                      <a:pt x="854" y="1281"/>
                    </a:lnTo>
                    <a:lnTo>
                      <a:pt x="863" y="1277"/>
                    </a:lnTo>
                    <a:lnTo>
                      <a:pt x="872" y="1273"/>
                    </a:lnTo>
                    <a:lnTo>
                      <a:pt x="882" y="1268"/>
                    </a:lnTo>
                    <a:lnTo>
                      <a:pt x="891" y="1264"/>
                    </a:lnTo>
                    <a:lnTo>
                      <a:pt x="900" y="1260"/>
                    </a:lnTo>
                    <a:lnTo>
                      <a:pt x="910" y="1256"/>
                    </a:lnTo>
                    <a:lnTo>
                      <a:pt x="919" y="1251"/>
                    </a:lnTo>
                    <a:lnTo>
                      <a:pt x="928" y="1247"/>
                    </a:lnTo>
                    <a:lnTo>
                      <a:pt x="938" y="1243"/>
                    </a:lnTo>
                    <a:lnTo>
                      <a:pt x="947" y="1239"/>
                    </a:lnTo>
                    <a:lnTo>
                      <a:pt x="956" y="1235"/>
                    </a:lnTo>
                    <a:lnTo>
                      <a:pt x="965" y="1231"/>
                    </a:lnTo>
                    <a:lnTo>
                      <a:pt x="974" y="1226"/>
                    </a:lnTo>
                    <a:lnTo>
                      <a:pt x="983" y="1222"/>
                    </a:lnTo>
                    <a:lnTo>
                      <a:pt x="992" y="1218"/>
                    </a:lnTo>
                    <a:lnTo>
                      <a:pt x="1001" y="1214"/>
                    </a:lnTo>
                    <a:lnTo>
                      <a:pt x="1010" y="1210"/>
                    </a:lnTo>
                    <a:lnTo>
                      <a:pt x="1018" y="1206"/>
                    </a:lnTo>
                    <a:lnTo>
                      <a:pt x="1027" y="1202"/>
                    </a:lnTo>
                    <a:lnTo>
                      <a:pt x="1036" y="1198"/>
                    </a:lnTo>
                    <a:lnTo>
                      <a:pt x="1044" y="1194"/>
                    </a:lnTo>
                    <a:lnTo>
                      <a:pt x="1053" y="1190"/>
                    </a:lnTo>
                    <a:lnTo>
                      <a:pt x="1061" y="1187"/>
                    </a:lnTo>
                    <a:lnTo>
                      <a:pt x="1070" y="1183"/>
                    </a:lnTo>
                    <a:lnTo>
                      <a:pt x="1078" y="1179"/>
                    </a:lnTo>
                    <a:lnTo>
                      <a:pt x="1086" y="1175"/>
                    </a:lnTo>
                    <a:lnTo>
                      <a:pt x="1094" y="1172"/>
                    </a:lnTo>
                    <a:lnTo>
                      <a:pt x="1102" y="1168"/>
                    </a:lnTo>
                    <a:lnTo>
                      <a:pt x="1110" y="1164"/>
                    </a:lnTo>
                    <a:lnTo>
                      <a:pt x="1118" y="1161"/>
                    </a:lnTo>
                    <a:lnTo>
                      <a:pt x="1126" y="1157"/>
                    </a:lnTo>
                    <a:lnTo>
                      <a:pt x="1133" y="1154"/>
                    </a:lnTo>
                    <a:lnTo>
                      <a:pt x="1141" y="1150"/>
                    </a:lnTo>
                    <a:lnTo>
                      <a:pt x="1148" y="1147"/>
                    </a:lnTo>
                    <a:lnTo>
                      <a:pt x="1155" y="1144"/>
                    </a:lnTo>
                    <a:lnTo>
                      <a:pt x="1163" y="1140"/>
                    </a:lnTo>
                    <a:lnTo>
                      <a:pt x="1170" y="1137"/>
                    </a:lnTo>
                    <a:lnTo>
                      <a:pt x="1177" y="1134"/>
                    </a:lnTo>
                    <a:lnTo>
                      <a:pt x="1183" y="1131"/>
                    </a:lnTo>
                    <a:lnTo>
                      <a:pt x="1190" y="1128"/>
                    </a:lnTo>
                    <a:lnTo>
                      <a:pt x="1197" y="1125"/>
                    </a:lnTo>
                    <a:lnTo>
                      <a:pt x="1203" y="1122"/>
                    </a:lnTo>
                    <a:lnTo>
                      <a:pt x="1209" y="1119"/>
                    </a:lnTo>
                    <a:lnTo>
                      <a:pt x="1215" y="1116"/>
                    </a:lnTo>
                    <a:lnTo>
                      <a:pt x="1221" y="1114"/>
                    </a:lnTo>
                    <a:lnTo>
                      <a:pt x="1227" y="1111"/>
                    </a:lnTo>
                    <a:lnTo>
                      <a:pt x="1233" y="1108"/>
                    </a:lnTo>
                    <a:lnTo>
                      <a:pt x="1239" y="1106"/>
                    </a:lnTo>
                    <a:lnTo>
                      <a:pt x="1244" y="1103"/>
                    </a:lnTo>
                    <a:lnTo>
                      <a:pt x="1249" y="1101"/>
                    </a:lnTo>
                    <a:lnTo>
                      <a:pt x="1254" y="1099"/>
                    </a:lnTo>
                    <a:lnTo>
                      <a:pt x="1259" y="1096"/>
                    </a:lnTo>
                    <a:lnTo>
                      <a:pt x="1264" y="1094"/>
                    </a:lnTo>
                    <a:lnTo>
                      <a:pt x="1269" y="1092"/>
                    </a:lnTo>
                    <a:lnTo>
                      <a:pt x="1273" y="1090"/>
                    </a:lnTo>
                    <a:lnTo>
                      <a:pt x="1277" y="1088"/>
                    </a:lnTo>
                    <a:lnTo>
                      <a:pt x="1281" y="1086"/>
                    </a:lnTo>
                    <a:lnTo>
                      <a:pt x="1285" y="1085"/>
                    </a:lnTo>
                    <a:lnTo>
                      <a:pt x="1289" y="1083"/>
                    </a:lnTo>
                    <a:lnTo>
                      <a:pt x="1292" y="1081"/>
                    </a:lnTo>
                    <a:lnTo>
                      <a:pt x="1296" y="1080"/>
                    </a:lnTo>
                    <a:lnTo>
                      <a:pt x="1299" y="1078"/>
                    </a:lnTo>
                    <a:lnTo>
                      <a:pt x="1302" y="1077"/>
                    </a:lnTo>
                    <a:lnTo>
                      <a:pt x="1305" y="1076"/>
                    </a:lnTo>
                    <a:lnTo>
                      <a:pt x="1307" y="1075"/>
                    </a:lnTo>
                    <a:lnTo>
                      <a:pt x="1309" y="1074"/>
                    </a:lnTo>
                    <a:lnTo>
                      <a:pt x="1311" y="1073"/>
                    </a:lnTo>
                    <a:lnTo>
                      <a:pt x="1313" y="1072"/>
                    </a:lnTo>
                    <a:lnTo>
                      <a:pt x="1315" y="1071"/>
                    </a:lnTo>
                    <a:lnTo>
                      <a:pt x="1317" y="1070"/>
                    </a:lnTo>
                    <a:lnTo>
                      <a:pt x="1318" y="1070"/>
                    </a:lnTo>
                    <a:lnTo>
                      <a:pt x="1319" y="1069"/>
                    </a:lnTo>
                    <a:lnTo>
                      <a:pt x="1320" y="1069"/>
                    </a:lnTo>
                    <a:lnTo>
                      <a:pt x="1321" y="1069"/>
                    </a:lnTo>
                    <a:lnTo>
                      <a:pt x="1321" y="1068"/>
                    </a:lnTo>
                    <a:lnTo>
                      <a:pt x="1320" y="1064"/>
                    </a:lnTo>
                    <a:lnTo>
                      <a:pt x="1319" y="1060"/>
                    </a:lnTo>
                    <a:lnTo>
                      <a:pt x="1318" y="1056"/>
                    </a:lnTo>
                    <a:lnTo>
                      <a:pt x="1317" y="1051"/>
                    </a:lnTo>
                    <a:lnTo>
                      <a:pt x="1316" y="1046"/>
                    </a:lnTo>
                    <a:lnTo>
                      <a:pt x="1315" y="1041"/>
                    </a:lnTo>
                    <a:lnTo>
                      <a:pt x="1314" y="1036"/>
                    </a:lnTo>
                    <a:lnTo>
                      <a:pt x="1312" y="1031"/>
                    </a:lnTo>
                    <a:lnTo>
                      <a:pt x="1311" y="1025"/>
                    </a:lnTo>
                    <a:lnTo>
                      <a:pt x="1309" y="1019"/>
                    </a:lnTo>
                    <a:lnTo>
                      <a:pt x="1308" y="1014"/>
                    </a:lnTo>
                    <a:lnTo>
                      <a:pt x="1306" y="1008"/>
                    </a:lnTo>
                    <a:lnTo>
                      <a:pt x="1305" y="1002"/>
                    </a:lnTo>
                    <a:lnTo>
                      <a:pt x="1304" y="996"/>
                    </a:lnTo>
                    <a:lnTo>
                      <a:pt x="1302" y="990"/>
                    </a:lnTo>
                    <a:lnTo>
                      <a:pt x="1301" y="984"/>
                    </a:lnTo>
                    <a:lnTo>
                      <a:pt x="1299" y="977"/>
                    </a:lnTo>
                    <a:lnTo>
                      <a:pt x="1298" y="971"/>
                    </a:lnTo>
                    <a:lnTo>
                      <a:pt x="1297" y="965"/>
                    </a:lnTo>
                    <a:lnTo>
                      <a:pt x="1295" y="958"/>
                    </a:lnTo>
                    <a:lnTo>
                      <a:pt x="1294" y="952"/>
                    </a:lnTo>
                    <a:lnTo>
                      <a:pt x="1293" y="946"/>
                    </a:lnTo>
                    <a:lnTo>
                      <a:pt x="1292" y="939"/>
                    </a:lnTo>
                    <a:lnTo>
                      <a:pt x="1291" y="933"/>
                    </a:lnTo>
                    <a:lnTo>
                      <a:pt x="1291" y="926"/>
                    </a:lnTo>
                    <a:lnTo>
                      <a:pt x="1290" y="920"/>
                    </a:lnTo>
                    <a:lnTo>
                      <a:pt x="1290" y="914"/>
                    </a:lnTo>
                    <a:lnTo>
                      <a:pt x="1289" y="907"/>
                    </a:lnTo>
                    <a:lnTo>
                      <a:pt x="1289" y="901"/>
                    </a:lnTo>
                    <a:lnTo>
                      <a:pt x="1289" y="895"/>
                    </a:lnTo>
                    <a:lnTo>
                      <a:pt x="1289" y="889"/>
                    </a:lnTo>
                    <a:lnTo>
                      <a:pt x="1290" y="883"/>
                    </a:lnTo>
                    <a:lnTo>
                      <a:pt x="1291" y="877"/>
                    </a:lnTo>
                    <a:lnTo>
                      <a:pt x="1291" y="871"/>
                    </a:lnTo>
                    <a:lnTo>
                      <a:pt x="1293" y="865"/>
                    </a:lnTo>
                    <a:lnTo>
                      <a:pt x="1294" y="860"/>
                    </a:lnTo>
                    <a:lnTo>
                      <a:pt x="1296" y="854"/>
                    </a:lnTo>
                    <a:lnTo>
                      <a:pt x="1298" y="849"/>
                    </a:lnTo>
                    <a:lnTo>
                      <a:pt x="1300" y="844"/>
                    </a:lnTo>
                    <a:lnTo>
                      <a:pt x="1302" y="839"/>
                    </a:lnTo>
                    <a:lnTo>
                      <a:pt x="1305" y="834"/>
                    </a:lnTo>
                    <a:lnTo>
                      <a:pt x="1308" y="830"/>
                    </a:lnTo>
                    <a:lnTo>
                      <a:pt x="1311" y="825"/>
                    </a:lnTo>
                    <a:lnTo>
                      <a:pt x="1315" y="821"/>
                    </a:lnTo>
                    <a:lnTo>
                      <a:pt x="1319" y="817"/>
                    </a:lnTo>
                    <a:lnTo>
                      <a:pt x="1324" y="813"/>
                    </a:lnTo>
                    <a:lnTo>
                      <a:pt x="1328" y="810"/>
                    </a:lnTo>
                    <a:lnTo>
                      <a:pt x="1334" y="807"/>
                    </a:lnTo>
                    <a:lnTo>
                      <a:pt x="1339" y="803"/>
                    </a:lnTo>
                    <a:lnTo>
                      <a:pt x="1345" y="801"/>
                    </a:lnTo>
                    <a:lnTo>
                      <a:pt x="1350" y="798"/>
                    </a:lnTo>
                    <a:lnTo>
                      <a:pt x="1355" y="795"/>
                    </a:lnTo>
                    <a:lnTo>
                      <a:pt x="1360" y="792"/>
                    </a:lnTo>
                    <a:lnTo>
                      <a:pt x="1365" y="789"/>
                    </a:lnTo>
                    <a:lnTo>
                      <a:pt x="1370" y="787"/>
                    </a:lnTo>
                    <a:lnTo>
                      <a:pt x="1374" y="785"/>
                    </a:lnTo>
                    <a:lnTo>
                      <a:pt x="1379" y="782"/>
                    </a:lnTo>
                    <a:lnTo>
                      <a:pt x="1384" y="780"/>
                    </a:lnTo>
                    <a:lnTo>
                      <a:pt x="1388" y="778"/>
                    </a:lnTo>
                    <a:lnTo>
                      <a:pt x="1392" y="776"/>
                    </a:lnTo>
                    <a:lnTo>
                      <a:pt x="1397" y="775"/>
                    </a:lnTo>
                    <a:lnTo>
                      <a:pt x="1401" y="773"/>
                    </a:lnTo>
                    <a:lnTo>
                      <a:pt x="1405" y="772"/>
                    </a:lnTo>
                    <a:lnTo>
                      <a:pt x="1409" y="770"/>
                    </a:lnTo>
                    <a:lnTo>
                      <a:pt x="1414" y="769"/>
                    </a:lnTo>
                    <a:lnTo>
                      <a:pt x="1418" y="768"/>
                    </a:lnTo>
                    <a:lnTo>
                      <a:pt x="1422" y="767"/>
                    </a:lnTo>
                    <a:lnTo>
                      <a:pt x="1425" y="766"/>
                    </a:lnTo>
                    <a:lnTo>
                      <a:pt x="1429" y="766"/>
                    </a:lnTo>
                    <a:lnTo>
                      <a:pt x="1433" y="765"/>
                    </a:lnTo>
                    <a:lnTo>
                      <a:pt x="1437" y="764"/>
                    </a:lnTo>
                    <a:lnTo>
                      <a:pt x="1440" y="764"/>
                    </a:lnTo>
                    <a:lnTo>
                      <a:pt x="1444" y="764"/>
                    </a:lnTo>
                    <a:lnTo>
                      <a:pt x="1448" y="764"/>
                    </a:lnTo>
                    <a:lnTo>
                      <a:pt x="1451" y="764"/>
                    </a:lnTo>
                    <a:lnTo>
                      <a:pt x="1454" y="764"/>
                    </a:lnTo>
                    <a:lnTo>
                      <a:pt x="1458" y="764"/>
                    </a:lnTo>
                    <a:lnTo>
                      <a:pt x="1461" y="764"/>
                    </a:lnTo>
                    <a:lnTo>
                      <a:pt x="1464" y="764"/>
                    </a:lnTo>
                    <a:lnTo>
                      <a:pt x="1468" y="765"/>
                    </a:lnTo>
                    <a:lnTo>
                      <a:pt x="1471" y="765"/>
                    </a:lnTo>
                    <a:lnTo>
                      <a:pt x="1474" y="766"/>
                    </a:lnTo>
                    <a:lnTo>
                      <a:pt x="1477" y="767"/>
                    </a:lnTo>
                    <a:lnTo>
                      <a:pt x="1480" y="768"/>
                    </a:lnTo>
                    <a:lnTo>
                      <a:pt x="1483" y="769"/>
                    </a:lnTo>
                    <a:lnTo>
                      <a:pt x="1486" y="770"/>
                    </a:lnTo>
                    <a:lnTo>
                      <a:pt x="1489" y="771"/>
                    </a:lnTo>
                    <a:lnTo>
                      <a:pt x="1491" y="772"/>
                    </a:lnTo>
                    <a:lnTo>
                      <a:pt x="1494" y="773"/>
                    </a:lnTo>
                    <a:lnTo>
                      <a:pt x="1497" y="775"/>
                    </a:lnTo>
                    <a:lnTo>
                      <a:pt x="1500" y="776"/>
                    </a:lnTo>
                    <a:lnTo>
                      <a:pt x="1502" y="778"/>
                    </a:lnTo>
                    <a:lnTo>
                      <a:pt x="1505" y="779"/>
                    </a:lnTo>
                    <a:lnTo>
                      <a:pt x="1507" y="781"/>
                    </a:lnTo>
                    <a:lnTo>
                      <a:pt x="1510" y="783"/>
                    </a:lnTo>
                    <a:lnTo>
                      <a:pt x="1512" y="785"/>
                    </a:lnTo>
                    <a:lnTo>
                      <a:pt x="1515" y="787"/>
                    </a:lnTo>
                    <a:lnTo>
                      <a:pt x="1517" y="789"/>
                    </a:lnTo>
                    <a:lnTo>
                      <a:pt x="1519" y="791"/>
                    </a:lnTo>
                    <a:lnTo>
                      <a:pt x="1522" y="793"/>
                    </a:lnTo>
                    <a:lnTo>
                      <a:pt x="1524" y="795"/>
                    </a:lnTo>
                    <a:lnTo>
                      <a:pt x="1526" y="798"/>
                    </a:lnTo>
                    <a:lnTo>
                      <a:pt x="1528" y="800"/>
                    </a:lnTo>
                    <a:lnTo>
                      <a:pt x="1530" y="802"/>
                    </a:lnTo>
                    <a:lnTo>
                      <a:pt x="1532" y="805"/>
                    </a:lnTo>
                    <a:lnTo>
                      <a:pt x="1535" y="807"/>
                    </a:lnTo>
                    <a:lnTo>
                      <a:pt x="1537" y="810"/>
                    </a:lnTo>
                    <a:lnTo>
                      <a:pt x="1539" y="813"/>
                    </a:lnTo>
                    <a:lnTo>
                      <a:pt x="1541" y="816"/>
                    </a:lnTo>
                    <a:lnTo>
                      <a:pt x="1543" y="818"/>
                    </a:lnTo>
                    <a:lnTo>
                      <a:pt x="1544" y="821"/>
                    </a:lnTo>
                    <a:lnTo>
                      <a:pt x="1546" y="824"/>
                    </a:lnTo>
                    <a:lnTo>
                      <a:pt x="1548" y="827"/>
                    </a:lnTo>
                    <a:lnTo>
                      <a:pt x="1550" y="830"/>
                    </a:lnTo>
                    <a:lnTo>
                      <a:pt x="1552" y="833"/>
                    </a:lnTo>
                    <a:lnTo>
                      <a:pt x="1554" y="836"/>
                    </a:lnTo>
                    <a:lnTo>
                      <a:pt x="1555" y="839"/>
                    </a:lnTo>
                    <a:lnTo>
                      <a:pt x="1557" y="843"/>
                    </a:lnTo>
                    <a:lnTo>
                      <a:pt x="1559" y="846"/>
                    </a:lnTo>
                    <a:lnTo>
                      <a:pt x="1560" y="849"/>
                    </a:lnTo>
                    <a:lnTo>
                      <a:pt x="1562" y="853"/>
                    </a:lnTo>
                    <a:lnTo>
                      <a:pt x="1564" y="856"/>
                    </a:lnTo>
                    <a:lnTo>
                      <a:pt x="1565" y="859"/>
                    </a:lnTo>
                    <a:lnTo>
                      <a:pt x="1567" y="863"/>
                    </a:lnTo>
                    <a:lnTo>
                      <a:pt x="1568" y="866"/>
                    </a:lnTo>
                    <a:lnTo>
                      <a:pt x="1570" y="870"/>
                    </a:lnTo>
                    <a:lnTo>
                      <a:pt x="1571" y="873"/>
                    </a:lnTo>
                    <a:lnTo>
                      <a:pt x="1573" y="877"/>
                    </a:lnTo>
                    <a:lnTo>
                      <a:pt x="1574" y="880"/>
                    </a:lnTo>
                    <a:lnTo>
                      <a:pt x="1576" y="884"/>
                    </a:lnTo>
                    <a:lnTo>
                      <a:pt x="1577" y="888"/>
                    </a:lnTo>
                    <a:lnTo>
                      <a:pt x="1579" y="891"/>
                    </a:lnTo>
                    <a:lnTo>
                      <a:pt x="1580" y="895"/>
                    </a:lnTo>
                    <a:lnTo>
                      <a:pt x="1582" y="899"/>
                    </a:lnTo>
                    <a:lnTo>
                      <a:pt x="1583" y="903"/>
                    </a:lnTo>
                    <a:lnTo>
                      <a:pt x="1584" y="906"/>
                    </a:lnTo>
                    <a:lnTo>
                      <a:pt x="1586" y="910"/>
                    </a:lnTo>
                    <a:lnTo>
                      <a:pt x="1587" y="914"/>
                    </a:lnTo>
                    <a:lnTo>
                      <a:pt x="1589" y="918"/>
                    </a:lnTo>
                    <a:lnTo>
                      <a:pt x="1590" y="922"/>
                    </a:lnTo>
                    <a:lnTo>
                      <a:pt x="1591" y="925"/>
                    </a:lnTo>
                    <a:lnTo>
                      <a:pt x="1593" y="929"/>
                    </a:lnTo>
                    <a:lnTo>
                      <a:pt x="1594" y="933"/>
                    </a:lnTo>
                    <a:lnTo>
                      <a:pt x="1595" y="937"/>
                    </a:lnTo>
                    <a:lnTo>
                      <a:pt x="1596" y="941"/>
                    </a:lnTo>
                    <a:lnTo>
                      <a:pt x="1598" y="945"/>
                    </a:lnTo>
                    <a:lnTo>
                      <a:pt x="1599" y="949"/>
                    </a:lnTo>
                    <a:lnTo>
                      <a:pt x="1600" y="953"/>
                    </a:lnTo>
                    <a:lnTo>
                      <a:pt x="1602" y="956"/>
                    </a:lnTo>
                    <a:lnTo>
                      <a:pt x="1603" y="960"/>
                    </a:lnTo>
                    <a:lnTo>
                      <a:pt x="1604" y="964"/>
                    </a:lnTo>
                    <a:lnTo>
                      <a:pt x="1606" y="968"/>
                    </a:lnTo>
                    <a:lnTo>
                      <a:pt x="1607" y="972"/>
                    </a:lnTo>
                    <a:lnTo>
                      <a:pt x="1608" y="976"/>
                    </a:lnTo>
                    <a:lnTo>
                      <a:pt x="1609" y="980"/>
                    </a:lnTo>
                    <a:lnTo>
                      <a:pt x="1611" y="983"/>
                    </a:lnTo>
                    <a:lnTo>
                      <a:pt x="1612" y="987"/>
                    </a:lnTo>
                    <a:lnTo>
                      <a:pt x="1613" y="991"/>
                    </a:lnTo>
                    <a:lnTo>
                      <a:pt x="1615" y="995"/>
                    </a:lnTo>
                    <a:lnTo>
                      <a:pt x="1616" y="999"/>
                    </a:lnTo>
                    <a:lnTo>
                      <a:pt x="1617" y="1002"/>
                    </a:lnTo>
                    <a:lnTo>
                      <a:pt x="1619" y="1006"/>
                    </a:lnTo>
                    <a:lnTo>
                      <a:pt x="1620" y="1010"/>
                    </a:lnTo>
                    <a:lnTo>
                      <a:pt x="1621" y="1014"/>
                    </a:lnTo>
                    <a:lnTo>
                      <a:pt x="1623" y="1017"/>
                    </a:lnTo>
                    <a:lnTo>
                      <a:pt x="1624" y="1021"/>
                    </a:lnTo>
                    <a:lnTo>
                      <a:pt x="1625" y="1025"/>
                    </a:lnTo>
                    <a:lnTo>
                      <a:pt x="1627" y="1028"/>
                    </a:lnTo>
                    <a:lnTo>
                      <a:pt x="1628" y="1032"/>
                    </a:lnTo>
                    <a:lnTo>
                      <a:pt x="1630" y="1035"/>
                    </a:lnTo>
                    <a:lnTo>
                      <a:pt x="1631" y="1039"/>
                    </a:lnTo>
                    <a:lnTo>
                      <a:pt x="1633" y="1042"/>
                    </a:lnTo>
                    <a:lnTo>
                      <a:pt x="1634" y="1046"/>
                    </a:lnTo>
                    <a:lnTo>
                      <a:pt x="1635" y="1049"/>
                    </a:lnTo>
                    <a:lnTo>
                      <a:pt x="1637" y="1052"/>
                    </a:lnTo>
                    <a:lnTo>
                      <a:pt x="1638" y="1056"/>
                    </a:lnTo>
                    <a:lnTo>
                      <a:pt x="1640" y="1059"/>
                    </a:lnTo>
                    <a:lnTo>
                      <a:pt x="1642" y="1062"/>
                    </a:lnTo>
                    <a:lnTo>
                      <a:pt x="1643" y="1066"/>
                    </a:lnTo>
                    <a:lnTo>
                      <a:pt x="1645" y="1069"/>
                    </a:lnTo>
                    <a:lnTo>
                      <a:pt x="1646" y="1072"/>
                    </a:lnTo>
                    <a:lnTo>
                      <a:pt x="1648" y="1075"/>
                    </a:lnTo>
                    <a:lnTo>
                      <a:pt x="1650" y="1078"/>
                    </a:lnTo>
                    <a:lnTo>
                      <a:pt x="1651" y="1081"/>
                    </a:lnTo>
                    <a:lnTo>
                      <a:pt x="1653" y="1084"/>
                    </a:lnTo>
                    <a:lnTo>
                      <a:pt x="1655" y="1087"/>
                    </a:lnTo>
                    <a:lnTo>
                      <a:pt x="1656" y="1089"/>
                    </a:lnTo>
                    <a:lnTo>
                      <a:pt x="1658" y="1092"/>
                    </a:lnTo>
                    <a:lnTo>
                      <a:pt x="1660" y="1095"/>
                    </a:lnTo>
                    <a:lnTo>
                      <a:pt x="1662" y="1097"/>
                    </a:lnTo>
                    <a:lnTo>
                      <a:pt x="1664" y="1100"/>
                    </a:lnTo>
                    <a:lnTo>
                      <a:pt x="1666" y="1102"/>
                    </a:lnTo>
                    <a:lnTo>
                      <a:pt x="1668" y="1105"/>
                    </a:lnTo>
                    <a:lnTo>
                      <a:pt x="1670" y="1107"/>
                    </a:lnTo>
                    <a:lnTo>
                      <a:pt x="1672" y="1109"/>
                    </a:lnTo>
                    <a:lnTo>
                      <a:pt x="1674" y="1112"/>
                    </a:lnTo>
                    <a:lnTo>
                      <a:pt x="1676" y="1114"/>
                    </a:lnTo>
                    <a:lnTo>
                      <a:pt x="1678" y="1116"/>
                    </a:lnTo>
                    <a:lnTo>
                      <a:pt x="1680" y="1118"/>
                    </a:lnTo>
                    <a:lnTo>
                      <a:pt x="1682" y="1120"/>
                    </a:lnTo>
                    <a:lnTo>
                      <a:pt x="1684" y="1122"/>
                    </a:lnTo>
                    <a:lnTo>
                      <a:pt x="1686" y="1123"/>
                    </a:lnTo>
                    <a:lnTo>
                      <a:pt x="1689" y="1125"/>
                    </a:lnTo>
                    <a:lnTo>
                      <a:pt x="1691" y="1127"/>
                    </a:lnTo>
                    <a:lnTo>
                      <a:pt x="1693" y="1128"/>
                    </a:lnTo>
                    <a:lnTo>
                      <a:pt x="1696" y="1130"/>
                    </a:lnTo>
                    <a:lnTo>
                      <a:pt x="1698" y="1131"/>
                    </a:lnTo>
                    <a:lnTo>
                      <a:pt x="1701" y="1132"/>
                    </a:lnTo>
                    <a:lnTo>
                      <a:pt x="1703" y="1134"/>
                    </a:lnTo>
                    <a:lnTo>
                      <a:pt x="1706" y="1135"/>
                    </a:lnTo>
                    <a:lnTo>
                      <a:pt x="1708" y="1136"/>
                    </a:lnTo>
                    <a:lnTo>
                      <a:pt x="1711" y="1137"/>
                    </a:lnTo>
                    <a:lnTo>
                      <a:pt x="1714" y="1137"/>
                    </a:lnTo>
                    <a:lnTo>
                      <a:pt x="1716" y="1138"/>
                    </a:lnTo>
                    <a:lnTo>
                      <a:pt x="1719" y="1139"/>
                    </a:lnTo>
                    <a:lnTo>
                      <a:pt x="1722" y="1139"/>
                    </a:lnTo>
                    <a:lnTo>
                      <a:pt x="1725" y="1140"/>
                    </a:lnTo>
                    <a:lnTo>
                      <a:pt x="1728" y="1140"/>
                    </a:lnTo>
                    <a:lnTo>
                      <a:pt x="1731" y="1140"/>
                    </a:lnTo>
                    <a:lnTo>
                      <a:pt x="1734" y="1140"/>
                    </a:lnTo>
                    <a:lnTo>
                      <a:pt x="1737" y="1141"/>
                    </a:lnTo>
                    <a:lnTo>
                      <a:pt x="1740" y="1140"/>
                    </a:lnTo>
                    <a:lnTo>
                      <a:pt x="1743" y="1140"/>
                    </a:lnTo>
                    <a:lnTo>
                      <a:pt x="1746" y="1140"/>
                    </a:lnTo>
                    <a:lnTo>
                      <a:pt x="1750" y="1140"/>
                    </a:lnTo>
                    <a:lnTo>
                      <a:pt x="1753" y="1139"/>
                    </a:lnTo>
                    <a:lnTo>
                      <a:pt x="1756" y="1138"/>
                    </a:lnTo>
                    <a:lnTo>
                      <a:pt x="1760" y="1138"/>
                    </a:lnTo>
                    <a:lnTo>
                      <a:pt x="1763" y="1137"/>
                    </a:lnTo>
                    <a:lnTo>
                      <a:pt x="1767" y="1136"/>
                    </a:lnTo>
                    <a:lnTo>
                      <a:pt x="1770" y="1135"/>
                    </a:lnTo>
                    <a:lnTo>
                      <a:pt x="1774" y="1133"/>
                    </a:lnTo>
                    <a:lnTo>
                      <a:pt x="1778" y="1132"/>
                    </a:lnTo>
                    <a:lnTo>
                      <a:pt x="1782" y="1131"/>
                    </a:lnTo>
                    <a:lnTo>
                      <a:pt x="1785" y="1129"/>
                    </a:lnTo>
                    <a:lnTo>
                      <a:pt x="1789" y="1127"/>
                    </a:lnTo>
                    <a:lnTo>
                      <a:pt x="1796" y="1125"/>
                    </a:lnTo>
                    <a:lnTo>
                      <a:pt x="1802" y="1122"/>
                    </a:lnTo>
                    <a:lnTo>
                      <a:pt x="1808" y="1120"/>
                    </a:lnTo>
                    <a:lnTo>
                      <a:pt x="1814" y="1117"/>
                    </a:lnTo>
                    <a:lnTo>
                      <a:pt x="1819" y="1114"/>
                    </a:lnTo>
                    <a:lnTo>
                      <a:pt x="1824" y="1112"/>
                    </a:lnTo>
                    <a:lnTo>
                      <a:pt x="1830" y="1109"/>
                    </a:lnTo>
                    <a:lnTo>
                      <a:pt x="1834" y="1106"/>
                    </a:lnTo>
                    <a:lnTo>
                      <a:pt x="1839" y="1103"/>
                    </a:lnTo>
                    <a:lnTo>
                      <a:pt x="1843" y="1100"/>
                    </a:lnTo>
                    <a:lnTo>
                      <a:pt x="1848" y="1097"/>
                    </a:lnTo>
                    <a:lnTo>
                      <a:pt x="1851" y="1093"/>
                    </a:lnTo>
                    <a:lnTo>
                      <a:pt x="1855" y="1090"/>
                    </a:lnTo>
                    <a:lnTo>
                      <a:pt x="1859" y="1087"/>
                    </a:lnTo>
                    <a:lnTo>
                      <a:pt x="1862" y="1083"/>
                    </a:lnTo>
                    <a:lnTo>
                      <a:pt x="1865" y="1080"/>
                    </a:lnTo>
                    <a:lnTo>
                      <a:pt x="1868" y="1076"/>
                    </a:lnTo>
                    <a:lnTo>
                      <a:pt x="1871" y="1073"/>
                    </a:lnTo>
                    <a:lnTo>
                      <a:pt x="1874" y="1069"/>
                    </a:lnTo>
                    <a:lnTo>
                      <a:pt x="1876" y="1065"/>
                    </a:lnTo>
                    <a:lnTo>
                      <a:pt x="1879" y="1062"/>
                    </a:lnTo>
                    <a:lnTo>
                      <a:pt x="1881" y="1058"/>
                    </a:lnTo>
                    <a:lnTo>
                      <a:pt x="1883" y="1054"/>
                    </a:lnTo>
                    <a:lnTo>
                      <a:pt x="1885" y="1050"/>
                    </a:lnTo>
                    <a:lnTo>
                      <a:pt x="1886" y="1046"/>
                    </a:lnTo>
                    <a:lnTo>
                      <a:pt x="1888" y="1042"/>
                    </a:lnTo>
                    <a:lnTo>
                      <a:pt x="1889" y="1038"/>
                    </a:lnTo>
                    <a:lnTo>
                      <a:pt x="1890" y="1034"/>
                    </a:lnTo>
                    <a:lnTo>
                      <a:pt x="1891" y="1030"/>
                    </a:lnTo>
                    <a:lnTo>
                      <a:pt x="1892" y="1026"/>
                    </a:lnTo>
                    <a:lnTo>
                      <a:pt x="1893" y="1022"/>
                    </a:lnTo>
                    <a:lnTo>
                      <a:pt x="1893" y="1018"/>
                    </a:lnTo>
                    <a:lnTo>
                      <a:pt x="1894" y="1013"/>
                    </a:lnTo>
                    <a:lnTo>
                      <a:pt x="1894" y="1009"/>
                    </a:lnTo>
                    <a:lnTo>
                      <a:pt x="1895" y="1005"/>
                    </a:lnTo>
                    <a:lnTo>
                      <a:pt x="1895" y="1000"/>
                    </a:lnTo>
                    <a:lnTo>
                      <a:pt x="1895" y="996"/>
                    </a:lnTo>
                    <a:lnTo>
                      <a:pt x="1895" y="992"/>
                    </a:lnTo>
                    <a:lnTo>
                      <a:pt x="1894" y="987"/>
                    </a:lnTo>
                    <a:lnTo>
                      <a:pt x="1894" y="983"/>
                    </a:lnTo>
                    <a:lnTo>
                      <a:pt x="1894" y="978"/>
                    </a:lnTo>
                    <a:lnTo>
                      <a:pt x="1893" y="974"/>
                    </a:lnTo>
                    <a:lnTo>
                      <a:pt x="1893" y="969"/>
                    </a:lnTo>
                    <a:lnTo>
                      <a:pt x="1892" y="965"/>
                    </a:lnTo>
                    <a:lnTo>
                      <a:pt x="1891" y="960"/>
                    </a:lnTo>
                    <a:lnTo>
                      <a:pt x="1890" y="955"/>
                    </a:lnTo>
                    <a:lnTo>
                      <a:pt x="1889" y="951"/>
                    </a:lnTo>
                    <a:lnTo>
                      <a:pt x="1888" y="946"/>
                    </a:lnTo>
                    <a:lnTo>
                      <a:pt x="1887" y="942"/>
                    </a:lnTo>
                    <a:lnTo>
                      <a:pt x="1886" y="937"/>
                    </a:lnTo>
                    <a:lnTo>
                      <a:pt x="1885" y="932"/>
                    </a:lnTo>
                    <a:lnTo>
                      <a:pt x="1883" y="928"/>
                    </a:lnTo>
                    <a:lnTo>
                      <a:pt x="1882" y="923"/>
                    </a:lnTo>
                    <a:lnTo>
                      <a:pt x="1881" y="918"/>
                    </a:lnTo>
                    <a:lnTo>
                      <a:pt x="1879" y="914"/>
                    </a:lnTo>
                    <a:lnTo>
                      <a:pt x="1878" y="909"/>
                    </a:lnTo>
                    <a:lnTo>
                      <a:pt x="1876" y="904"/>
                    </a:lnTo>
                    <a:lnTo>
                      <a:pt x="1874" y="900"/>
                    </a:lnTo>
                    <a:lnTo>
                      <a:pt x="1873" y="895"/>
                    </a:lnTo>
                    <a:lnTo>
                      <a:pt x="1871" y="890"/>
                    </a:lnTo>
                    <a:lnTo>
                      <a:pt x="1869" y="886"/>
                    </a:lnTo>
                    <a:lnTo>
                      <a:pt x="1868" y="881"/>
                    </a:lnTo>
                    <a:lnTo>
                      <a:pt x="1866" y="876"/>
                    </a:lnTo>
                    <a:lnTo>
                      <a:pt x="1864" y="872"/>
                    </a:lnTo>
                    <a:lnTo>
                      <a:pt x="1862" y="867"/>
                    </a:lnTo>
                    <a:lnTo>
                      <a:pt x="1860" y="862"/>
                    </a:lnTo>
                    <a:lnTo>
                      <a:pt x="1859" y="858"/>
                    </a:lnTo>
                    <a:lnTo>
                      <a:pt x="1857" y="853"/>
                    </a:lnTo>
                    <a:lnTo>
                      <a:pt x="1855" y="849"/>
                    </a:lnTo>
                    <a:lnTo>
                      <a:pt x="1853" y="844"/>
                    </a:lnTo>
                    <a:lnTo>
                      <a:pt x="1851" y="839"/>
                    </a:lnTo>
                    <a:lnTo>
                      <a:pt x="1850" y="835"/>
                    </a:lnTo>
                    <a:lnTo>
                      <a:pt x="1848" y="830"/>
                    </a:lnTo>
                    <a:lnTo>
                      <a:pt x="1846" y="826"/>
                    </a:lnTo>
                    <a:lnTo>
                      <a:pt x="1844" y="822"/>
                    </a:lnTo>
                    <a:lnTo>
                      <a:pt x="1842" y="817"/>
                    </a:lnTo>
                    <a:lnTo>
                      <a:pt x="1841" y="813"/>
                    </a:lnTo>
                    <a:lnTo>
                      <a:pt x="1839" y="808"/>
                    </a:lnTo>
                    <a:lnTo>
                      <a:pt x="1837" y="804"/>
                    </a:lnTo>
                    <a:lnTo>
                      <a:pt x="1836" y="800"/>
                    </a:lnTo>
                    <a:lnTo>
                      <a:pt x="1834" y="795"/>
                    </a:lnTo>
                    <a:lnTo>
                      <a:pt x="1833" y="791"/>
                    </a:lnTo>
                    <a:lnTo>
                      <a:pt x="1831" y="787"/>
                    </a:lnTo>
                    <a:lnTo>
                      <a:pt x="1830" y="783"/>
                    </a:lnTo>
                    <a:lnTo>
                      <a:pt x="1828" y="779"/>
                    </a:lnTo>
                    <a:lnTo>
                      <a:pt x="1827" y="775"/>
                    </a:lnTo>
                    <a:lnTo>
                      <a:pt x="1826" y="771"/>
                    </a:lnTo>
                    <a:lnTo>
                      <a:pt x="1825" y="767"/>
                    </a:lnTo>
                    <a:lnTo>
                      <a:pt x="1824" y="763"/>
                    </a:lnTo>
                    <a:lnTo>
                      <a:pt x="1823" y="759"/>
                    </a:lnTo>
                    <a:lnTo>
                      <a:pt x="1822" y="755"/>
                    </a:lnTo>
                    <a:lnTo>
                      <a:pt x="1821" y="751"/>
                    </a:lnTo>
                    <a:lnTo>
                      <a:pt x="1820" y="747"/>
                    </a:lnTo>
                    <a:lnTo>
                      <a:pt x="1819" y="744"/>
                    </a:lnTo>
                    <a:lnTo>
                      <a:pt x="1819" y="740"/>
                    </a:lnTo>
                    <a:lnTo>
                      <a:pt x="1818" y="736"/>
                    </a:lnTo>
                    <a:lnTo>
                      <a:pt x="1818" y="733"/>
                    </a:lnTo>
                    <a:lnTo>
                      <a:pt x="1817" y="729"/>
                    </a:lnTo>
                    <a:lnTo>
                      <a:pt x="1817" y="726"/>
                    </a:lnTo>
                    <a:lnTo>
                      <a:pt x="1817" y="723"/>
                    </a:lnTo>
                    <a:lnTo>
                      <a:pt x="1817" y="719"/>
                    </a:lnTo>
                    <a:lnTo>
                      <a:pt x="1817" y="716"/>
                    </a:lnTo>
                    <a:lnTo>
                      <a:pt x="1817" y="713"/>
                    </a:lnTo>
                    <a:lnTo>
                      <a:pt x="1818" y="710"/>
                    </a:lnTo>
                    <a:lnTo>
                      <a:pt x="1818" y="707"/>
                    </a:lnTo>
                    <a:lnTo>
                      <a:pt x="1819" y="704"/>
                    </a:lnTo>
                    <a:lnTo>
                      <a:pt x="1819" y="701"/>
                    </a:lnTo>
                    <a:lnTo>
                      <a:pt x="1820" y="698"/>
                    </a:lnTo>
                    <a:lnTo>
                      <a:pt x="1821" y="695"/>
                    </a:lnTo>
                    <a:lnTo>
                      <a:pt x="1822" y="693"/>
                    </a:lnTo>
                    <a:lnTo>
                      <a:pt x="1824" y="690"/>
                    </a:lnTo>
                    <a:lnTo>
                      <a:pt x="1825" y="687"/>
                    </a:lnTo>
                    <a:lnTo>
                      <a:pt x="1827" y="685"/>
                    </a:lnTo>
                    <a:lnTo>
                      <a:pt x="1829" y="683"/>
                    </a:lnTo>
                    <a:lnTo>
                      <a:pt x="1831" y="680"/>
                    </a:lnTo>
                    <a:lnTo>
                      <a:pt x="1833" y="678"/>
                    </a:lnTo>
                    <a:lnTo>
                      <a:pt x="1835" y="676"/>
                    </a:lnTo>
                    <a:lnTo>
                      <a:pt x="1837" y="674"/>
                    </a:lnTo>
                    <a:lnTo>
                      <a:pt x="1848" y="668"/>
                    </a:lnTo>
                    <a:lnTo>
                      <a:pt x="1858" y="662"/>
                    </a:lnTo>
                    <a:lnTo>
                      <a:pt x="1867" y="657"/>
                    </a:lnTo>
                    <a:lnTo>
                      <a:pt x="1877" y="651"/>
                    </a:lnTo>
                    <a:lnTo>
                      <a:pt x="1885" y="646"/>
                    </a:lnTo>
                    <a:lnTo>
                      <a:pt x="1894" y="641"/>
                    </a:lnTo>
                    <a:lnTo>
                      <a:pt x="1902" y="637"/>
                    </a:lnTo>
                    <a:lnTo>
                      <a:pt x="1909" y="632"/>
                    </a:lnTo>
                    <a:lnTo>
                      <a:pt x="1916" y="628"/>
                    </a:lnTo>
                    <a:lnTo>
                      <a:pt x="1923" y="624"/>
                    </a:lnTo>
                    <a:lnTo>
                      <a:pt x="1930" y="621"/>
                    </a:lnTo>
                    <a:lnTo>
                      <a:pt x="1937" y="617"/>
                    </a:lnTo>
                    <a:lnTo>
                      <a:pt x="1943" y="614"/>
                    </a:lnTo>
                    <a:lnTo>
                      <a:pt x="1949" y="610"/>
                    </a:lnTo>
                    <a:lnTo>
                      <a:pt x="1955" y="607"/>
                    </a:lnTo>
                    <a:lnTo>
                      <a:pt x="1960" y="604"/>
                    </a:lnTo>
                    <a:lnTo>
                      <a:pt x="1966" y="601"/>
                    </a:lnTo>
                    <a:lnTo>
                      <a:pt x="1971" y="598"/>
                    </a:lnTo>
                    <a:lnTo>
                      <a:pt x="1976" y="596"/>
                    </a:lnTo>
                    <a:lnTo>
                      <a:pt x="1981" y="593"/>
                    </a:lnTo>
                    <a:lnTo>
                      <a:pt x="1985" y="591"/>
                    </a:lnTo>
                    <a:lnTo>
                      <a:pt x="1990" y="588"/>
                    </a:lnTo>
                    <a:lnTo>
                      <a:pt x="1995" y="586"/>
                    </a:lnTo>
                    <a:lnTo>
                      <a:pt x="1999" y="584"/>
                    </a:lnTo>
                    <a:lnTo>
                      <a:pt x="2004" y="581"/>
                    </a:lnTo>
                    <a:lnTo>
                      <a:pt x="2009" y="579"/>
                    </a:lnTo>
                    <a:lnTo>
                      <a:pt x="2014" y="577"/>
                    </a:lnTo>
                    <a:lnTo>
                      <a:pt x="2019" y="575"/>
                    </a:lnTo>
                    <a:lnTo>
                      <a:pt x="2024" y="572"/>
                    </a:lnTo>
                    <a:lnTo>
                      <a:pt x="2029" y="570"/>
                    </a:lnTo>
                    <a:lnTo>
                      <a:pt x="2034" y="568"/>
                    </a:lnTo>
                    <a:lnTo>
                      <a:pt x="2039" y="566"/>
                    </a:lnTo>
                    <a:lnTo>
                      <a:pt x="2045" y="563"/>
                    </a:lnTo>
                    <a:lnTo>
                      <a:pt x="2050" y="561"/>
                    </a:lnTo>
                    <a:lnTo>
                      <a:pt x="2056" y="558"/>
                    </a:lnTo>
                    <a:lnTo>
                      <a:pt x="2062" y="556"/>
                    </a:lnTo>
                    <a:lnTo>
                      <a:pt x="2068" y="553"/>
                    </a:lnTo>
                    <a:lnTo>
                      <a:pt x="2075" y="551"/>
                    </a:lnTo>
                    <a:lnTo>
                      <a:pt x="2082" y="548"/>
                    </a:lnTo>
                    <a:lnTo>
                      <a:pt x="2088" y="542"/>
                    </a:lnTo>
                    <a:lnTo>
                      <a:pt x="2094" y="536"/>
                    </a:lnTo>
                    <a:lnTo>
                      <a:pt x="2100" y="530"/>
                    </a:lnTo>
                    <a:lnTo>
                      <a:pt x="2104" y="523"/>
                    </a:lnTo>
                    <a:lnTo>
                      <a:pt x="2108" y="517"/>
                    </a:lnTo>
                    <a:lnTo>
                      <a:pt x="2112" y="511"/>
                    </a:lnTo>
                    <a:lnTo>
                      <a:pt x="2114" y="504"/>
                    </a:lnTo>
                    <a:lnTo>
                      <a:pt x="2116" y="498"/>
                    </a:lnTo>
                    <a:lnTo>
                      <a:pt x="2118" y="492"/>
                    </a:lnTo>
                    <a:lnTo>
                      <a:pt x="2119" y="485"/>
                    </a:lnTo>
                    <a:lnTo>
                      <a:pt x="2119" y="479"/>
                    </a:lnTo>
                    <a:lnTo>
                      <a:pt x="2119" y="473"/>
                    </a:lnTo>
                    <a:lnTo>
                      <a:pt x="2119" y="467"/>
                    </a:lnTo>
                    <a:lnTo>
                      <a:pt x="2118" y="461"/>
                    </a:lnTo>
                    <a:lnTo>
                      <a:pt x="2117" y="455"/>
                    </a:lnTo>
                    <a:lnTo>
                      <a:pt x="2115" y="449"/>
                    </a:lnTo>
                    <a:lnTo>
                      <a:pt x="2113" y="443"/>
                    </a:lnTo>
                    <a:lnTo>
                      <a:pt x="2111" y="438"/>
                    </a:lnTo>
                    <a:lnTo>
                      <a:pt x="2108" y="432"/>
                    </a:lnTo>
                    <a:lnTo>
                      <a:pt x="2107" y="427"/>
                    </a:lnTo>
                    <a:lnTo>
                      <a:pt x="2107" y="422"/>
                    </a:lnTo>
                    <a:lnTo>
                      <a:pt x="2106" y="417"/>
                    </a:lnTo>
                    <a:lnTo>
                      <a:pt x="2104" y="412"/>
                    </a:lnTo>
                    <a:lnTo>
                      <a:pt x="2103" y="407"/>
                    </a:lnTo>
                    <a:lnTo>
                      <a:pt x="2101" y="401"/>
                    </a:lnTo>
                    <a:lnTo>
                      <a:pt x="2100" y="396"/>
                    </a:lnTo>
                    <a:lnTo>
                      <a:pt x="2098" y="391"/>
                    </a:lnTo>
                    <a:lnTo>
                      <a:pt x="2095" y="385"/>
                    </a:lnTo>
                    <a:lnTo>
                      <a:pt x="2093" y="380"/>
                    </a:lnTo>
                    <a:lnTo>
                      <a:pt x="2090" y="374"/>
                    </a:lnTo>
                    <a:lnTo>
                      <a:pt x="2087" y="368"/>
                    </a:lnTo>
                    <a:lnTo>
                      <a:pt x="2084" y="362"/>
                    </a:lnTo>
                    <a:lnTo>
                      <a:pt x="2080" y="355"/>
                    </a:lnTo>
                    <a:lnTo>
                      <a:pt x="2076" y="349"/>
                    </a:lnTo>
                    <a:lnTo>
                      <a:pt x="2072" y="342"/>
                    </a:lnTo>
                    <a:lnTo>
                      <a:pt x="2068" y="335"/>
                    </a:lnTo>
                    <a:lnTo>
                      <a:pt x="2063" y="327"/>
                    </a:lnTo>
                    <a:lnTo>
                      <a:pt x="2058" y="319"/>
                    </a:lnTo>
                    <a:lnTo>
                      <a:pt x="2052" y="311"/>
                    </a:lnTo>
                    <a:lnTo>
                      <a:pt x="2047" y="302"/>
                    </a:lnTo>
                    <a:lnTo>
                      <a:pt x="2041" y="293"/>
                    </a:lnTo>
                    <a:lnTo>
                      <a:pt x="2038" y="288"/>
                    </a:lnTo>
                    <a:lnTo>
                      <a:pt x="2036" y="283"/>
                    </a:lnTo>
                    <a:lnTo>
                      <a:pt x="2033" y="279"/>
                    </a:lnTo>
                    <a:lnTo>
                      <a:pt x="2030" y="275"/>
                    </a:lnTo>
                    <a:lnTo>
                      <a:pt x="2027" y="271"/>
                    </a:lnTo>
                    <a:lnTo>
                      <a:pt x="2024" y="267"/>
                    </a:lnTo>
                    <a:lnTo>
                      <a:pt x="2021" y="264"/>
                    </a:lnTo>
                    <a:lnTo>
                      <a:pt x="2017" y="261"/>
                    </a:lnTo>
                    <a:lnTo>
                      <a:pt x="2014" y="259"/>
                    </a:lnTo>
                    <a:lnTo>
                      <a:pt x="2010" y="256"/>
                    </a:lnTo>
                    <a:lnTo>
                      <a:pt x="2006" y="254"/>
                    </a:lnTo>
                    <a:lnTo>
                      <a:pt x="2003" y="253"/>
                    </a:lnTo>
                    <a:lnTo>
                      <a:pt x="1999" y="251"/>
                    </a:lnTo>
                    <a:lnTo>
                      <a:pt x="1994" y="250"/>
                    </a:lnTo>
                    <a:lnTo>
                      <a:pt x="1990" y="249"/>
                    </a:lnTo>
                    <a:lnTo>
                      <a:pt x="1986" y="248"/>
                    </a:lnTo>
                    <a:lnTo>
                      <a:pt x="1983" y="248"/>
                    </a:lnTo>
                    <a:lnTo>
                      <a:pt x="1978" y="247"/>
                    </a:lnTo>
                    <a:lnTo>
                      <a:pt x="1974" y="247"/>
                    </a:lnTo>
                    <a:lnTo>
                      <a:pt x="1969" y="247"/>
                    </a:lnTo>
                    <a:lnTo>
                      <a:pt x="1964" y="248"/>
                    </a:lnTo>
                    <a:lnTo>
                      <a:pt x="1960" y="248"/>
                    </a:lnTo>
                    <a:lnTo>
                      <a:pt x="1955" y="249"/>
                    </a:lnTo>
                    <a:lnTo>
                      <a:pt x="1950" y="250"/>
                    </a:lnTo>
                    <a:lnTo>
                      <a:pt x="1945" y="251"/>
                    </a:lnTo>
                    <a:lnTo>
                      <a:pt x="1940" y="252"/>
                    </a:lnTo>
                    <a:lnTo>
                      <a:pt x="1935" y="254"/>
                    </a:lnTo>
                    <a:lnTo>
                      <a:pt x="1929" y="255"/>
                    </a:lnTo>
                    <a:lnTo>
                      <a:pt x="1924" y="257"/>
                    </a:lnTo>
                    <a:lnTo>
                      <a:pt x="1919" y="259"/>
                    </a:lnTo>
                    <a:lnTo>
                      <a:pt x="1914" y="261"/>
                    </a:lnTo>
                    <a:lnTo>
                      <a:pt x="1908" y="263"/>
                    </a:lnTo>
                    <a:lnTo>
                      <a:pt x="1903" y="265"/>
                    </a:lnTo>
                    <a:lnTo>
                      <a:pt x="1898" y="268"/>
                    </a:lnTo>
                    <a:lnTo>
                      <a:pt x="1892" y="270"/>
                    </a:lnTo>
                    <a:lnTo>
                      <a:pt x="1887" y="273"/>
                    </a:lnTo>
                    <a:lnTo>
                      <a:pt x="1881" y="276"/>
                    </a:lnTo>
                    <a:lnTo>
                      <a:pt x="1876" y="278"/>
                    </a:lnTo>
                    <a:lnTo>
                      <a:pt x="1870" y="281"/>
                    </a:lnTo>
                    <a:lnTo>
                      <a:pt x="1865" y="284"/>
                    </a:lnTo>
                    <a:lnTo>
                      <a:pt x="1860" y="287"/>
                    </a:lnTo>
                    <a:lnTo>
                      <a:pt x="1854" y="290"/>
                    </a:lnTo>
                    <a:lnTo>
                      <a:pt x="1849" y="293"/>
                    </a:lnTo>
                    <a:lnTo>
                      <a:pt x="1843" y="297"/>
                    </a:lnTo>
                    <a:lnTo>
                      <a:pt x="1838" y="300"/>
                    </a:lnTo>
                    <a:lnTo>
                      <a:pt x="1832" y="303"/>
                    </a:lnTo>
                    <a:lnTo>
                      <a:pt x="1827" y="306"/>
                    </a:lnTo>
                    <a:lnTo>
                      <a:pt x="1821" y="310"/>
                    </a:lnTo>
                    <a:lnTo>
                      <a:pt x="1816" y="313"/>
                    </a:lnTo>
                    <a:lnTo>
                      <a:pt x="1811" y="316"/>
                    </a:lnTo>
                    <a:lnTo>
                      <a:pt x="1805" y="319"/>
                    </a:lnTo>
                    <a:lnTo>
                      <a:pt x="1800" y="323"/>
                    </a:lnTo>
                    <a:lnTo>
                      <a:pt x="1795" y="326"/>
                    </a:lnTo>
                    <a:lnTo>
                      <a:pt x="1790" y="329"/>
                    </a:lnTo>
                    <a:lnTo>
                      <a:pt x="1784" y="333"/>
                    </a:lnTo>
                    <a:lnTo>
                      <a:pt x="1779" y="336"/>
                    </a:lnTo>
                    <a:lnTo>
                      <a:pt x="1774" y="339"/>
                    </a:lnTo>
                    <a:lnTo>
                      <a:pt x="1769" y="342"/>
                    </a:lnTo>
                    <a:lnTo>
                      <a:pt x="1764" y="345"/>
                    </a:lnTo>
                    <a:lnTo>
                      <a:pt x="1760" y="348"/>
                    </a:lnTo>
                    <a:lnTo>
                      <a:pt x="1755" y="351"/>
                    </a:lnTo>
                    <a:lnTo>
                      <a:pt x="1750" y="354"/>
                    </a:lnTo>
                    <a:lnTo>
                      <a:pt x="1746" y="356"/>
                    </a:lnTo>
                    <a:lnTo>
                      <a:pt x="1741" y="359"/>
                    </a:lnTo>
                    <a:lnTo>
                      <a:pt x="1737" y="362"/>
                    </a:lnTo>
                    <a:lnTo>
                      <a:pt x="1732" y="364"/>
                    </a:lnTo>
                    <a:lnTo>
                      <a:pt x="1728" y="366"/>
                    </a:lnTo>
                    <a:lnTo>
                      <a:pt x="1724" y="368"/>
                    </a:lnTo>
                    <a:lnTo>
                      <a:pt x="1720" y="371"/>
                    </a:lnTo>
                    <a:lnTo>
                      <a:pt x="1716" y="372"/>
                    </a:lnTo>
                    <a:lnTo>
                      <a:pt x="1712" y="374"/>
                    </a:lnTo>
                    <a:lnTo>
                      <a:pt x="1708" y="376"/>
                    </a:lnTo>
                    <a:lnTo>
                      <a:pt x="1705" y="377"/>
                    </a:lnTo>
                    <a:lnTo>
                      <a:pt x="1701" y="379"/>
                    </a:lnTo>
                    <a:lnTo>
                      <a:pt x="1698" y="380"/>
                    </a:lnTo>
                    <a:lnTo>
                      <a:pt x="1695" y="381"/>
                    </a:lnTo>
                    <a:lnTo>
                      <a:pt x="1692" y="382"/>
                    </a:lnTo>
                    <a:lnTo>
                      <a:pt x="1689" y="382"/>
                    </a:lnTo>
                    <a:lnTo>
                      <a:pt x="1686" y="383"/>
                    </a:lnTo>
                    <a:lnTo>
                      <a:pt x="1683" y="383"/>
                    </a:lnTo>
                    <a:lnTo>
                      <a:pt x="1681" y="383"/>
                    </a:lnTo>
                    <a:lnTo>
                      <a:pt x="1678" y="383"/>
                    </a:lnTo>
                    <a:lnTo>
                      <a:pt x="1676" y="382"/>
                    </a:lnTo>
                    <a:lnTo>
                      <a:pt x="1674" y="381"/>
                    </a:lnTo>
                    <a:lnTo>
                      <a:pt x="1672" y="380"/>
                    </a:lnTo>
                    <a:lnTo>
                      <a:pt x="1669" y="381"/>
                    </a:lnTo>
                    <a:lnTo>
                      <a:pt x="1667" y="382"/>
                    </a:lnTo>
                    <a:lnTo>
                      <a:pt x="1665" y="382"/>
                    </a:lnTo>
                    <a:lnTo>
                      <a:pt x="1662" y="383"/>
                    </a:lnTo>
                    <a:lnTo>
                      <a:pt x="1660" y="383"/>
                    </a:lnTo>
                    <a:lnTo>
                      <a:pt x="1658" y="383"/>
                    </a:lnTo>
                    <a:lnTo>
                      <a:pt x="1655" y="383"/>
                    </a:lnTo>
                    <a:lnTo>
                      <a:pt x="1653" y="382"/>
                    </a:lnTo>
                    <a:lnTo>
                      <a:pt x="1651" y="382"/>
                    </a:lnTo>
                    <a:lnTo>
                      <a:pt x="1649" y="381"/>
                    </a:lnTo>
                    <a:lnTo>
                      <a:pt x="1647" y="380"/>
                    </a:lnTo>
                    <a:lnTo>
                      <a:pt x="1645" y="380"/>
                    </a:lnTo>
                    <a:lnTo>
                      <a:pt x="1643" y="379"/>
                    </a:lnTo>
                    <a:lnTo>
                      <a:pt x="1641" y="377"/>
                    </a:lnTo>
                    <a:lnTo>
                      <a:pt x="1640" y="376"/>
                    </a:lnTo>
                    <a:lnTo>
                      <a:pt x="1638" y="375"/>
                    </a:lnTo>
                    <a:lnTo>
                      <a:pt x="1636" y="373"/>
                    </a:lnTo>
                    <a:lnTo>
                      <a:pt x="1634" y="372"/>
                    </a:lnTo>
                    <a:lnTo>
                      <a:pt x="1633" y="370"/>
                    </a:lnTo>
                    <a:lnTo>
                      <a:pt x="1631" y="368"/>
                    </a:lnTo>
                    <a:lnTo>
                      <a:pt x="1630" y="366"/>
                    </a:lnTo>
                    <a:lnTo>
                      <a:pt x="1628" y="364"/>
                    </a:lnTo>
                    <a:lnTo>
                      <a:pt x="1626" y="362"/>
                    </a:lnTo>
                    <a:lnTo>
                      <a:pt x="1625" y="359"/>
                    </a:lnTo>
                    <a:lnTo>
                      <a:pt x="1623" y="357"/>
                    </a:lnTo>
                    <a:lnTo>
                      <a:pt x="1622" y="354"/>
                    </a:lnTo>
                    <a:lnTo>
                      <a:pt x="1621" y="352"/>
                    </a:lnTo>
                    <a:lnTo>
                      <a:pt x="1619" y="349"/>
                    </a:lnTo>
                    <a:lnTo>
                      <a:pt x="1618" y="346"/>
                    </a:lnTo>
                    <a:lnTo>
                      <a:pt x="1617" y="343"/>
                    </a:lnTo>
                    <a:lnTo>
                      <a:pt x="1615" y="340"/>
                    </a:lnTo>
                    <a:lnTo>
                      <a:pt x="1614" y="337"/>
                    </a:lnTo>
                    <a:lnTo>
                      <a:pt x="1613" y="334"/>
                    </a:lnTo>
                    <a:lnTo>
                      <a:pt x="1612" y="330"/>
                    </a:lnTo>
                    <a:lnTo>
                      <a:pt x="1610" y="327"/>
                    </a:lnTo>
                    <a:lnTo>
                      <a:pt x="1609" y="324"/>
                    </a:lnTo>
                    <a:lnTo>
                      <a:pt x="1608" y="320"/>
                    </a:lnTo>
                    <a:lnTo>
                      <a:pt x="1607" y="317"/>
                    </a:lnTo>
                    <a:lnTo>
                      <a:pt x="1606" y="313"/>
                    </a:lnTo>
                    <a:lnTo>
                      <a:pt x="1604" y="309"/>
                    </a:lnTo>
                    <a:lnTo>
                      <a:pt x="1603" y="305"/>
                    </a:lnTo>
                    <a:lnTo>
                      <a:pt x="1602" y="301"/>
                    </a:lnTo>
                    <a:lnTo>
                      <a:pt x="1601" y="298"/>
                    </a:lnTo>
                    <a:lnTo>
                      <a:pt x="1600" y="294"/>
                    </a:lnTo>
                    <a:lnTo>
                      <a:pt x="1599" y="290"/>
                    </a:lnTo>
                    <a:lnTo>
                      <a:pt x="1598" y="285"/>
                    </a:lnTo>
                    <a:lnTo>
                      <a:pt x="1597" y="281"/>
                    </a:lnTo>
                    <a:lnTo>
                      <a:pt x="1596" y="277"/>
                    </a:lnTo>
                    <a:lnTo>
                      <a:pt x="1595" y="273"/>
                    </a:lnTo>
                    <a:lnTo>
                      <a:pt x="1594" y="269"/>
                    </a:lnTo>
                    <a:lnTo>
                      <a:pt x="1592" y="264"/>
                    </a:lnTo>
                    <a:lnTo>
                      <a:pt x="1591" y="260"/>
                    </a:lnTo>
                    <a:lnTo>
                      <a:pt x="1590" y="256"/>
                    </a:lnTo>
                    <a:lnTo>
                      <a:pt x="1589" y="251"/>
                    </a:lnTo>
                    <a:lnTo>
                      <a:pt x="1588" y="247"/>
                    </a:lnTo>
                    <a:lnTo>
                      <a:pt x="1587" y="242"/>
                    </a:lnTo>
                    <a:lnTo>
                      <a:pt x="1586" y="238"/>
                    </a:lnTo>
                    <a:lnTo>
                      <a:pt x="1585" y="233"/>
                    </a:lnTo>
                    <a:lnTo>
                      <a:pt x="1584" y="228"/>
                    </a:lnTo>
                    <a:lnTo>
                      <a:pt x="1583" y="224"/>
                    </a:lnTo>
                    <a:lnTo>
                      <a:pt x="1581" y="219"/>
                    </a:lnTo>
                    <a:lnTo>
                      <a:pt x="1580" y="215"/>
                    </a:lnTo>
                    <a:lnTo>
                      <a:pt x="1579" y="210"/>
                    </a:lnTo>
                    <a:lnTo>
                      <a:pt x="1578" y="205"/>
                    </a:lnTo>
                    <a:lnTo>
                      <a:pt x="1577" y="201"/>
                    </a:lnTo>
                    <a:lnTo>
                      <a:pt x="1575" y="196"/>
                    </a:lnTo>
                    <a:lnTo>
                      <a:pt x="1574" y="191"/>
                    </a:lnTo>
                    <a:lnTo>
                      <a:pt x="1573" y="187"/>
                    </a:lnTo>
                    <a:lnTo>
                      <a:pt x="1572" y="182"/>
                    </a:lnTo>
                    <a:lnTo>
                      <a:pt x="1570" y="177"/>
                    </a:lnTo>
                    <a:lnTo>
                      <a:pt x="1569" y="173"/>
                    </a:lnTo>
                    <a:lnTo>
                      <a:pt x="1568" y="168"/>
                    </a:lnTo>
                    <a:lnTo>
                      <a:pt x="1566" y="164"/>
                    </a:lnTo>
                    <a:lnTo>
                      <a:pt x="1565" y="159"/>
                    </a:lnTo>
                    <a:lnTo>
                      <a:pt x="1563" y="154"/>
                    </a:lnTo>
                    <a:lnTo>
                      <a:pt x="1562" y="150"/>
                    </a:lnTo>
                    <a:lnTo>
                      <a:pt x="1560" y="145"/>
                    </a:lnTo>
                    <a:lnTo>
                      <a:pt x="1559" y="141"/>
                    </a:lnTo>
                    <a:lnTo>
                      <a:pt x="1557" y="136"/>
                    </a:lnTo>
                    <a:lnTo>
                      <a:pt x="1556" y="132"/>
                    </a:lnTo>
                    <a:lnTo>
                      <a:pt x="1554" y="127"/>
                    </a:lnTo>
                    <a:lnTo>
                      <a:pt x="1552" y="123"/>
                    </a:lnTo>
                    <a:lnTo>
                      <a:pt x="1550" y="119"/>
                    </a:lnTo>
                    <a:lnTo>
                      <a:pt x="1549" y="114"/>
                    </a:lnTo>
                    <a:lnTo>
                      <a:pt x="1547" y="110"/>
                    </a:lnTo>
                    <a:lnTo>
                      <a:pt x="1545" y="106"/>
                    </a:lnTo>
                    <a:lnTo>
                      <a:pt x="1543" y="102"/>
                    </a:lnTo>
                    <a:lnTo>
                      <a:pt x="1541" y="97"/>
                    </a:lnTo>
                    <a:lnTo>
                      <a:pt x="1539" y="93"/>
                    </a:lnTo>
                    <a:lnTo>
                      <a:pt x="1537" y="89"/>
                    </a:lnTo>
                    <a:lnTo>
                      <a:pt x="1535" y="85"/>
                    </a:lnTo>
                    <a:lnTo>
                      <a:pt x="1533" y="81"/>
                    </a:lnTo>
                    <a:lnTo>
                      <a:pt x="1531" y="78"/>
                    </a:lnTo>
                    <a:lnTo>
                      <a:pt x="1528" y="74"/>
                    </a:lnTo>
                    <a:lnTo>
                      <a:pt x="1526" y="70"/>
                    </a:lnTo>
                    <a:lnTo>
                      <a:pt x="1524" y="66"/>
                    </a:lnTo>
                    <a:lnTo>
                      <a:pt x="1521" y="63"/>
                    </a:lnTo>
                    <a:lnTo>
                      <a:pt x="1519" y="59"/>
                    </a:lnTo>
                    <a:lnTo>
                      <a:pt x="1516" y="56"/>
                    </a:lnTo>
                    <a:lnTo>
                      <a:pt x="1514" y="52"/>
                    </a:lnTo>
                    <a:lnTo>
                      <a:pt x="1511" y="49"/>
                    </a:lnTo>
                    <a:lnTo>
                      <a:pt x="1509" y="46"/>
                    </a:lnTo>
                    <a:lnTo>
                      <a:pt x="1506" y="43"/>
                    </a:lnTo>
                    <a:lnTo>
                      <a:pt x="1503" y="40"/>
                    </a:lnTo>
                    <a:lnTo>
                      <a:pt x="1500" y="37"/>
                    </a:lnTo>
                    <a:lnTo>
                      <a:pt x="1497" y="34"/>
                    </a:lnTo>
                    <a:lnTo>
                      <a:pt x="1494" y="31"/>
                    </a:lnTo>
                    <a:lnTo>
                      <a:pt x="1491" y="29"/>
                    </a:lnTo>
                    <a:lnTo>
                      <a:pt x="1488" y="26"/>
                    </a:lnTo>
                    <a:lnTo>
                      <a:pt x="1485" y="24"/>
                    </a:lnTo>
                    <a:lnTo>
                      <a:pt x="1481" y="21"/>
                    </a:lnTo>
                    <a:lnTo>
                      <a:pt x="1478" y="19"/>
                    </a:lnTo>
                    <a:lnTo>
                      <a:pt x="1474" y="17"/>
                    </a:lnTo>
                    <a:lnTo>
                      <a:pt x="1471" y="15"/>
                    </a:lnTo>
                    <a:lnTo>
                      <a:pt x="1467" y="13"/>
                    </a:lnTo>
                    <a:lnTo>
                      <a:pt x="1463" y="11"/>
                    </a:lnTo>
                    <a:lnTo>
                      <a:pt x="1460" y="10"/>
                    </a:lnTo>
                    <a:lnTo>
                      <a:pt x="1456" y="8"/>
                    </a:lnTo>
                    <a:lnTo>
                      <a:pt x="1452" y="7"/>
                    </a:lnTo>
                    <a:lnTo>
                      <a:pt x="1448" y="6"/>
                    </a:lnTo>
                    <a:lnTo>
                      <a:pt x="1444" y="5"/>
                    </a:lnTo>
                    <a:lnTo>
                      <a:pt x="1440" y="4"/>
                    </a:lnTo>
                    <a:lnTo>
                      <a:pt x="1435" y="3"/>
                    </a:lnTo>
                    <a:lnTo>
                      <a:pt x="1431" y="2"/>
                    </a:lnTo>
                    <a:lnTo>
                      <a:pt x="1426" y="1"/>
                    </a:lnTo>
                    <a:lnTo>
                      <a:pt x="1422" y="1"/>
                    </a:lnTo>
                    <a:lnTo>
                      <a:pt x="1417" y="1"/>
                    </a:lnTo>
                    <a:lnTo>
                      <a:pt x="1412" y="0"/>
                    </a:lnTo>
                    <a:lnTo>
                      <a:pt x="1408" y="0"/>
                    </a:lnTo>
                    <a:lnTo>
                      <a:pt x="1403" y="1"/>
                    </a:lnTo>
                    <a:lnTo>
                      <a:pt x="1398" y="1"/>
                    </a:lnTo>
                    <a:lnTo>
                      <a:pt x="1393" y="1"/>
                    </a:lnTo>
                    <a:lnTo>
                      <a:pt x="1387" y="2"/>
                    </a:lnTo>
                    <a:lnTo>
                      <a:pt x="1382" y="3"/>
                    </a:lnTo>
                    <a:lnTo>
                      <a:pt x="1377" y="4"/>
                    </a:lnTo>
                    <a:lnTo>
                      <a:pt x="1371" y="5"/>
                    </a:lnTo>
                    <a:lnTo>
                      <a:pt x="1365" y="6"/>
                    </a:lnTo>
                    <a:lnTo>
                      <a:pt x="1360" y="7"/>
                    </a:lnTo>
                    <a:lnTo>
                      <a:pt x="1354" y="9"/>
                    </a:lnTo>
                    <a:lnTo>
                      <a:pt x="1348" y="11"/>
                    </a:lnTo>
                    <a:lnTo>
                      <a:pt x="1342" y="13"/>
                    </a:lnTo>
                    <a:lnTo>
                      <a:pt x="1336" y="15"/>
                    </a:lnTo>
                    <a:lnTo>
                      <a:pt x="1329" y="17"/>
                    </a:lnTo>
                    <a:lnTo>
                      <a:pt x="1323" y="20"/>
                    </a:lnTo>
                    <a:lnTo>
                      <a:pt x="1318" y="21"/>
                    </a:lnTo>
                    <a:lnTo>
                      <a:pt x="1314" y="23"/>
                    </a:lnTo>
                    <a:lnTo>
                      <a:pt x="1310" y="25"/>
                    </a:lnTo>
                    <a:lnTo>
                      <a:pt x="1306" y="27"/>
                    </a:lnTo>
                    <a:lnTo>
                      <a:pt x="1302" y="28"/>
                    </a:lnTo>
                    <a:lnTo>
                      <a:pt x="1299" y="30"/>
                    </a:lnTo>
                    <a:lnTo>
                      <a:pt x="1296" y="32"/>
                    </a:lnTo>
                    <a:lnTo>
                      <a:pt x="1292" y="34"/>
                    </a:lnTo>
                    <a:lnTo>
                      <a:pt x="1289" y="37"/>
                    </a:lnTo>
                    <a:lnTo>
                      <a:pt x="1287" y="39"/>
                    </a:lnTo>
                    <a:lnTo>
                      <a:pt x="1284" y="41"/>
                    </a:lnTo>
                    <a:lnTo>
                      <a:pt x="1282" y="44"/>
                    </a:lnTo>
                    <a:lnTo>
                      <a:pt x="1279" y="46"/>
                    </a:lnTo>
                    <a:lnTo>
                      <a:pt x="1277" y="48"/>
                    </a:lnTo>
                    <a:lnTo>
                      <a:pt x="1275" y="51"/>
                    </a:lnTo>
                    <a:lnTo>
                      <a:pt x="1274" y="54"/>
                    </a:lnTo>
                    <a:lnTo>
                      <a:pt x="1272" y="56"/>
                    </a:lnTo>
                    <a:lnTo>
                      <a:pt x="1270" y="59"/>
                    </a:lnTo>
                    <a:lnTo>
                      <a:pt x="1269" y="62"/>
                    </a:lnTo>
                    <a:lnTo>
                      <a:pt x="1268" y="65"/>
                    </a:lnTo>
                    <a:lnTo>
                      <a:pt x="1267" y="68"/>
                    </a:lnTo>
                    <a:lnTo>
                      <a:pt x="1266" y="71"/>
                    </a:lnTo>
                    <a:lnTo>
                      <a:pt x="1265" y="74"/>
                    </a:lnTo>
                    <a:lnTo>
                      <a:pt x="1264" y="77"/>
                    </a:lnTo>
                    <a:lnTo>
                      <a:pt x="1264" y="80"/>
                    </a:lnTo>
                    <a:lnTo>
                      <a:pt x="1263" y="83"/>
                    </a:lnTo>
                    <a:lnTo>
                      <a:pt x="1263" y="87"/>
                    </a:lnTo>
                    <a:lnTo>
                      <a:pt x="1262" y="90"/>
                    </a:lnTo>
                    <a:lnTo>
                      <a:pt x="1262" y="93"/>
                    </a:lnTo>
                    <a:lnTo>
                      <a:pt x="1262" y="97"/>
                    </a:lnTo>
                    <a:lnTo>
                      <a:pt x="1262" y="100"/>
                    </a:lnTo>
                    <a:lnTo>
                      <a:pt x="1262" y="104"/>
                    </a:lnTo>
                    <a:lnTo>
                      <a:pt x="1262" y="107"/>
                    </a:lnTo>
                    <a:lnTo>
                      <a:pt x="1263" y="111"/>
                    </a:lnTo>
                    <a:lnTo>
                      <a:pt x="1263" y="115"/>
                    </a:lnTo>
                    <a:lnTo>
                      <a:pt x="1263" y="118"/>
                    </a:lnTo>
                    <a:lnTo>
                      <a:pt x="1264" y="122"/>
                    </a:lnTo>
                    <a:lnTo>
                      <a:pt x="1264" y="126"/>
                    </a:lnTo>
                    <a:lnTo>
                      <a:pt x="1265" y="129"/>
                    </a:lnTo>
                    <a:lnTo>
                      <a:pt x="1265" y="133"/>
                    </a:lnTo>
                    <a:lnTo>
                      <a:pt x="1266" y="137"/>
                    </a:lnTo>
                    <a:lnTo>
                      <a:pt x="1267" y="141"/>
                    </a:lnTo>
                    <a:lnTo>
                      <a:pt x="1268" y="145"/>
                    </a:lnTo>
                    <a:lnTo>
                      <a:pt x="1268" y="148"/>
                    </a:lnTo>
                    <a:lnTo>
                      <a:pt x="1269" y="152"/>
                    </a:lnTo>
                    <a:lnTo>
                      <a:pt x="1270" y="156"/>
                    </a:lnTo>
                    <a:lnTo>
                      <a:pt x="1271" y="160"/>
                    </a:lnTo>
                    <a:lnTo>
                      <a:pt x="1272" y="164"/>
                    </a:lnTo>
                    <a:lnTo>
                      <a:pt x="1273" y="168"/>
                    </a:lnTo>
                    <a:lnTo>
                      <a:pt x="1273" y="172"/>
                    </a:lnTo>
                    <a:lnTo>
                      <a:pt x="1274" y="176"/>
                    </a:lnTo>
                    <a:lnTo>
                      <a:pt x="1275" y="180"/>
                    </a:lnTo>
                    <a:lnTo>
                      <a:pt x="1276" y="184"/>
                    </a:lnTo>
                    <a:lnTo>
                      <a:pt x="1277" y="188"/>
                    </a:lnTo>
                    <a:lnTo>
                      <a:pt x="1278" y="192"/>
                    </a:lnTo>
                    <a:lnTo>
                      <a:pt x="1279" y="196"/>
                    </a:lnTo>
                    <a:lnTo>
                      <a:pt x="1280" y="200"/>
                    </a:lnTo>
                    <a:lnTo>
                      <a:pt x="1280" y="204"/>
                    </a:lnTo>
                    <a:lnTo>
                      <a:pt x="1281" y="208"/>
                    </a:lnTo>
                    <a:lnTo>
                      <a:pt x="1282" y="212"/>
                    </a:lnTo>
                    <a:lnTo>
                      <a:pt x="1283" y="216"/>
                    </a:lnTo>
                    <a:lnTo>
                      <a:pt x="1283" y="220"/>
                    </a:lnTo>
                    <a:lnTo>
                      <a:pt x="1284" y="225"/>
                    </a:lnTo>
                    <a:lnTo>
                      <a:pt x="1285" y="229"/>
                    </a:lnTo>
                    <a:lnTo>
                      <a:pt x="1285" y="233"/>
                    </a:lnTo>
                    <a:lnTo>
                      <a:pt x="1286" y="237"/>
                    </a:lnTo>
                    <a:lnTo>
                      <a:pt x="1286" y="241"/>
                    </a:lnTo>
                    <a:lnTo>
                      <a:pt x="1286" y="245"/>
                    </a:lnTo>
                    <a:lnTo>
                      <a:pt x="1287" y="249"/>
                    </a:lnTo>
                    <a:lnTo>
                      <a:pt x="1287" y="253"/>
                    </a:lnTo>
                    <a:lnTo>
                      <a:pt x="1287" y="256"/>
                    </a:lnTo>
                    <a:lnTo>
                      <a:pt x="1287" y="260"/>
                    </a:lnTo>
                    <a:lnTo>
                      <a:pt x="1287" y="264"/>
                    </a:lnTo>
                    <a:lnTo>
                      <a:pt x="1287" y="268"/>
                    </a:lnTo>
                    <a:lnTo>
                      <a:pt x="1286" y="272"/>
                    </a:lnTo>
                    <a:lnTo>
                      <a:pt x="1286" y="276"/>
                    </a:lnTo>
                    <a:lnTo>
                      <a:pt x="1286" y="280"/>
                    </a:lnTo>
                    <a:lnTo>
                      <a:pt x="1285" y="284"/>
                    </a:lnTo>
                    <a:lnTo>
                      <a:pt x="1284" y="287"/>
                    </a:lnTo>
                    <a:lnTo>
                      <a:pt x="1284" y="291"/>
                    </a:lnTo>
                    <a:lnTo>
                      <a:pt x="1283" y="295"/>
                    </a:lnTo>
                    <a:lnTo>
                      <a:pt x="1282" y="298"/>
                    </a:lnTo>
                    <a:lnTo>
                      <a:pt x="1281" y="302"/>
                    </a:lnTo>
                    <a:lnTo>
                      <a:pt x="1279" y="306"/>
                    </a:lnTo>
                    <a:lnTo>
                      <a:pt x="1278" y="309"/>
                    </a:lnTo>
                    <a:lnTo>
                      <a:pt x="1276" y="313"/>
                    </a:lnTo>
                    <a:lnTo>
                      <a:pt x="1274" y="316"/>
                    </a:lnTo>
                    <a:lnTo>
                      <a:pt x="1273" y="320"/>
                    </a:lnTo>
                    <a:lnTo>
                      <a:pt x="1271" y="323"/>
                    </a:lnTo>
                    <a:lnTo>
                      <a:pt x="1268" y="326"/>
                    </a:lnTo>
                    <a:lnTo>
                      <a:pt x="1266" y="330"/>
                    </a:lnTo>
                    <a:lnTo>
                      <a:pt x="1263" y="333"/>
                    </a:lnTo>
                    <a:lnTo>
                      <a:pt x="1261" y="336"/>
                    </a:lnTo>
                    <a:lnTo>
                      <a:pt x="1258" y="339"/>
                    </a:lnTo>
                    <a:lnTo>
                      <a:pt x="1255" y="342"/>
                    </a:lnTo>
                    <a:lnTo>
                      <a:pt x="1252" y="346"/>
                    </a:lnTo>
                    <a:lnTo>
                      <a:pt x="1248" y="349"/>
                    </a:lnTo>
                    <a:lnTo>
                      <a:pt x="1245" y="351"/>
                    </a:lnTo>
                    <a:lnTo>
                      <a:pt x="1241" y="354"/>
                    </a:lnTo>
                    <a:lnTo>
                      <a:pt x="1237" y="357"/>
                    </a:lnTo>
                    <a:lnTo>
                      <a:pt x="1232" y="360"/>
                    </a:lnTo>
                    <a:lnTo>
                      <a:pt x="1228" y="363"/>
                    </a:lnTo>
                    <a:lnTo>
                      <a:pt x="1223" y="365"/>
                    </a:lnTo>
                    <a:lnTo>
                      <a:pt x="1219" y="368"/>
                    </a:lnTo>
                    <a:lnTo>
                      <a:pt x="1213" y="370"/>
                    </a:lnTo>
                    <a:lnTo>
                      <a:pt x="1208" y="373"/>
                    </a:lnTo>
                    <a:lnTo>
                      <a:pt x="1203" y="375"/>
                    </a:lnTo>
                    <a:lnTo>
                      <a:pt x="1197" y="377"/>
                    </a:lnTo>
                    <a:lnTo>
                      <a:pt x="1191" y="380"/>
                    </a:lnTo>
                    <a:lnTo>
                      <a:pt x="1182" y="382"/>
                    </a:lnTo>
                    <a:lnTo>
                      <a:pt x="1173" y="385"/>
                    </a:lnTo>
                    <a:lnTo>
                      <a:pt x="1165" y="387"/>
                    </a:lnTo>
                    <a:lnTo>
                      <a:pt x="1157" y="389"/>
                    </a:lnTo>
                    <a:lnTo>
                      <a:pt x="1149" y="391"/>
                    </a:lnTo>
                    <a:lnTo>
                      <a:pt x="1142" y="392"/>
                    </a:lnTo>
                    <a:lnTo>
                      <a:pt x="1135" y="393"/>
                    </a:lnTo>
                    <a:lnTo>
                      <a:pt x="1128" y="394"/>
                    </a:lnTo>
                    <a:lnTo>
                      <a:pt x="1121" y="395"/>
                    </a:lnTo>
                    <a:lnTo>
                      <a:pt x="1115" y="395"/>
                    </a:lnTo>
                    <a:lnTo>
                      <a:pt x="1109" y="395"/>
                    </a:lnTo>
                    <a:lnTo>
                      <a:pt x="1103" y="395"/>
                    </a:lnTo>
                    <a:lnTo>
                      <a:pt x="1097" y="394"/>
                    </a:lnTo>
                    <a:lnTo>
                      <a:pt x="1092" y="393"/>
                    </a:lnTo>
                    <a:lnTo>
                      <a:pt x="1086" y="392"/>
                    </a:lnTo>
                    <a:lnTo>
                      <a:pt x="1081" y="390"/>
                    </a:lnTo>
                    <a:lnTo>
                      <a:pt x="1076" y="388"/>
                    </a:lnTo>
                    <a:lnTo>
                      <a:pt x="1070" y="385"/>
                    </a:lnTo>
                    <a:lnTo>
                      <a:pt x="1065" y="382"/>
                    </a:lnTo>
                    <a:lnTo>
                      <a:pt x="1060" y="379"/>
                    </a:lnTo>
                    <a:lnTo>
                      <a:pt x="1055" y="375"/>
                    </a:lnTo>
                    <a:lnTo>
                      <a:pt x="1050" y="371"/>
                    </a:lnTo>
                    <a:lnTo>
                      <a:pt x="1046" y="366"/>
                    </a:lnTo>
                    <a:lnTo>
                      <a:pt x="1041" y="361"/>
                    </a:lnTo>
                    <a:lnTo>
                      <a:pt x="1036" y="356"/>
                    </a:lnTo>
                    <a:lnTo>
                      <a:pt x="1030" y="350"/>
                    </a:lnTo>
                    <a:lnTo>
                      <a:pt x="1029" y="351"/>
                    </a:lnTo>
                    <a:lnTo>
                      <a:pt x="1027" y="351"/>
                    </a:lnTo>
                    <a:lnTo>
                      <a:pt x="1026" y="352"/>
                    </a:lnTo>
                    <a:lnTo>
                      <a:pt x="1025" y="352"/>
                    </a:lnTo>
                    <a:lnTo>
                      <a:pt x="1023" y="353"/>
                    </a:lnTo>
                    <a:lnTo>
                      <a:pt x="1021" y="354"/>
                    </a:lnTo>
                    <a:lnTo>
                      <a:pt x="1019" y="355"/>
                    </a:lnTo>
                    <a:lnTo>
                      <a:pt x="1016" y="355"/>
                    </a:lnTo>
                    <a:lnTo>
                      <a:pt x="1014" y="356"/>
                    </a:lnTo>
                    <a:lnTo>
                      <a:pt x="1011" y="357"/>
                    </a:lnTo>
                    <a:lnTo>
                      <a:pt x="1008" y="359"/>
                    </a:lnTo>
                    <a:lnTo>
                      <a:pt x="1005" y="360"/>
                    </a:lnTo>
                    <a:lnTo>
                      <a:pt x="1001" y="361"/>
                    </a:lnTo>
                    <a:lnTo>
                      <a:pt x="998" y="362"/>
                    </a:lnTo>
                    <a:lnTo>
                      <a:pt x="994" y="364"/>
                    </a:lnTo>
                    <a:lnTo>
                      <a:pt x="990" y="365"/>
                    </a:lnTo>
                    <a:lnTo>
                      <a:pt x="986" y="367"/>
                    </a:lnTo>
                    <a:lnTo>
                      <a:pt x="981" y="369"/>
                    </a:lnTo>
                    <a:lnTo>
                      <a:pt x="977" y="370"/>
                    </a:lnTo>
                    <a:lnTo>
                      <a:pt x="972" y="372"/>
                    </a:lnTo>
                    <a:lnTo>
                      <a:pt x="967" y="374"/>
                    </a:lnTo>
                    <a:lnTo>
                      <a:pt x="962" y="376"/>
                    </a:lnTo>
                    <a:lnTo>
                      <a:pt x="957" y="378"/>
                    </a:lnTo>
                    <a:lnTo>
                      <a:pt x="951" y="380"/>
                    </a:lnTo>
                    <a:lnTo>
                      <a:pt x="946" y="382"/>
                    </a:lnTo>
                    <a:lnTo>
                      <a:pt x="940" y="384"/>
                    </a:lnTo>
                    <a:lnTo>
                      <a:pt x="934" y="386"/>
                    </a:lnTo>
                    <a:lnTo>
                      <a:pt x="928" y="389"/>
                    </a:lnTo>
                    <a:lnTo>
                      <a:pt x="922" y="391"/>
                    </a:lnTo>
                    <a:lnTo>
                      <a:pt x="916" y="393"/>
                    </a:lnTo>
                    <a:lnTo>
                      <a:pt x="909" y="396"/>
                    </a:lnTo>
                    <a:lnTo>
                      <a:pt x="903" y="398"/>
                    </a:lnTo>
                    <a:lnTo>
                      <a:pt x="896" y="401"/>
                    </a:lnTo>
                    <a:lnTo>
                      <a:pt x="889" y="403"/>
                    </a:lnTo>
                    <a:lnTo>
                      <a:pt x="882" y="406"/>
                    </a:lnTo>
                    <a:lnTo>
                      <a:pt x="875" y="409"/>
                    </a:lnTo>
                    <a:lnTo>
                      <a:pt x="868" y="411"/>
                    </a:lnTo>
                    <a:lnTo>
                      <a:pt x="860" y="414"/>
                    </a:lnTo>
                    <a:lnTo>
                      <a:pt x="853" y="417"/>
                    </a:lnTo>
                    <a:lnTo>
                      <a:pt x="845" y="420"/>
                    </a:lnTo>
                    <a:lnTo>
                      <a:pt x="837" y="423"/>
                    </a:lnTo>
                    <a:lnTo>
                      <a:pt x="830" y="426"/>
                    </a:lnTo>
                    <a:lnTo>
                      <a:pt x="822" y="429"/>
                    </a:lnTo>
                    <a:lnTo>
                      <a:pt x="814" y="432"/>
                    </a:lnTo>
                    <a:lnTo>
                      <a:pt x="805" y="435"/>
                    </a:lnTo>
                    <a:lnTo>
                      <a:pt x="797" y="438"/>
                    </a:lnTo>
                    <a:lnTo>
                      <a:pt x="789" y="441"/>
                    </a:lnTo>
                    <a:lnTo>
                      <a:pt x="780" y="444"/>
                    </a:lnTo>
                    <a:lnTo>
                      <a:pt x="772" y="447"/>
                    </a:lnTo>
                    <a:lnTo>
                      <a:pt x="763" y="451"/>
                    </a:lnTo>
                    <a:lnTo>
                      <a:pt x="755" y="454"/>
                    </a:lnTo>
                    <a:lnTo>
                      <a:pt x="746" y="457"/>
                    </a:lnTo>
                    <a:lnTo>
                      <a:pt x="737" y="461"/>
                    </a:lnTo>
                    <a:lnTo>
                      <a:pt x="728" y="464"/>
                    </a:lnTo>
                    <a:lnTo>
                      <a:pt x="719" y="467"/>
                    </a:lnTo>
                    <a:lnTo>
                      <a:pt x="710" y="471"/>
                    </a:lnTo>
                    <a:lnTo>
                      <a:pt x="701" y="474"/>
                    </a:lnTo>
                    <a:lnTo>
                      <a:pt x="692" y="478"/>
                    </a:lnTo>
                    <a:lnTo>
                      <a:pt x="683" y="481"/>
                    </a:lnTo>
                    <a:lnTo>
                      <a:pt x="673" y="485"/>
                    </a:lnTo>
                    <a:lnTo>
                      <a:pt x="664" y="488"/>
                    </a:lnTo>
                    <a:lnTo>
                      <a:pt x="655" y="492"/>
                    </a:lnTo>
                    <a:lnTo>
                      <a:pt x="645" y="495"/>
                    </a:lnTo>
                    <a:lnTo>
                      <a:pt x="636" y="499"/>
                    </a:lnTo>
                    <a:lnTo>
                      <a:pt x="626" y="502"/>
                    </a:lnTo>
                    <a:lnTo>
                      <a:pt x="617" y="506"/>
                    </a:lnTo>
                    <a:lnTo>
                      <a:pt x="607" y="509"/>
                    </a:lnTo>
                    <a:lnTo>
                      <a:pt x="598" y="513"/>
                    </a:lnTo>
                    <a:lnTo>
                      <a:pt x="588" y="517"/>
                    </a:lnTo>
                    <a:lnTo>
                      <a:pt x="578" y="520"/>
                    </a:lnTo>
                    <a:lnTo>
                      <a:pt x="569" y="524"/>
                    </a:lnTo>
                    <a:lnTo>
                      <a:pt x="559" y="528"/>
                    </a:lnTo>
                    <a:lnTo>
                      <a:pt x="549" y="531"/>
                    </a:lnTo>
                    <a:lnTo>
                      <a:pt x="540" y="535"/>
                    </a:lnTo>
                    <a:lnTo>
                      <a:pt x="530" y="539"/>
                    </a:lnTo>
                    <a:lnTo>
                      <a:pt x="520" y="542"/>
                    </a:lnTo>
                    <a:lnTo>
                      <a:pt x="510" y="546"/>
                    </a:lnTo>
                    <a:lnTo>
                      <a:pt x="501" y="550"/>
                    </a:lnTo>
                    <a:lnTo>
                      <a:pt x="491" y="553"/>
                    </a:lnTo>
                    <a:lnTo>
                      <a:pt x="481" y="557"/>
                    </a:lnTo>
                    <a:lnTo>
                      <a:pt x="472" y="560"/>
                    </a:lnTo>
                    <a:lnTo>
                      <a:pt x="462" y="564"/>
                    </a:lnTo>
                    <a:lnTo>
                      <a:pt x="452" y="568"/>
                    </a:lnTo>
                    <a:lnTo>
                      <a:pt x="443" y="571"/>
                    </a:lnTo>
                    <a:lnTo>
                      <a:pt x="433" y="575"/>
                    </a:lnTo>
                    <a:lnTo>
                      <a:pt x="423" y="579"/>
                    </a:lnTo>
                    <a:lnTo>
                      <a:pt x="414" y="582"/>
                    </a:lnTo>
                    <a:lnTo>
                      <a:pt x="404" y="586"/>
                    </a:lnTo>
                    <a:lnTo>
                      <a:pt x="395" y="589"/>
                    </a:lnTo>
                    <a:lnTo>
                      <a:pt x="385" y="593"/>
                    </a:lnTo>
                    <a:lnTo>
                      <a:pt x="376" y="596"/>
                    </a:lnTo>
                    <a:lnTo>
                      <a:pt x="366" y="600"/>
                    </a:lnTo>
                    <a:lnTo>
                      <a:pt x="357" y="604"/>
                    </a:lnTo>
                    <a:lnTo>
                      <a:pt x="348" y="607"/>
                    </a:lnTo>
                    <a:lnTo>
                      <a:pt x="339" y="610"/>
                    </a:lnTo>
                    <a:lnTo>
                      <a:pt x="329" y="614"/>
                    </a:lnTo>
                    <a:lnTo>
                      <a:pt x="320" y="617"/>
                    </a:lnTo>
                    <a:lnTo>
                      <a:pt x="311" y="621"/>
                    </a:lnTo>
                    <a:lnTo>
                      <a:pt x="302" y="624"/>
                    </a:lnTo>
                    <a:lnTo>
                      <a:pt x="293" y="627"/>
                    </a:lnTo>
                    <a:lnTo>
                      <a:pt x="285" y="631"/>
                    </a:lnTo>
                    <a:lnTo>
                      <a:pt x="276" y="634"/>
                    </a:lnTo>
                    <a:lnTo>
                      <a:pt x="267" y="637"/>
                    </a:lnTo>
                    <a:lnTo>
                      <a:pt x="259" y="641"/>
                    </a:lnTo>
                    <a:lnTo>
                      <a:pt x="250" y="644"/>
                    </a:lnTo>
                    <a:lnTo>
                      <a:pt x="242" y="647"/>
                    </a:lnTo>
                    <a:lnTo>
                      <a:pt x="233" y="650"/>
                    </a:lnTo>
                    <a:lnTo>
                      <a:pt x="225" y="653"/>
                    </a:lnTo>
                    <a:lnTo>
                      <a:pt x="217" y="656"/>
                    </a:lnTo>
                    <a:lnTo>
                      <a:pt x="209" y="659"/>
                    </a:lnTo>
                    <a:lnTo>
                      <a:pt x="201" y="662"/>
                    </a:lnTo>
                    <a:lnTo>
                      <a:pt x="193" y="665"/>
                    </a:lnTo>
                    <a:lnTo>
                      <a:pt x="185" y="668"/>
                    </a:lnTo>
                    <a:lnTo>
                      <a:pt x="178" y="671"/>
                    </a:lnTo>
                    <a:lnTo>
                      <a:pt x="170" y="674"/>
                    </a:lnTo>
                    <a:lnTo>
                      <a:pt x="163" y="677"/>
                    </a:lnTo>
                    <a:lnTo>
                      <a:pt x="156" y="679"/>
                    </a:lnTo>
                    <a:lnTo>
                      <a:pt x="148" y="682"/>
                    </a:lnTo>
                    <a:lnTo>
                      <a:pt x="141" y="685"/>
                    </a:lnTo>
                    <a:lnTo>
                      <a:pt x="135" y="687"/>
                    </a:lnTo>
                    <a:lnTo>
                      <a:pt x="128" y="690"/>
                    </a:lnTo>
                    <a:lnTo>
                      <a:pt x="121" y="692"/>
                    </a:lnTo>
                    <a:lnTo>
                      <a:pt x="115" y="695"/>
                    </a:lnTo>
                    <a:lnTo>
                      <a:pt x="108" y="697"/>
                    </a:lnTo>
                    <a:lnTo>
                      <a:pt x="102" y="699"/>
                    </a:lnTo>
                    <a:lnTo>
                      <a:pt x="96" y="702"/>
                    </a:lnTo>
                    <a:lnTo>
                      <a:pt x="90" y="704"/>
                    </a:lnTo>
                    <a:lnTo>
                      <a:pt x="85" y="706"/>
                    </a:lnTo>
                    <a:lnTo>
                      <a:pt x="79" y="708"/>
                    </a:lnTo>
                    <a:lnTo>
                      <a:pt x="74" y="710"/>
                    </a:lnTo>
                    <a:lnTo>
                      <a:pt x="68" y="712"/>
                    </a:lnTo>
                    <a:lnTo>
                      <a:pt x="63" y="714"/>
                    </a:lnTo>
                    <a:lnTo>
                      <a:pt x="58" y="716"/>
                    </a:lnTo>
                    <a:lnTo>
                      <a:pt x="54" y="718"/>
                    </a:lnTo>
                    <a:lnTo>
                      <a:pt x="49" y="719"/>
                    </a:lnTo>
                    <a:lnTo>
                      <a:pt x="45" y="721"/>
                    </a:lnTo>
                    <a:lnTo>
                      <a:pt x="41" y="723"/>
                    </a:lnTo>
                    <a:lnTo>
                      <a:pt x="37" y="724"/>
                    </a:lnTo>
                    <a:lnTo>
                      <a:pt x="33" y="726"/>
                    </a:lnTo>
                    <a:lnTo>
                      <a:pt x="29" y="727"/>
                    </a:lnTo>
                    <a:lnTo>
                      <a:pt x="26" y="728"/>
                    </a:lnTo>
                    <a:lnTo>
                      <a:pt x="23" y="729"/>
                    </a:lnTo>
                    <a:lnTo>
                      <a:pt x="20" y="731"/>
                    </a:lnTo>
                    <a:lnTo>
                      <a:pt x="17" y="732"/>
                    </a:lnTo>
                    <a:lnTo>
                      <a:pt x="14" y="733"/>
                    </a:lnTo>
                    <a:lnTo>
                      <a:pt x="12" y="734"/>
                    </a:lnTo>
                    <a:lnTo>
                      <a:pt x="10" y="734"/>
                    </a:lnTo>
                    <a:lnTo>
                      <a:pt x="8" y="735"/>
                    </a:lnTo>
                    <a:lnTo>
                      <a:pt x="6" y="736"/>
                    </a:lnTo>
                    <a:lnTo>
                      <a:pt x="4" y="736"/>
                    </a:lnTo>
                    <a:lnTo>
                      <a:pt x="3" y="737"/>
                    </a:lnTo>
                    <a:lnTo>
                      <a:pt x="2" y="737"/>
                    </a:lnTo>
                    <a:lnTo>
                      <a:pt x="1" y="738"/>
                    </a:lnTo>
                    <a:lnTo>
                      <a:pt x="0" y="738"/>
                    </a:lnTo>
                  </a:path>
                </a:pathLst>
              </a:custGeom>
              <a:noFill/>
              <a:ln w="254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</p:grp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441F17A2-4A38-4C7C-8C0A-6430B879B0F7}"/>
                </a:ext>
              </a:extLst>
            </p:cNvPr>
            <p:cNvSpPr/>
            <p:nvPr/>
          </p:nvSpPr>
          <p:spPr>
            <a:xfrm>
              <a:off x="3692474" y="3514962"/>
              <a:ext cx="1713914" cy="485559"/>
            </a:xfrm>
            <a:custGeom>
              <a:avLst/>
              <a:gdLst>
                <a:gd name="connsiteX0" fmla="*/ 6389 w 1714065"/>
                <a:gd name="connsiteY0" fmla="*/ 484307 h 486287"/>
                <a:gd name="connsiteX1" fmla="*/ 17146 w 1714065"/>
                <a:gd name="connsiteY1" fmla="*/ 430518 h 486287"/>
                <a:gd name="connsiteX2" fmla="*/ 81692 w 1714065"/>
                <a:gd name="connsiteY2" fmla="*/ 322942 h 486287"/>
                <a:gd name="connsiteX3" fmla="*/ 200026 w 1714065"/>
                <a:gd name="connsiteY3" fmla="*/ 269154 h 486287"/>
                <a:gd name="connsiteX4" fmla="*/ 479725 w 1714065"/>
                <a:gd name="connsiteY4" fmla="*/ 236881 h 486287"/>
                <a:gd name="connsiteX5" fmla="*/ 490483 w 1714065"/>
                <a:gd name="connsiteY5" fmla="*/ 215365 h 486287"/>
                <a:gd name="connsiteX6" fmla="*/ 565786 w 1714065"/>
                <a:gd name="connsiteY6" fmla="*/ 107789 h 486287"/>
                <a:gd name="connsiteX7" fmla="*/ 802454 w 1714065"/>
                <a:gd name="connsiteY7" fmla="*/ 54001 h 486287"/>
                <a:gd name="connsiteX8" fmla="*/ 920789 w 1714065"/>
                <a:gd name="connsiteY8" fmla="*/ 107789 h 486287"/>
                <a:gd name="connsiteX9" fmla="*/ 1006850 w 1714065"/>
                <a:gd name="connsiteY9" fmla="*/ 86274 h 486287"/>
                <a:gd name="connsiteX10" fmla="*/ 1146699 w 1714065"/>
                <a:gd name="connsiteY10" fmla="*/ 107789 h 486287"/>
                <a:gd name="connsiteX11" fmla="*/ 1265033 w 1714065"/>
                <a:gd name="connsiteY11" fmla="*/ 212 h 486287"/>
                <a:gd name="connsiteX12" fmla="*/ 1598520 w 1714065"/>
                <a:gd name="connsiteY12" fmla="*/ 140062 h 486287"/>
                <a:gd name="connsiteX13" fmla="*/ 1706097 w 1714065"/>
                <a:gd name="connsiteY13" fmla="*/ 419761 h 486287"/>
                <a:gd name="connsiteX14" fmla="*/ 1706097 w 1714065"/>
                <a:gd name="connsiteY14" fmla="*/ 430518 h 486287"/>
                <a:gd name="connsiteX15" fmla="*/ 1706097 w 1714065"/>
                <a:gd name="connsiteY15" fmla="*/ 452034 h 486287"/>
                <a:gd name="connsiteX16" fmla="*/ 1695339 w 1714065"/>
                <a:gd name="connsiteY16" fmla="*/ 452034 h 486287"/>
                <a:gd name="connsiteX17" fmla="*/ 1663066 w 1714065"/>
                <a:gd name="connsiteY17" fmla="*/ 462791 h 486287"/>
                <a:gd name="connsiteX18" fmla="*/ 1394125 w 1714065"/>
                <a:gd name="connsiteY18" fmla="*/ 462791 h 486287"/>
                <a:gd name="connsiteX19" fmla="*/ 931546 w 1714065"/>
                <a:gd name="connsiteY19" fmla="*/ 462791 h 486287"/>
                <a:gd name="connsiteX20" fmla="*/ 286087 w 1714065"/>
                <a:gd name="connsiteY20" fmla="*/ 473549 h 486287"/>
                <a:gd name="connsiteX21" fmla="*/ 103207 w 1714065"/>
                <a:gd name="connsiteY21" fmla="*/ 473549 h 486287"/>
                <a:gd name="connsiteX22" fmla="*/ 6389 w 1714065"/>
                <a:gd name="connsiteY22" fmla="*/ 484307 h 48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714065" h="486287">
                  <a:moveTo>
                    <a:pt x="6389" y="484307"/>
                  </a:moveTo>
                  <a:cubicBezTo>
                    <a:pt x="-7954" y="477135"/>
                    <a:pt x="4596" y="457412"/>
                    <a:pt x="17146" y="430518"/>
                  </a:cubicBezTo>
                  <a:cubicBezTo>
                    <a:pt x="29696" y="403624"/>
                    <a:pt x="51212" y="349836"/>
                    <a:pt x="81692" y="322942"/>
                  </a:cubicBezTo>
                  <a:cubicBezTo>
                    <a:pt x="112172" y="296048"/>
                    <a:pt x="133687" y="283497"/>
                    <a:pt x="200026" y="269154"/>
                  </a:cubicBezTo>
                  <a:cubicBezTo>
                    <a:pt x="266365" y="254810"/>
                    <a:pt x="431316" y="245846"/>
                    <a:pt x="479725" y="236881"/>
                  </a:cubicBezTo>
                  <a:cubicBezTo>
                    <a:pt x="528135" y="227916"/>
                    <a:pt x="476140" y="236880"/>
                    <a:pt x="490483" y="215365"/>
                  </a:cubicBezTo>
                  <a:cubicBezTo>
                    <a:pt x="504826" y="193850"/>
                    <a:pt x="513791" y="134683"/>
                    <a:pt x="565786" y="107789"/>
                  </a:cubicBezTo>
                  <a:cubicBezTo>
                    <a:pt x="617781" y="80895"/>
                    <a:pt x="743287" y="54001"/>
                    <a:pt x="802454" y="54001"/>
                  </a:cubicBezTo>
                  <a:cubicBezTo>
                    <a:pt x="861621" y="54001"/>
                    <a:pt x="886723" y="102410"/>
                    <a:pt x="920789" y="107789"/>
                  </a:cubicBezTo>
                  <a:cubicBezTo>
                    <a:pt x="954855" y="113168"/>
                    <a:pt x="969198" y="86274"/>
                    <a:pt x="1006850" y="86274"/>
                  </a:cubicBezTo>
                  <a:cubicBezTo>
                    <a:pt x="1044502" y="86274"/>
                    <a:pt x="1103669" y="122133"/>
                    <a:pt x="1146699" y="107789"/>
                  </a:cubicBezTo>
                  <a:cubicBezTo>
                    <a:pt x="1189730" y="93445"/>
                    <a:pt x="1189730" y="-5167"/>
                    <a:pt x="1265033" y="212"/>
                  </a:cubicBezTo>
                  <a:cubicBezTo>
                    <a:pt x="1340336" y="5591"/>
                    <a:pt x="1525009" y="70137"/>
                    <a:pt x="1598520" y="140062"/>
                  </a:cubicBezTo>
                  <a:cubicBezTo>
                    <a:pt x="1672031" y="209987"/>
                    <a:pt x="1688168" y="371352"/>
                    <a:pt x="1706097" y="419761"/>
                  </a:cubicBezTo>
                  <a:cubicBezTo>
                    <a:pt x="1724027" y="468170"/>
                    <a:pt x="1706097" y="430518"/>
                    <a:pt x="1706097" y="430518"/>
                  </a:cubicBezTo>
                  <a:cubicBezTo>
                    <a:pt x="1706097" y="435897"/>
                    <a:pt x="1707890" y="448448"/>
                    <a:pt x="1706097" y="452034"/>
                  </a:cubicBezTo>
                  <a:cubicBezTo>
                    <a:pt x="1704304" y="455620"/>
                    <a:pt x="1702511" y="450241"/>
                    <a:pt x="1695339" y="452034"/>
                  </a:cubicBezTo>
                  <a:cubicBezTo>
                    <a:pt x="1688167" y="453827"/>
                    <a:pt x="1713268" y="460998"/>
                    <a:pt x="1663066" y="462791"/>
                  </a:cubicBezTo>
                  <a:cubicBezTo>
                    <a:pt x="1612864" y="464584"/>
                    <a:pt x="1394125" y="462791"/>
                    <a:pt x="1394125" y="462791"/>
                  </a:cubicBezTo>
                  <a:lnTo>
                    <a:pt x="931546" y="462791"/>
                  </a:lnTo>
                  <a:lnTo>
                    <a:pt x="286087" y="473549"/>
                  </a:lnTo>
                  <a:cubicBezTo>
                    <a:pt x="148031" y="475342"/>
                    <a:pt x="148031" y="469963"/>
                    <a:pt x="103207" y="473549"/>
                  </a:cubicBezTo>
                  <a:cubicBezTo>
                    <a:pt x="58383" y="477135"/>
                    <a:pt x="20732" y="491479"/>
                    <a:pt x="6389" y="484307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/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A9B067EA-71F6-4B26-A3F5-6014A62CC3DA}"/>
                </a:ext>
              </a:extLst>
            </p:cNvPr>
            <p:cNvCxnSpPr/>
            <p:nvPr/>
          </p:nvCxnSpPr>
          <p:spPr>
            <a:xfrm flipV="1">
              <a:off x="2914650" y="4000522"/>
              <a:ext cx="1080846" cy="871516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F6CEFD18-E546-457F-BDE2-278D76592683}"/>
                </a:ext>
              </a:extLst>
            </p:cNvPr>
            <p:cNvCxnSpPr/>
            <p:nvPr/>
          </p:nvCxnSpPr>
          <p:spPr>
            <a:xfrm flipH="1" flipV="1">
              <a:off x="4788761" y="3757741"/>
              <a:ext cx="617627" cy="1114297"/>
            </a:xfrm>
            <a:prstGeom prst="straightConnector1">
              <a:avLst/>
            </a:prstGeom>
            <a:ln w="381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72" name="TextBox 34">
            <a:extLst>
              <a:ext uri="{FF2B5EF4-FFF2-40B4-BE49-F238E27FC236}">
                <a16:creationId xmlns:a16="http://schemas.microsoft.com/office/drawing/2014/main" id="{C0EF2F3B-8CF2-4AA7-939C-82084C7D5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888" y="6223000"/>
            <a:ext cx="33829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 b="1" i="1">
                <a:solidFill>
                  <a:srgbClr val="FF6600"/>
                </a:solidFill>
                <a:latin typeface="Arial" panose="020B0604020202020204" pitchFamily="34" charset="0"/>
                <a:ea typeface="ヒラギノ角ゴ Pro W3"/>
                <a:cs typeface="ヒラギノ角ゴ Pro W3"/>
              </a:rPr>
              <a:t>(Modic m.fl.  1988)</a:t>
            </a:r>
          </a:p>
        </p:txBody>
      </p:sp>
      <p:sp>
        <p:nvSpPr>
          <p:cNvPr id="7173" name="TextBox 35">
            <a:extLst>
              <a:ext uri="{FF2B5EF4-FFF2-40B4-BE49-F238E27FC236}">
                <a16:creationId xmlns:a16="http://schemas.microsoft.com/office/drawing/2014/main" id="{512FA5A9-F8FE-4FBF-B669-971573011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103438"/>
            <a:ext cx="2735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 b="1">
                <a:latin typeface="Arial" panose="020B0604020202020204" pitchFamily="34" charset="0"/>
                <a:ea typeface="ヒラギノ角ゴ Pro W3"/>
                <a:cs typeface="ヒラギノ角ゴ Pro W3"/>
              </a:rPr>
              <a:t>Modic type </a:t>
            </a:r>
            <a:r>
              <a:rPr lang="da-DK" altLang="da-DK" sz="2400" b="1">
                <a:latin typeface="Arial Black" panose="020B0A04020102020204" pitchFamily="34" charset="0"/>
                <a:ea typeface="ヒラギノ角ゴ Pro W3"/>
                <a:cs typeface="ヒラギノ角ゴ Pro W3"/>
              </a:rPr>
              <a:t>1</a:t>
            </a:r>
          </a:p>
        </p:txBody>
      </p:sp>
      <p:sp>
        <p:nvSpPr>
          <p:cNvPr id="7174" name="Tekstboks 1">
            <a:extLst>
              <a:ext uri="{FF2B5EF4-FFF2-40B4-BE49-F238E27FC236}">
                <a16:creationId xmlns:a16="http://schemas.microsoft.com/office/drawing/2014/main" id="{017EC6EF-7D46-4084-98A9-B95805F4E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012825"/>
            <a:ext cx="84963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/>
              <a:t>Der findes tre forskellige typer:  Type </a:t>
            </a:r>
            <a:r>
              <a:rPr lang="da-DK" altLang="da-DK" sz="2400" b="1"/>
              <a:t>1</a:t>
            </a:r>
            <a:r>
              <a:rPr lang="da-DK" altLang="da-DK" sz="2400"/>
              <a:t> er den aktive form,  /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/>
              <a:t>type </a:t>
            </a:r>
            <a:r>
              <a:rPr lang="da-DK" altLang="da-DK" sz="2400" b="1"/>
              <a:t>2</a:t>
            </a:r>
            <a:r>
              <a:rPr lang="da-DK" altLang="da-DK" sz="2400"/>
              <a:t> er arvæv  / type </a:t>
            </a:r>
            <a:r>
              <a:rPr lang="da-DK" altLang="da-DK" sz="2400" b="1"/>
              <a:t>3</a:t>
            </a:r>
            <a:r>
              <a:rPr lang="da-DK" altLang="da-DK" sz="2400"/>
              <a:t> er forbening.</a:t>
            </a:r>
            <a:endParaRPr lang="en-US" altLang="da-DK" sz="2400"/>
          </a:p>
        </p:txBody>
      </p:sp>
      <p:sp>
        <p:nvSpPr>
          <p:cNvPr id="7175" name="TextBox 78">
            <a:extLst>
              <a:ext uri="{FF2B5EF4-FFF2-40B4-BE49-F238E27FC236}">
                <a16:creationId xmlns:a16="http://schemas.microsoft.com/office/drawing/2014/main" id="{708C65B4-4178-41C5-B4EC-8527E7FFB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7938" y="347663"/>
            <a:ext cx="2678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800" i="1">
                <a:solidFill>
                  <a:srgbClr val="7030A0"/>
                </a:solidFill>
                <a:latin typeface="Arial normal" charset="0"/>
              </a:rPr>
              <a:t>Modic-forandringer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12E5D94F-8CEB-4DC0-881D-947BF970624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pic>
        <p:nvPicPr>
          <p:cNvPr id="9219" name="Billede 4">
            <a:extLst>
              <a:ext uri="{FF2B5EF4-FFF2-40B4-BE49-F238E27FC236}">
                <a16:creationId xmlns:a16="http://schemas.microsoft.com/office/drawing/2014/main" id="{7D13118B-1597-4120-8875-F72F430EFA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-242888"/>
            <a:ext cx="6740525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1">
            <a:extLst>
              <a:ext uri="{FF2B5EF4-FFF2-40B4-BE49-F238E27FC236}">
                <a16:creationId xmlns:a16="http://schemas.microsoft.com/office/drawing/2014/main" id="{1BEDA7CD-775C-4CA6-A0E1-24A1A1E656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" y="-26988"/>
            <a:ext cx="3933825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Box 6">
            <a:extLst>
              <a:ext uri="{FF2B5EF4-FFF2-40B4-BE49-F238E27FC236}">
                <a16:creationId xmlns:a16="http://schemas.microsoft.com/office/drawing/2014/main" id="{C938D3E7-90AB-4A38-83BA-11A49F30A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88913"/>
            <a:ext cx="7921625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b="1">
                <a:solidFill>
                  <a:srgbClr val="FFFF00"/>
                </a:solidFill>
                <a:latin typeface="Arial" panose="020B0604020202020204" pitchFamily="34" charset="0"/>
                <a:ea typeface="ヒラギノ角ゴ Pro W3"/>
                <a:cs typeface="ヒラギノ角ゴ Pro W3"/>
              </a:rPr>
              <a:t>Der findes to hovedtyper af MR-optagelser.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b="1">
                <a:solidFill>
                  <a:srgbClr val="FFFF00"/>
                </a:solidFill>
                <a:latin typeface="Arial" panose="020B0604020202020204" pitchFamily="34" charset="0"/>
                <a:ea typeface="ヒラギノ角ゴ Pro W3"/>
                <a:cs typeface="ヒラギノ角ゴ Pro W3"/>
              </a:rPr>
              <a:t>Modic 1 er sort på den ene og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b="1">
                <a:solidFill>
                  <a:srgbClr val="FFFF00"/>
                </a:solidFill>
                <a:latin typeface="Arial" panose="020B0604020202020204" pitchFamily="34" charset="0"/>
                <a:ea typeface="ヒラギノ角ゴ Pro W3"/>
                <a:cs typeface="ヒラギノ角ゴ Pro W3"/>
              </a:rPr>
              <a:t>hvid på den anden</a:t>
            </a:r>
          </a:p>
        </p:txBody>
      </p:sp>
      <p:cxnSp>
        <p:nvCxnSpPr>
          <p:cNvPr id="11" name="Lige pilforbindelse 10">
            <a:extLst>
              <a:ext uri="{FF2B5EF4-FFF2-40B4-BE49-F238E27FC236}">
                <a16:creationId xmlns:a16="http://schemas.microsoft.com/office/drawing/2014/main" id="{7D3A9D0F-B331-4EB2-9340-3FEB8919AF80}"/>
              </a:ext>
            </a:extLst>
          </p:cNvPr>
          <p:cNvCxnSpPr/>
          <p:nvPr/>
        </p:nvCxnSpPr>
        <p:spPr>
          <a:xfrm>
            <a:off x="4559300" y="3644900"/>
            <a:ext cx="1165225" cy="601663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ige pilforbindelse 11">
            <a:extLst>
              <a:ext uri="{FF2B5EF4-FFF2-40B4-BE49-F238E27FC236}">
                <a16:creationId xmlns:a16="http://schemas.microsoft.com/office/drawing/2014/main" id="{C416514F-3752-4C41-B08C-C443606F87A5}"/>
              </a:ext>
            </a:extLst>
          </p:cNvPr>
          <p:cNvCxnSpPr/>
          <p:nvPr/>
        </p:nvCxnSpPr>
        <p:spPr>
          <a:xfrm>
            <a:off x="323850" y="3860800"/>
            <a:ext cx="1130300" cy="576263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5">
            <a:extLst>
              <a:ext uri="{FF2B5EF4-FFF2-40B4-BE49-F238E27FC236}">
                <a16:creationId xmlns:a16="http://schemas.microsoft.com/office/drawing/2014/main" id="{2180A396-4BC2-466B-89AA-25784CF30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1260475"/>
            <a:ext cx="27352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b="1">
                <a:latin typeface="Arial" panose="020B0604020202020204" pitchFamily="34" charset="0"/>
                <a:ea typeface="ヒラギノ角ゴ Pro W3"/>
                <a:cs typeface="ヒラギノ角ゴ Pro W3"/>
              </a:rPr>
              <a:t>Modic type </a:t>
            </a:r>
            <a:r>
              <a:rPr lang="da-DK" altLang="da-DK" b="1">
                <a:latin typeface="Arial Black" panose="020B0A04020102020204" pitchFamily="34" charset="0"/>
                <a:ea typeface="ヒラギノ角ゴ Pro W3"/>
                <a:cs typeface="ヒラギノ角ゴ Pro W3"/>
              </a:rPr>
              <a:t>2</a:t>
            </a:r>
          </a:p>
        </p:txBody>
      </p:sp>
      <p:sp>
        <p:nvSpPr>
          <p:cNvPr id="11267" name="TextBox 27">
            <a:extLst>
              <a:ext uri="{FF2B5EF4-FFF2-40B4-BE49-F238E27FC236}">
                <a16:creationId xmlns:a16="http://schemas.microsoft.com/office/drawing/2014/main" id="{B86E8388-C68F-49FF-BAA5-667DE5A8E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8025" y="4892675"/>
            <a:ext cx="62658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>
                <a:latin typeface="Arial" panose="020B0604020202020204" pitchFamily="34" charset="0"/>
                <a:ea typeface="ヒラギノ角ゴ Pro W3"/>
                <a:cs typeface="ヒラギノ角ゴ Pro W3"/>
              </a:rPr>
              <a:t>sprækker               fedtdegeneration 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>
                <a:latin typeface="Arial" panose="020B0604020202020204" pitchFamily="34" charset="0"/>
                <a:ea typeface="ヒラギノ角ゴ Pro W3"/>
                <a:cs typeface="ヒラギノ角ゴ Pro W3"/>
              </a:rPr>
              <a:t>i brusken               en slags arvæv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>
                <a:latin typeface="Arial" panose="020B0604020202020204" pitchFamily="34" charset="0"/>
                <a:ea typeface="ヒラギノ角ゴ Pro W3"/>
                <a:cs typeface="ヒラギノ角ゴ Pro W3"/>
              </a:rPr>
              <a:t>                              </a:t>
            </a:r>
          </a:p>
        </p:txBody>
      </p:sp>
      <p:grpSp>
        <p:nvGrpSpPr>
          <p:cNvPr id="11268" name="Group 43">
            <a:extLst>
              <a:ext uri="{FF2B5EF4-FFF2-40B4-BE49-F238E27FC236}">
                <a16:creationId xmlns:a16="http://schemas.microsoft.com/office/drawing/2014/main" id="{96B3CCD4-E400-4C34-B087-4203089EF298}"/>
              </a:ext>
            </a:extLst>
          </p:cNvPr>
          <p:cNvGrpSpPr>
            <a:grpSpLocks/>
          </p:cNvGrpSpPr>
          <p:nvPr/>
        </p:nvGrpSpPr>
        <p:grpSpPr bwMode="auto">
          <a:xfrm rot="1462799">
            <a:off x="3198813" y="2349500"/>
            <a:ext cx="3533775" cy="2454275"/>
            <a:chOff x="1065" y="1093"/>
            <a:chExt cx="1405" cy="1078"/>
          </a:xfrm>
        </p:grpSpPr>
        <p:sp>
          <p:nvSpPr>
            <p:cNvPr id="11273" name="Freeform 41">
              <a:extLst>
                <a:ext uri="{FF2B5EF4-FFF2-40B4-BE49-F238E27FC236}">
                  <a16:creationId xmlns:a16="http://schemas.microsoft.com/office/drawing/2014/main" id="{C6486A25-8F94-4F25-BDAF-D343831BC1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5" y="1093"/>
              <a:ext cx="1405" cy="1078"/>
            </a:xfrm>
            <a:custGeom>
              <a:avLst/>
              <a:gdLst>
                <a:gd name="T0" fmla="*/ 1 w 2120"/>
                <a:gd name="T1" fmla="*/ 1 h 1525"/>
                <a:gd name="T2" fmla="*/ 1 w 2120"/>
                <a:gd name="T3" fmla="*/ 1 h 1525"/>
                <a:gd name="T4" fmla="*/ 1 w 2120"/>
                <a:gd name="T5" fmla="*/ 1 h 1525"/>
                <a:gd name="T6" fmla="*/ 1 w 2120"/>
                <a:gd name="T7" fmla="*/ 1 h 1525"/>
                <a:gd name="T8" fmla="*/ 1 w 2120"/>
                <a:gd name="T9" fmla="*/ 1 h 1525"/>
                <a:gd name="T10" fmla="*/ 1 w 2120"/>
                <a:gd name="T11" fmla="*/ 1 h 1525"/>
                <a:gd name="T12" fmla="*/ 1 w 2120"/>
                <a:gd name="T13" fmla="*/ 1 h 1525"/>
                <a:gd name="T14" fmla="*/ 1 w 2120"/>
                <a:gd name="T15" fmla="*/ 1 h 1525"/>
                <a:gd name="T16" fmla="*/ 1 w 2120"/>
                <a:gd name="T17" fmla="*/ 1 h 1525"/>
                <a:gd name="T18" fmla="*/ 1 w 2120"/>
                <a:gd name="T19" fmla="*/ 1 h 1525"/>
                <a:gd name="T20" fmla="*/ 1 w 2120"/>
                <a:gd name="T21" fmla="*/ 1 h 1525"/>
                <a:gd name="T22" fmla="*/ 1 w 2120"/>
                <a:gd name="T23" fmla="*/ 1 h 1525"/>
                <a:gd name="T24" fmla="*/ 1 w 2120"/>
                <a:gd name="T25" fmla="*/ 1 h 1525"/>
                <a:gd name="T26" fmla="*/ 1 w 2120"/>
                <a:gd name="T27" fmla="*/ 1 h 1525"/>
                <a:gd name="T28" fmla="*/ 1 w 2120"/>
                <a:gd name="T29" fmla="*/ 1 h 1525"/>
                <a:gd name="T30" fmla="*/ 1 w 2120"/>
                <a:gd name="T31" fmla="*/ 1 h 1525"/>
                <a:gd name="T32" fmla="*/ 1 w 2120"/>
                <a:gd name="T33" fmla="*/ 1 h 1525"/>
                <a:gd name="T34" fmla="*/ 1 w 2120"/>
                <a:gd name="T35" fmla="*/ 1 h 1525"/>
                <a:gd name="T36" fmla="*/ 1 w 2120"/>
                <a:gd name="T37" fmla="*/ 1 h 1525"/>
                <a:gd name="T38" fmla="*/ 1 w 2120"/>
                <a:gd name="T39" fmla="*/ 1 h 1525"/>
                <a:gd name="T40" fmla="*/ 1 w 2120"/>
                <a:gd name="T41" fmla="*/ 1 h 1525"/>
                <a:gd name="T42" fmla="*/ 1 w 2120"/>
                <a:gd name="T43" fmla="*/ 1 h 1525"/>
                <a:gd name="T44" fmla="*/ 1 w 2120"/>
                <a:gd name="T45" fmla="*/ 1 h 1525"/>
                <a:gd name="T46" fmla="*/ 1 w 2120"/>
                <a:gd name="T47" fmla="*/ 1 h 1525"/>
                <a:gd name="T48" fmla="*/ 1 w 2120"/>
                <a:gd name="T49" fmla="*/ 1 h 1525"/>
                <a:gd name="T50" fmla="*/ 1 w 2120"/>
                <a:gd name="T51" fmla="*/ 1 h 1525"/>
                <a:gd name="T52" fmla="*/ 1 w 2120"/>
                <a:gd name="T53" fmla="*/ 1 h 1525"/>
                <a:gd name="T54" fmla="*/ 1 w 2120"/>
                <a:gd name="T55" fmla="*/ 1 h 1525"/>
                <a:gd name="T56" fmla="*/ 1 w 2120"/>
                <a:gd name="T57" fmla="*/ 1 h 1525"/>
                <a:gd name="T58" fmla="*/ 1 w 2120"/>
                <a:gd name="T59" fmla="*/ 1 h 1525"/>
                <a:gd name="T60" fmla="*/ 1 w 2120"/>
                <a:gd name="T61" fmla="*/ 1 h 1525"/>
                <a:gd name="T62" fmla="*/ 1 w 2120"/>
                <a:gd name="T63" fmla="*/ 1 h 1525"/>
                <a:gd name="T64" fmla="*/ 1 w 2120"/>
                <a:gd name="T65" fmla="*/ 1 h 1525"/>
                <a:gd name="T66" fmla="*/ 1 w 2120"/>
                <a:gd name="T67" fmla="*/ 1 h 1525"/>
                <a:gd name="T68" fmla="*/ 1 w 2120"/>
                <a:gd name="T69" fmla="*/ 1 h 1525"/>
                <a:gd name="T70" fmla="*/ 1 w 2120"/>
                <a:gd name="T71" fmla="*/ 1 h 1525"/>
                <a:gd name="T72" fmla="*/ 1 w 2120"/>
                <a:gd name="T73" fmla="*/ 1 h 1525"/>
                <a:gd name="T74" fmla="*/ 1 w 2120"/>
                <a:gd name="T75" fmla="*/ 1 h 1525"/>
                <a:gd name="T76" fmla="*/ 1 w 2120"/>
                <a:gd name="T77" fmla="*/ 1 h 1525"/>
                <a:gd name="T78" fmla="*/ 1 w 2120"/>
                <a:gd name="T79" fmla="*/ 1 h 1525"/>
                <a:gd name="T80" fmla="*/ 1 w 2120"/>
                <a:gd name="T81" fmla="*/ 1 h 1525"/>
                <a:gd name="T82" fmla="*/ 1 w 2120"/>
                <a:gd name="T83" fmla="*/ 1 h 1525"/>
                <a:gd name="T84" fmla="*/ 1 w 2120"/>
                <a:gd name="T85" fmla="*/ 1 h 1525"/>
                <a:gd name="T86" fmla="*/ 1 w 2120"/>
                <a:gd name="T87" fmla="*/ 1 h 1525"/>
                <a:gd name="T88" fmla="*/ 1 w 2120"/>
                <a:gd name="T89" fmla="*/ 1 h 1525"/>
                <a:gd name="T90" fmla="*/ 1 w 2120"/>
                <a:gd name="T91" fmla="*/ 1 h 1525"/>
                <a:gd name="T92" fmla="*/ 1 w 2120"/>
                <a:gd name="T93" fmla="*/ 1 h 1525"/>
                <a:gd name="T94" fmla="*/ 1 w 2120"/>
                <a:gd name="T95" fmla="*/ 1 h 1525"/>
                <a:gd name="T96" fmla="*/ 1 w 2120"/>
                <a:gd name="T97" fmla="*/ 1 h 1525"/>
                <a:gd name="T98" fmla="*/ 1 w 2120"/>
                <a:gd name="T99" fmla="*/ 1 h 1525"/>
                <a:gd name="T100" fmla="*/ 1 w 2120"/>
                <a:gd name="T101" fmla="*/ 1 h 1525"/>
                <a:gd name="T102" fmla="*/ 1 w 2120"/>
                <a:gd name="T103" fmla="*/ 1 h 1525"/>
                <a:gd name="T104" fmla="*/ 1 w 2120"/>
                <a:gd name="T105" fmla="*/ 1 h 1525"/>
                <a:gd name="T106" fmla="*/ 1 w 2120"/>
                <a:gd name="T107" fmla="*/ 1 h 1525"/>
                <a:gd name="T108" fmla="*/ 1 w 2120"/>
                <a:gd name="T109" fmla="*/ 1 h 1525"/>
                <a:gd name="T110" fmla="*/ 1 w 2120"/>
                <a:gd name="T111" fmla="*/ 1 h 1525"/>
                <a:gd name="T112" fmla="*/ 1 w 2120"/>
                <a:gd name="T113" fmla="*/ 1 h 1525"/>
                <a:gd name="T114" fmla="*/ 1 w 2120"/>
                <a:gd name="T115" fmla="*/ 1 h 1525"/>
                <a:gd name="T116" fmla="*/ 1 w 2120"/>
                <a:gd name="T117" fmla="*/ 1 h 1525"/>
                <a:gd name="T118" fmla="*/ 1 w 2120"/>
                <a:gd name="T119" fmla="*/ 1 h 1525"/>
                <a:gd name="T120" fmla="*/ 1 w 2120"/>
                <a:gd name="T121" fmla="*/ 1 h 1525"/>
                <a:gd name="T122" fmla="*/ 1 w 2120"/>
                <a:gd name="T123" fmla="*/ 1 h 152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20"/>
                <a:gd name="T187" fmla="*/ 0 h 1525"/>
                <a:gd name="T188" fmla="*/ 2120 w 2120"/>
                <a:gd name="T189" fmla="*/ 1525 h 152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20" h="1525">
                  <a:moveTo>
                    <a:pt x="0" y="738"/>
                  </a:moveTo>
                  <a:lnTo>
                    <a:pt x="4" y="743"/>
                  </a:lnTo>
                  <a:lnTo>
                    <a:pt x="9" y="748"/>
                  </a:lnTo>
                  <a:lnTo>
                    <a:pt x="13" y="753"/>
                  </a:lnTo>
                  <a:lnTo>
                    <a:pt x="17" y="759"/>
                  </a:lnTo>
                  <a:lnTo>
                    <a:pt x="22" y="764"/>
                  </a:lnTo>
                  <a:lnTo>
                    <a:pt x="26" y="769"/>
                  </a:lnTo>
                  <a:lnTo>
                    <a:pt x="30" y="774"/>
                  </a:lnTo>
                  <a:lnTo>
                    <a:pt x="34" y="780"/>
                  </a:lnTo>
                  <a:lnTo>
                    <a:pt x="38" y="785"/>
                  </a:lnTo>
                  <a:lnTo>
                    <a:pt x="43" y="790"/>
                  </a:lnTo>
                  <a:lnTo>
                    <a:pt x="47" y="796"/>
                  </a:lnTo>
                  <a:lnTo>
                    <a:pt x="51" y="801"/>
                  </a:lnTo>
                  <a:lnTo>
                    <a:pt x="55" y="807"/>
                  </a:lnTo>
                  <a:lnTo>
                    <a:pt x="59" y="812"/>
                  </a:lnTo>
                  <a:lnTo>
                    <a:pt x="63" y="818"/>
                  </a:lnTo>
                  <a:lnTo>
                    <a:pt x="67" y="823"/>
                  </a:lnTo>
                  <a:lnTo>
                    <a:pt x="71" y="829"/>
                  </a:lnTo>
                  <a:lnTo>
                    <a:pt x="74" y="834"/>
                  </a:lnTo>
                  <a:lnTo>
                    <a:pt x="78" y="840"/>
                  </a:lnTo>
                  <a:lnTo>
                    <a:pt x="82" y="846"/>
                  </a:lnTo>
                  <a:lnTo>
                    <a:pt x="86" y="851"/>
                  </a:lnTo>
                  <a:lnTo>
                    <a:pt x="90" y="857"/>
                  </a:lnTo>
                  <a:lnTo>
                    <a:pt x="93" y="863"/>
                  </a:lnTo>
                  <a:lnTo>
                    <a:pt x="97" y="868"/>
                  </a:lnTo>
                  <a:lnTo>
                    <a:pt x="101" y="874"/>
                  </a:lnTo>
                  <a:lnTo>
                    <a:pt x="104" y="880"/>
                  </a:lnTo>
                  <a:lnTo>
                    <a:pt x="108" y="886"/>
                  </a:lnTo>
                  <a:lnTo>
                    <a:pt x="112" y="892"/>
                  </a:lnTo>
                  <a:lnTo>
                    <a:pt x="115" y="897"/>
                  </a:lnTo>
                  <a:lnTo>
                    <a:pt x="119" y="903"/>
                  </a:lnTo>
                  <a:lnTo>
                    <a:pt x="122" y="909"/>
                  </a:lnTo>
                  <a:lnTo>
                    <a:pt x="126" y="915"/>
                  </a:lnTo>
                  <a:lnTo>
                    <a:pt x="129" y="921"/>
                  </a:lnTo>
                  <a:lnTo>
                    <a:pt x="132" y="927"/>
                  </a:lnTo>
                  <a:lnTo>
                    <a:pt x="136" y="933"/>
                  </a:lnTo>
                  <a:lnTo>
                    <a:pt x="139" y="939"/>
                  </a:lnTo>
                  <a:lnTo>
                    <a:pt x="142" y="945"/>
                  </a:lnTo>
                  <a:lnTo>
                    <a:pt x="146" y="951"/>
                  </a:lnTo>
                  <a:lnTo>
                    <a:pt x="149" y="957"/>
                  </a:lnTo>
                  <a:lnTo>
                    <a:pt x="152" y="963"/>
                  </a:lnTo>
                  <a:lnTo>
                    <a:pt x="155" y="969"/>
                  </a:lnTo>
                  <a:lnTo>
                    <a:pt x="158" y="975"/>
                  </a:lnTo>
                  <a:lnTo>
                    <a:pt x="162" y="981"/>
                  </a:lnTo>
                  <a:lnTo>
                    <a:pt x="165" y="988"/>
                  </a:lnTo>
                  <a:lnTo>
                    <a:pt x="168" y="994"/>
                  </a:lnTo>
                  <a:lnTo>
                    <a:pt x="171" y="1000"/>
                  </a:lnTo>
                  <a:lnTo>
                    <a:pt x="174" y="1006"/>
                  </a:lnTo>
                  <a:lnTo>
                    <a:pt x="177" y="1012"/>
                  </a:lnTo>
                  <a:lnTo>
                    <a:pt x="180" y="1019"/>
                  </a:lnTo>
                  <a:lnTo>
                    <a:pt x="183" y="1025"/>
                  </a:lnTo>
                  <a:lnTo>
                    <a:pt x="186" y="1031"/>
                  </a:lnTo>
                  <a:lnTo>
                    <a:pt x="188" y="1037"/>
                  </a:lnTo>
                  <a:lnTo>
                    <a:pt x="191" y="1044"/>
                  </a:lnTo>
                  <a:lnTo>
                    <a:pt x="194" y="1050"/>
                  </a:lnTo>
                  <a:lnTo>
                    <a:pt x="197" y="1056"/>
                  </a:lnTo>
                  <a:lnTo>
                    <a:pt x="200" y="1063"/>
                  </a:lnTo>
                  <a:lnTo>
                    <a:pt x="202" y="1069"/>
                  </a:lnTo>
                  <a:lnTo>
                    <a:pt x="205" y="1075"/>
                  </a:lnTo>
                  <a:lnTo>
                    <a:pt x="208" y="1082"/>
                  </a:lnTo>
                  <a:lnTo>
                    <a:pt x="210" y="1088"/>
                  </a:lnTo>
                  <a:lnTo>
                    <a:pt x="213" y="1094"/>
                  </a:lnTo>
                  <a:lnTo>
                    <a:pt x="215" y="1101"/>
                  </a:lnTo>
                  <a:lnTo>
                    <a:pt x="218" y="1107"/>
                  </a:lnTo>
                  <a:lnTo>
                    <a:pt x="221" y="1114"/>
                  </a:lnTo>
                  <a:lnTo>
                    <a:pt x="223" y="1120"/>
                  </a:lnTo>
                  <a:lnTo>
                    <a:pt x="225" y="1127"/>
                  </a:lnTo>
                  <a:lnTo>
                    <a:pt x="228" y="1133"/>
                  </a:lnTo>
                  <a:lnTo>
                    <a:pt x="230" y="1140"/>
                  </a:lnTo>
                  <a:lnTo>
                    <a:pt x="233" y="1146"/>
                  </a:lnTo>
                  <a:lnTo>
                    <a:pt x="235" y="1153"/>
                  </a:lnTo>
                  <a:lnTo>
                    <a:pt x="237" y="1159"/>
                  </a:lnTo>
                  <a:lnTo>
                    <a:pt x="240" y="1166"/>
                  </a:lnTo>
                  <a:lnTo>
                    <a:pt x="242" y="1172"/>
                  </a:lnTo>
                  <a:lnTo>
                    <a:pt x="244" y="1179"/>
                  </a:lnTo>
                  <a:lnTo>
                    <a:pt x="246" y="1185"/>
                  </a:lnTo>
                  <a:lnTo>
                    <a:pt x="248" y="1192"/>
                  </a:lnTo>
                  <a:lnTo>
                    <a:pt x="251" y="1198"/>
                  </a:lnTo>
                  <a:lnTo>
                    <a:pt x="253" y="1205"/>
                  </a:lnTo>
                  <a:lnTo>
                    <a:pt x="255" y="1211"/>
                  </a:lnTo>
                  <a:lnTo>
                    <a:pt x="257" y="1218"/>
                  </a:lnTo>
                  <a:lnTo>
                    <a:pt x="259" y="1225"/>
                  </a:lnTo>
                  <a:lnTo>
                    <a:pt x="261" y="1231"/>
                  </a:lnTo>
                  <a:lnTo>
                    <a:pt x="263" y="1238"/>
                  </a:lnTo>
                  <a:lnTo>
                    <a:pt x="265" y="1244"/>
                  </a:lnTo>
                  <a:lnTo>
                    <a:pt x="267" y="1251"/>
                  </a:lnTo>
                  <a:lnTo>
                    <a:pt x="269" y="1258"/>
                  </a:lnTo>
                  <a:lnTo>
                    <a:pt x="270" y="1264"/>
                  </a:lnTo>
                  <a:lnTo>
                    <a:pt x="272" y="1271"/>
                  </a:lnTo>
                  <a:lnTo>
                    <a:pt x="274" y="1278"/>
                  </a:lnTo>
                  <a:lnTo>
                    <a:pt x="276" y="1284"/>
                  </a:lnTo>
                  <a:lnTo>
                    <a:pt x="277" y="1291"/>
                  </a:lnTo>
                  <a:lnTo>
                    <a:pt x="279" y="1298"/>
                  </a:lnTo>
                  <a:lnTo>
                    <a:pt x="281" y="1304"/>
                  </a:lnTo>
                  <a:lnTo>
                    <a:pt x="282" y="1311"/>
                  </a:lnTo>
                  <a:lnTo>
                    <a:pt x="284" y="1318"/>
                  </a:lnTo>
                  <a:lnTo>
                    <a:pt x="286" y="1324"/>
                  </a:lnTo>
                  <a:lnTo>
                    <a:pt x="287" y="1331"/>
                  </a:lnTo>
                  <a:lnTo>
                    <a:pt x="289" y="1338"/>
                  </a:lnTo>
                  <a:lnTo>
                    <a:pt x="290" y="1344"/>
                  </a:lnTo>
                  <a:lnTo>
                    <a:pt x="292" y="1351"/>
                  </a:lnTo>
                  <a:lnTo>
                    <a:pt x="293" y="1358"/>
                  </a:lnTo>
                  <a:lnTo>
                    <a:pt x="295" y="1364"/>
                  </a:lnTo>
                  <a:lnTo>
                    <a:pt x="296" y="1371"/>
                  </a:lnTo>
                  <a:lnTo>
                    <a:pt x="297" y="1378"/>
                  </a:lnTo>
                  <a:lnTo>
                    <a:pt x="299" y="1384"/>
                  </a:lnTo>
                  <a:lnTo>
                    <a:pt x="300" y="1391"/>
                  </a:lnTo>
                  <a:lnTo>
                    <a:pt x="301" y="1398"/>
                  </a:lnTo>
                  <a:lnTo>
                    <a:pt x="303" y="1404"/>
                  </a:lnTo>
                  <a:lnTo>
                    <a:pt x="304" y="1411"/>
                  </a:lnTo>
                  <a:lnTo>
                    <a:pt x="305" y="1418"/>
                  </a:lnTo>
                  <a:lnTo>
                    <a:pt x="306" y="1424"/>
                  </a:lnTo>
                  <a:lnTo>
                    <a:pt x="307" y="1431"/>
                  </a:lnTo>
                  <a:lnTo>
                    <a:pt x="308" y="1438"/>
                  </a:lnTo>
                  <a:lnTo>
                    <a:pt x="309" y="1444"/>
                  </a:lnTo>
                  <a:lnTo>
                    <a:pt x="311" y="1451"/>
                  </a:lnTo>
                  <a:lnTo>
                    <a:pt x="312" y="1458"/>
                  </a:lnTo>
                  <a:lnTo>
                    <a:pt x="313" y="1464"/>
                  </a:lnTo>
                  <a:lnTo>
                    <a:pt x="314" y="1471"/>
                  </a:lnTo>
                  <a:lnTo>
                    <a:pt x="314" y="1478"/>
                  </a:lnTo>
                  <a:lnTo>
                    <a:pt x="315" y="1484"/>
                  </a:lnTo>
                  <a:lnTo>
                    <a:pt x="316" y="1491"/>
                  </a:lnTo>
                  <a:lnTo>
                    <a:pt x="317" y="1498"/>
                  </a:lnTo>
                  <a:lnTo>
                    <a:pt x="318" y="1504"/>
                  </a:lnTo>
                  <a:lnTo>
                    <a:pt x="319" y="1511"/>
                  </a:lnTo>
                  <a:lnTo>
                    <a:pt x="319" y="1518"/>
                  </a:lnTo>
                  <a:lnTo>
                    <a:pt x="320" y="1524"/>
                  </a:lnTo>
                  <a:lnTo>
                    <a:pt x="321" y="1524"/>
                  </a:lnTo>
                  <a:lnTo>
                    <a:pt x="322" y="1523"/>
                  </a:lnTo>
                  <a:lnTo>
                    <a:pt x="323" y="1523"/>
                  </a:lnTo>
                  <a:lnTo>
                    <a:pt x="324" y="1522"/>
                  </a:lnTo>
                  <a:lnTo>
                    <a:pt x="326" y="1522"/>
                  </a:lnTo>
                  <a:lnTo>
                    <a:pt x="328" y="1521"/>
                  </a:lnTo>
                  <a:lnTo>
                    <a:pt x="329" y="1520"/>
                  </a:lnTo>
                  <a:lnTo>
                    <a:pt x="332" y="1519"/>
                  </a:lnTo>
                  <a:lnTo>
                    <a:pt x="334" y="1518"/>
                  </a:lnTo>
                  <a:lnTo>
                    <a:pt x="336" y="1517"/>
                  </a:lnTo>
                  <a:lnTo>
                    <a:pt x="339" y="1516"/>
                  </a:lnTo>
                  <a:lnTo>
                    <a:pt x="342" y="1514"/>
                  </a:lnTo>
                  <a:lnTo>
                    <a:pt x="345" y="1513"/>
                  </a:lnTo>
                  <a:lnTo>
                    <a:pt x="349" y="1511"/>
                  </a:lnTo>
                  <a:lnTo>
                    <a:pt x="352" y="1510"/>
                  </a:lnTo>
                  <a:lnTo>
                    <a:pt x="356" y="1508"/>
                  </a:lnTo>
                  <a:lnTo>
                    <a:pt x="360" y="1506"/>
                  </a:lnTo>
                  <a:lnTo>
                    <a:pt x="364" y="1504"/>
                  </a:lnTo>
                  <a:lnTo>
                    <a:pt x="368" y="1502"/>
                  </a:lnTo>
                  <a:lnTo>
                    <a:pt x="372" y="1500"/>
                  </a:lnTo>
                  <a:lnTo>
                    <a:pt x="377" y="1498"/>
                  </a:lnTo>
                  <a:lnTo>
                    <a:pt x="382" y="1496"/>
                  </a:lnTo>
                  <a:lnTo>
                    <a:pt x="387" y="1494"/>
                  </a:lnTo>
                  <a:lnTo>
                    <a:pt x="392" y="1492"/>
                  </a:lnTo>
                  <a:lnTo>
                    <a:pt x="397" y="1489"/>
                  </a:lnTo>
                  <a:lnTo>
                    <a:pt x="402" y="1487"/>
                  </a:lnTo>
                  <a:lnTo>
                    <a:pt x="408" y="1484"/>
                  </a:lnTo>
                  <a:lnTo>
                    <a:pt x="414" y="1482"/>
                  </a:lnTo>
                  <a:lnTo>
                    <a:pt x="420" y="1479"/>
                  </a:lnTo>
                  <a:lnTo>
                    <a:pt x="426" y="1476"/>
                  </a:lnTo>
                  <a:lnTo>
                    <a:pt x="432" y="1473"/>
                  </a:lnTo>
                  <a:lnTo>
                    <a:pt x="438" y="1471"/>
                  </a:lnTo>
                  <a:lnTo>
                    <a:pt x="444" y="1468"/>
                  </a:lnTo>
                  <a:lnTo>
                    <a:pt x="451" y="1465"/>
                  </a:lnTo>
                  <a:lnTo>
                    <a:pt x="458" y="1462"/>
                  </a:lnTo>
                  <a:lnTo>
                    <a:pt x="464" y="1459"/>
                  </a:lnTo>
                  <a:lnTo>
                    <a:pt x="471" y="1455"/>
                  </a:lnTo>
                  <a:lnTo>
                    <a:pt x="478" y="1452"/>
                  </a:lnTo>
                  <a:lnTo>
                    <a:pt x="486" y="1449"/>
                  </a:lnTo>
                  <a:lnTo>
                    <a:pt x="493" y="1446"/>
                  </a:lnTo>
                  <a:lnTo>
                    <a:pt x="500" y="1442"/>
                  </a:lnTo>
                  <a:lnTo>
                    <a:pt x="508" y="1439"/>
                  </a:lnTo>
                  <a:lnTo>
                    <a:pt x="515" y="1435"/>
                  </a:lnTo>
                  <a:lnTo>
                    <a:pt x="523" y="1432"/>
                  </a:lnTo>
                  <a:lnTo>
                    <a:pt x="531" y="1428"/>
                  </a:lnTo>
                  <a:lnTo>
                    <a:pt x="539" y="1425"/>
                  </a:lnTo>
                  <a:lnTo>
                    <a:pt x="547" y="1421"/>
                  </a:lnTo>
                  <a:lnTo>
                    <a:pt x="555" y="1417"/>
                  </a:lnTo>
                  <a:lnTo>
                    <a:pt x="563" y="1414"/>
                  </a:lnTo>
                  <a:lnTo>
                    <a:pt x="571" y="1410"/>
                  </a:lnTo>
                  <a:lnTo>
                    <a:pt x="580" y="1406"/>
                  </a:lnTo>
                  <a:lnTo>
                    <a:pt x="588" y="1402"/>
                  </a:lnTo>
                  <a:lnTo>
                    <a:pt x="597" y="1398"/>
                  </a:lnTo>
                  <a:lnTo>
                    <a:pt x="605" y="1394"/>
                  </a:lnTo>
                  <a:lnTo>
                    <a:pt x="614" y="1391"/>
                  </a:lnTo>
                  <a:lnTo>
                    <a:pt x="623" y="1387"/>
                  </a:lnTo>
                  <a:lnTo>
                    <a:pt x="631" y="1383"/>
                  </a:lnTo>
                  <a:lnTo>
                    <a:pt x="640" y="1379"/>
                  </a:lnTo>
                  <a:lnTo>
                    <a:pt x="649" y="1374"/>
                  </a:lnTo>
                  <a:lnTo>
                    <a:pt x="658" y="1370"/>
                  </a:lnTo>
                  <a:lnTo>
                    <a:pt x="667" y="1366"/>
                  </a:lnTo>
                  <a:lnTo>
                    <a:pt x="676" y="1362"/>
                  </a:lnTo>
                  <a:lnTo>
                    <a:pt x="685" y="1358"/>
                  </a:lnTo>
                  <a:lnTo>
                    <a:pt x="694" y="1354"/>
                  </a:lnTo>
                  <a:lnTo>
                    <a:pt x="703" y="1350"/>
                  </a:lnTo>
                  <a:lnTo>
                    <a:pt x="713" y="1345"/>
                  </a:lnTo>
                  <a:lnTo>
                    <a:pt x="722" y="1341"/>
                  </a:lnTo>
                  <a:lnTo>
                    <a:pt x="731" y="1337"/>
                  </a:lnTo>
                  <a:lnTo>
                    <a:pt x="741" y="1333"/>
                  </a:lnTo>
                  <a:lnTo>
                    <a:pt x="750" y="1328"/>
                  </a:lnTo>
                  <a:lnTo>
                    <a:pt x="759" y="1324"/>
                  </a:lnTo>
                  <a:lnTo>
                    <a:pt x="769" y="1320"/>
                  </a:lnTo>
                  <a:lnTo>
                    <a:pt x="778" y="1316"/>
                  </a:lnTo>
                  <a:lnTo>
                    <a:pt x="787" y="1311"/>
                  </a:lnTo>
                  <a:lnTo>
                    <a:pt x="797" y="1307"/>
                  </a:lnTo>
                  <a:lnTo>
                    <a:pt x="806" y="1303"/>
                  </a:lnTo>
                  <a:lnTo>
                    <a:pt x="816" y="1298"/>
                  </a:lnTo>
                  <a:lnTo>
                    <a:pt x="825" y="1294"/>
                  </a:lnTo>
                  <a:lnTo>
                    <a:pt x="835" y="1290"/>
                  </a:lnTo>
                  <a:lnTo>
                    <a:pt x="844" y="1286"/>
                  </a:lnTo>
                  <a:lnTo>
                    <a:pt x="854" y="1281"/>
                  </a:lnTo>
                  <a:lnTo>
                    <a:pt x="863" y="1277"/>
                  </a:lnTo>
                  <a:lnTo>
                    <a:pt x="872" y="1273"/>
                  </a:lnTo>
                  <a:lnTo>
                    <a:pt x="882" y="1268"/>
                  </a:lnTo>
                  <a:lnTo>
                    <a:pt x="891" y="1264"/>
                  </a:lnTo>
                  <a:lnTo>
                    <a:pt x="900" y="1260"/>
                  </a:lnTo>
                  <a:lnTo>
                    <a:pt x="910" y="1256"/>
                  </a:lnTo>
                  <a:lnTo>
                    <a:pt x="919" y="1251"/>
                  </a:lnTo>
                  <a:lnTo>
                    <a:pt x="928" y="1247"/>
                  </a:lnTo>
                  <a:lnTo>
                    <a:pt x="938" y="1243"/>
                  </a:lnTo>
                  <a:lnTo>
                    <a:pt x="947" y="1239"/>
                  </a:lnTo>
                  <a:lnTo>
                    <a:pt x="956" y="1235"/>
                  </a:lnTo>
                  <a:lnTo>
                    <a:pt x="965" y="1231"/>
                  </a:lnTo>
                  <a:lnTo>
                    <a:pt x="974" y="1226"/>
                  </a:lnTo>
                  <a:lnTo>
                    <a:pt x="983" y="1222"/>
                  </a:lnTo>
                  <a:lnTo>
                    <a:pt x="992" y="1218"/>
                  </a:lnTo>
                  <a:lnTo>
                    <a:pt x="1001" y="1214"/>
                  </a:lnTo>
                  <a:lnTo>
                    <a:pt x="1010" y="1210"/>
                  </a:lnTo>
                  <a:lnTo>
                    <a:pt x="1018" y="1206"/>
                  </a:lnTo>
                  <a:lnTo>
                    <a:pt x="1027" y="1202"/>
                  </a:lnTo>
                  <a:lnTo>
                    <a:pt x="1036" y="1198"/>
                  </a:lnTo>
                  <a:lnTo>
                    <a:pt x="1044" y="1194"/>
                  </a:lnTo>
                  <a:lnTo>
                    <a:pt x="1053" y="1190"/>
                  </a:lnTo>
                  <a:lnTo>
                    <a:pt x="1061" y="1187"/>
                  </a:lnTo>
                  <a:lnTo>
                    <a:pt x="1070" y="1183"/>
                  </a:lnTo>
                  <a:lnTo>
                    <a:pt x="1078" y="1179"/>
                  </a:lnTo>
                  <a:lnTo>
                    <a:pt x="1086" y="1175"/>
                  </a:lnTo>
                  <a:lnTo>
                    <a:pt x="1094" y="1172"/>
                  </a:lnTo>
                  <a:lnTo>
                    <a:pt x="1102" y="1168"/>
                  </a:lnTo>
                  <a:lnTo>
                    <a:pt x="1110" y="1164"/>
                  </a:lnTo>
                  <a:lnTo>
                    <a:pt x="1118" y="1161"/>
                  </a:lnTo>
                  <a:lnTo>
                    <a:pt x="1126" y="1157"/>
                  </a:lnTo>
                  <a:lnTo>
                    <a:pt x="1133" y="1154"/>
                  </a:lnTo>
                  <a:lnTo>
                    <a:pt x="1141" y="1150"/>
                  </a:lnTo>
                  <a:lnTo>
                    <a:pt x="1148" y="1147"/>
                  </a:lnTo>
                  <a:lnTo>
                    <a:pt x="1155" y="1144"/>
                  </a:lnTo>
                  <a:lnTo>
                    <a:pt x="1163" y="1140"/>
                  </a:lnTo>
                  <a:lnTo>
                    <a:pt x="1170" y="1137"/>
                  </a:lnTo>
                  <a:lnTo>
                    <a:pt x="1177" y="1134"/>
                  </a:lnTo>
                  <a:lnTo>
                    <a:pt x="1183" y="1131"/>
                  </a:lnTo>
                  <a:lnTo>
                    <a:pt x="1190" y="1128"/>
                  </a:lnTo>
                  <a:lnTo>
                    <a:pt x="1197" y="1125"/>
                  </a:lnTo>
                  <a:lnTo>
                    <a:pt x="1203" y="1122"/>
                  </a:lnTo>
                  <a:lnTo>
                    <a:pt x="1209" y="1119"/>
                  </a:lnTo>
                  <a:lnTo>
                    <a:pt x="1215" y="1116"/>
                  </a:lnTo>
                  <a:lnTo>
                    <a:pt x="1221" y="1114"/>
                  </a:lnTo>
                  <a:lnTo>
                    <a:pt x="1227" y="1111"/>
                  </a:lnTo>
                  <a:lnTo>
                    <a:pt x="1233" y="1108"/>
                  </a:lnTo>
                  <a:lnTo>
                    <a:pt x="1239" y="1106"/>
                  </a:lnTo>
                  <a:lnTo>
                    <a:pt x="1244" y="1103"/>
                  </a:lnTo>
                  <a:lnTo>
                    <a:pt x="1249" y="1101"/>
                  </a:lnTo>
                  <a:lnTo>
                    <a:pt x="1254" y="1099"/>
                  </a:lnTo>
                  <a:lnTo>
                    <a:pt x="1259" y="1096"/>
                  </a:lnTo>
                  <a:lnTo>
                    <a:pt x="1264" y="1094"/>
                  </a:lnTo>
                  <a:lnTo>
                    <a:pt x="1269" y="1092"/>
                  </a:lnTo>
                  <a:lnTo>
                    <a:pt x="1273" y="1090"/>
                  </a:lnTo>
                  <a:lnTo>
                    <a:pt x="1277" y="1088"/>
                  </a:lnTo>
                  <a:lnTo>
                    <a:pt x="1281" y="1086"/>
                  </a:lnTo>
                  <a:lnTo>
                    <a:pt x="1285" y="1085"/>
                  </a:lnTo>
                  <a:lnTo>
                    <a:pt x="1289" y="1083"/>
                  </a:lnTo>
                  <a:lnTo>
                    <a:pt x="1292" y="1081"/>
                  </a:lnTo>
                  <a:lnTo>
                    <a:pt x="1296" y="1080"/>
                  </a:lnTo>
                  <a:lnTo>
                    <a:pt x="1299" y="1078"/>
                  </a:lnTo>
                  <a:lnTo>
                    <a:pt x="1302" y="1077"/>
                  </a:lnTo>
                  <a:lnTo>
                    <a:pt x="1305" y="1076"/>
                  </a:lnTo>
                  <a:lnTo>
                    <a:pt x="1307" y="1075"/>
                  </a:lnTo>
                  <a:lnTo>
                    <a:pt x="1309" y="1074"/>
                  </a:lnTo>
                  <a:lnTo>
                    <a:pt x="1311" y="1073"/>
                  </a:lnTo>
                  <a:lnTo>
                    <a:pt x="1313" y="1072"/>
                  </a:lnTo>
                  <a:lnTo>
                    <a:pt x="1315" y="1071"/>
                  </a:lnTo>
                  <a:lnTo>
                    <a:pt x="1317" y="1070"/>
                  </a:lnTo>
                  <a:lnTo>
                    <a:pt x="1318" y="1070"/>
                  </a:lnTo>
                  <a:lnTo>
                    <a:pt x="1319" y="1069"/>
                  </a:lnTo>
                  <a:lnTo>
                    <a:pt x="1320" y="1069"/>
                  </a:lnTo>
                  <a:lnTo>
                    <a:pt x="1321" y="1069"/>
                  </a:lnTo>
                  <a:lnTo>
                    <a:pt x="1321" y="1068"/>
                  </a:lnTo>
                  <a:lnTo>
                    <a:pt x="1320" y="1064"/>
                  </a:lnTo>
                  <a:lnTo>
                    <a:pt x="1319" y="1060"/>
                  </a:lnTo>
                  <a:lnTo>
                    <a:pt x="1318" y="1056"/>
                  </a:lnTo>
                  <a:lnTo>
                    <a:pt x="1317" y="1051"/>
                  </a:lnTo>
                  <a:lnTo>
                    <a:pt x="1316" y="1046"/>
                  </a:lnTo>
                  <a:lnTo>
                    <a:pt x="1315" y="1041"/>
                  </a:lnTo>
                  <a:lnTo>
                    <a:pt x="1314" y="1036"/>
                  </a:lnTo>
                  <a:lnTo>
                    <a:pt x="1312" y="1031"/>
                  </a:lnTo>
                  <a:lnTo>
                    <a:pt x="1311" y="1025"/>
                  </a:lnTo>
                  <a:lnTo>
                    <a:pt x="1309" y="1019"/>
                  </a:lnTo>
                  <a:lnTo>
                    <a:pt x="1308" y="1014"/>
                  </a:lnTo>
                  <a:lnTo>
                    <a:pt x="1306" y="1008"/>
                  </a:lnTo>
                  <a:lnTo>
                    <a:pt x="1305" y="1002"/>
                  </a:lnTo>
                  <a:lnTo>
                    <a:pt x="1304" y="996"/>
                  </a:lnTo>
                  <a:lnTo>
                    <a:pt x="1302" y="990"/>
                  </a:lnTo>
                  <a:lnTo>
                    <a:pt x="1301" y="984"/>
                  </a:lnTo>
                  <a:lnTo>
                    <a:pt x="1299" y="977"/>
                  </a:lnTo>
                  <a:lnTo>
                    <a:pt x="1298" y="971"/>
                  </a:lnTo>
                  <a:lnTo>
                    <a:pt x="1297" y="965"/>
                  </a:lnTo>
                  <a:lnTo>
                    <a:pt x="1295" y="958"/>
                  </a:lnTo>
                  <a:lnTo>
                    <a:pt x="1294" y="952"/>
                  </a:lnTo>
                  <a:lnTo>
                    <a:pt x="1293" y="946"/>
                  </a:lnTo>
                  <a:lnTo>
                    <a:pt x="1292" y="939"/>
                  </a:lnTo>
                  <a:lnTo>
                    <a:pt x="1291" y="933"/>
                  </a:lnTo>
                  <a:lnTo>
                    <a:pt x="1291" y="926"/>
                  </a:lnTo>
                  <a:lnTo>
                    <a:pt x="1290" y="920"/>
                  </a:lnTo>
                  <a:lnTo>
                    <a:pt x="1290" y="914"/>
                  </a:lnTo>
                  <a:lnTo>
                    <a:pt x="1289" y="907"/>
                  </a:lnTo>
                  <a:lnTo>
                    <a:pt x="1289" y="901"/>
                  </a:lnTo>
                  <a:lnTo>
                    <a:pt x="1289" y="895"/>
                  </a:lnTo>
                  <a:lnTo>
                    <a:pt x="1289" y="889"/>
                  </a:lnTo>
                  <a:lnTo>
                    <a:pt x="1290" y="883"/>
                  </a:lnTo>
                  <a:lnTo>
                    <a:pt x="1291" y="877"/>
                  </a:lnTo>
                  <a:lnTo>
                    <a:pt x="1291" y="871"/>
                  </a:lnTo>
                  <a:lnTo>
                    <a:pt x="1293" y="865"/>
                  </a:lnTo>
                  <a:lnTo>
                    <a:pt x="1294" y="860"/>
                  </a:lnTo>
                  <a:lnTo>
                    <a:pt x="1296" y="854"/>
                  </a:lnTo>
                  <a:lnTo>
                    <a:pt x="1298" y="849"/>
                  </a:lnTo>
                  <a:lnTo>
                    <a:pt x="1300" y="844"/>
                  </a:lnTo>
                  <a:lnTo>
                    <a:pt x="1302" y="839"/>
                  </a:lnTo>
                  <a:lnTo>
                    <a:pt x="1305" y="834"/>
                  </a:lnTo>
                  <a:lnTo>
                    <a:pt x="1308" y="830"/>
                  </a:lnTo>
                  <a:lnTo>
                    <a:pt x="1311" y="825"/>
                  </a:lnTo>
                  <a:lnTo>
                    <a:pt x="1315" y="821"/>
                  </a:lnTo>
                  <a:lnTo>
                    <a:pt x="1319" y="817"/>
                  </a:lnTo>
                  <a:lnTo>
                    <a:pt x="1324" y="813"/>
                  </a:lnTo>
                  <a:lnTo>
                    <a:pt x="1328" y="810"/>
                  </a:lnTo>
                  <a:lnTo>
                    <a:pt x="1334" y="807"/>
                  </a:lnTo>
                  <a:lnTo>
                    <a:pt x="1339" y="803"/>
                  </a:lnTo>
                  <a:lnTo>
                    <a:pt x="1345" y="801"/>
                  </a:lnTo>
                  <a:lnTo>
                    <a:pt x="1350" y="798"/>
                  </a:lnTo>
                  <a:lnTo>
                    <a:pt x="1355" y="795"/>
                  </a:lnTo>
                  <a:lnTo>
                    <a:pt x="1360" y="792"/>
                  </a:lnTo>
                  <a:lnTo>
                    <a:pt x="1365" y="789"/>
                  </a:lnTo>
                  <a:lnTo>
                    <a:pt x="1370" y="787"/>
                  </a:lnTo>
                  <a:lnTo>
                    <a:pt x="1374" y="785"/>
                  </a:lnTo>
                  <a:lnTo>
                    <a:pt x="1379" y="782"/>
                  </a:lnTo>
                  <a:lnTo>
                    <a:pt x="1384" y="780"/>
                  </a:lnTo>
                  <a:lnTo>
                    <a:pt x="1388" y="778"/>
                  </a:lnTo>
                  <a:lnTo>
                    <a:pt x="1392" y="776"/>
                  </a:lnTo>
                  <a:lnTo>
                    <a:pt x="1397" y="775"/>
                  </a:lnTo>
                  <a:lnTo>
                    <a:pt x="1401" y="773"/>
                  </a:lnTo>
                  <a:lnTo>
                    <a:pt x="1405" y="772"/>
                  </a:lnTo>
                  <a:lnTo>
                    <a:pt x="1409" y="770"/>
                  </a:lnTo>
                  <a:lnTo>
                    <a:pt x="1414" y="769"/>
                  </a:lnTo>
                  <a:lnTo>
                    <a:pt x="1418" y="768"/>
                  </a:lnTo>
                  <a:lnTo>
                    <a:pt x="1422" y="767"/>
                  </a:lnTo>
                  <a:lnTo>
                    <a:pt x="1425" y="766"/>
                  </a:lnTo>
                  <a:lnTo>
                    <a:pt x="1429" y="766"/>
                  </a:lnTo>
                  <a:lnTo>
                    <a:pt x="1433" y="765"/>
                  </a:lnTo>
                  <a:lnTo>
                    <a:pt x="1437" y="764"/>
                  </a:lnTo>
                  <a:lnTo>
                    <a:pt x="1440" y="764"/>
                  </a:lnTo>
                  <a:lnTo>
                    <a:pt x="1444" y="764"/>
                  </a:lnTo>
                  <a:lnTo>
                    <a:pt x="1448" y="764"/>
                  </a:lnTo>
                  <a:lnTo>
                    <a:pt x="1451" y="764"/>
                  </a:lnTo>
                  <a:lnTo>
                    <a:pt x="1454" y="764"/>
                  </a:lnTo>
                  <a:lnTo>
                    <a:pt x="1458" y="764"/>
                  </a:lnTo>
                  <a:lnTo>
                    <a:pt x="1461" y="764"/>
                  </a:lnTo>
                  <a:lnTo>
                    <a:pt x="1464" y="764"/>
                  </a:lnTo>
                  <a:lnTo>
                    <a:pt x="1468" y="765"/>
                  </a:lnTo>
                  <a:lnTo>
                    <a:pt x="1471" y="765"/>
                  </a:lnTo>
                  <a:lnTo>
                    <a:pt x="1474" y="766"/>
                  </a:lnTo>
                  <a:lnTo>
                    <a:pt x="1477" y="767"/>
                  </a:lnTo>
                  <a:lnTo>
                    <a:pt x="1480" y="768"/>
                  </a:lnTo>
                  <a:lnTo>
                    <a:pt x="1483" y="769"/>
                  </a:lnTo>
                  <a:lnTo>
                    <a:pt x="1486" y="770"/>
                  </a:lnTo>
                  <a:lnTo>
                    <a:pt x="1489" y="771"/>
                  </a:lnTo>
                  <a:lnTo>
                    <a:pt x="1491" y="772"/>
                  </a:lnTo>
                  <a:lnTo>
                    <a:pt x="1494" y="773"/>
                  </a:lnTo>
                  <a:lnTo>
                    <a:pt x="1497" y="775"/>
                  </a:lnTo>
                  <a:lnTo>
                    <a:pt x="1500" y="776"/>
                  </a:lnTo>
                  <a:lnTo>
                    <a:pt x="1502" y="778"/>
                  </a:lnTo>
                  <a:lnTo>
                    <a:pt x="1505" y="779"/>
                  </a:lnTo>
                  <a:lnTo>
                    <a:pt x="1507" y="781"/>
                  </a:lnTo>
                  <a:lnTo>
                    <a:pt x="1510" y="783"/>
                  </a:lnTo>
                  <a:lnTo>
                    <a:pt x="1512" y="785"/>
                  </a:lnTo>
                  <a:lnTo>
                    <a:pt x="1515" y="787"/>
                  </a:lnTo>
                  <a:lnTo>
                    <a:pt x="1517" y="789"/>
                  </a:lnTo>
                  <a:lnTo>
                    <a:pt x="1519" y="791"/>
                  </a:lnTo>
                  <a:lnTo>
                    <a:pt x="1522" y="793"/>
                  </a:lnTo>
                  <a:lnTo>
                    <a:pt x="1524" y="795"/>
                  </a:lnTo>
                  <a:lnTo>
                    <a:pt x="1526" y="798"/>
                  </a:lnTo>
                  <a:lnTo>
                    <a:pt x="1528" y="800"/>
                  </a:lnTo>
                  <a:lnTo>
                    <a:pt x="1530" y="802"/>
                  </a:lnTo>
                  <a:lnTo>
                    <a:pt x="1532" y="805"/>
                  </a:lnTo>
                  <a:lnTo>
                    <a:pt x="1535" y="807"/>
                  </a:lnTo>
                  <a:lnTo>
                    <a:pt x="1537" y="810"/>
                  </a:lnTo>
                  <a:lnTo>
                    <a:pt x="1539" y="813"/>
                  </a:lnTo>
                  <a:lnTo>
                    <a:pt x="1541" y="816"/>
                  </a:lnTo>
                  <a:lnTo>
                    <a:pt x="1543" y="818"/>
                  </a:lnTo>
                  <a:lnTo>
                    <a:pt x="1544" y="821"/>
                  </a:lnTo>
                  <a:lnTo>
                    <a:pt x="1546" y="824"/>
                  </a:lnTo>
                  <a:lnTo>
                    <a:pt x="1548" y="827"/>
                  </a:lnTo>
                  <a:lnTo>
                    <a:pt x="1550" y="830"/>
                  </a:lnTo>
                  <a:lnTo>
                    <a:pt x="1552" y="833"/>
                  </a:lnTo>
                  <a:lnTo>
                    <a:pt x="1554" y="836"/>
                  </a:lnTo>
                  <a:lnTo>
                    <a:pt x="1555" y="839"/>
                  </a:lnTo>
                  <a:lnTo>
                    <a:pt x="1557" y="843"/>
                  </a:lnTo>
                  <a:lnTo>
                    <a:pt x="1559" y="846"/>
                  </a:lnTo>
                  <a:lnTo>
                    <a:pt x="1560" y="849"/>
                  </a:lnTo>
                  <a:lnTo>
                    <a:pt x="1562" y="853"/>
                  </a:lnTo>
                  <a:lnTo>
                    <a:pt x="1564" y="856"/>
                  </a:lnTo>
                  <a:lnTo>
                    <a:pt x="1565" y="859"/>
                  </a:lnTo>
                  <a:lnTo>
                    <a:pt x="1567" y="863"/>
                  </a:lnTo>
                  <a:lnTo>
                    <a:pt x="1568" y="866"/>
                  </a:lnTo>
                  <a:lnTo>
                    <a:pt x="1570" y="870"/>
                  </a:lnTo>
                  <a:lnTo>
                    <a:pt x="1571" y="873"/>
                  </a:lnTo>
                  <a:lnTo>
                    <a:pt x="1573" y="877"/>
                  </a:lnTo>
                  <a:lnTo>
                    <a:pt x="1574" y="880"/>
                  </a:lnTo>
                  <a:lnTo>
                    <a:pt x="1576" y="884"/>
                  </a:lnTo>
                  <a:lnTo>
                    <a:pt x="1577" y="888"/>
                  </a:lnTo>
                  <a:lnTo>
                    <a:pt x="1579" y="891"/>
                  </a:lnTo>
                  <a:lnTo>
                    <a:pt x="1580" y="895"/>
                  </a:lnTo>
                  <a:lnTo>
                    <a:pt x="1582" y="899"/>
                  </a:lnTo>
                  <a:lnTo>
                    <a:pt x="1583" y="903"/>
                  </a:lnTo>
                  <a:lnTo>
                    <a:pt x="1584" y="906"/>
                  </a:lnTo>
                  <a:lnTo>
                    <a:pt x="1586" y="910"/>
                  </a:lnTo>
                  <a:lnTo>
                    <a:pt x="1587" y="914"/>
                  </a:lnTo>
                  <a:lnTo>
                    <a:pt x="1589" y="918"/>
                  </a:lnTo>
                  <a:lnTo>
                    <a:pt x="1590" y="922"/>
                  </a:lnTo>
                  <a:lnTo>
                    <a:pt x="1591" y="925"/>
                  </a:lnTo>
                  <a:lnTo>
                    <a:pt x="1593" y="929"/>
                  </a:lnTo>
                  <a:lnTo>
                    <a:pt x="1594" y="933"/>
                  </a:lnTo>
                  <a:lnTo>
                    <a:pt x="1595" y="937"/>
                  </a:lnTo>
                  <a:lnTo>
                    <a:pt x="1596" y="941"/>
                  </a:lnTo>
                  <a:lnTo>
                    <a:pt x="1598" y="945"/>
                  </a:lnTo>
                  <a:lnTo>
                    <a:pt x="1599" y="949"/>
                  </a:lnTo>
                  <a:lnTo>
                    <a:pt x="1600" y="953"/>
                  </a:lnTo>
                  <a:lnTo>
                    <a:pt x="1602" y="956"/>
                  </a:lnTo>
                  <a:lnTo>
                    <a:pt x="1603" y="960"/>
                  </a:lnTo>
                  <a:lnTo>
                    <a:pt x="1604" y="964"/>
                  </a:lnTo>
                  <a:lnTo>
                    <a:pt x="1606" y="968"/>
                  </a:lnTo>
                  <a:lnTo>
                    <a:pt x="1607" y="972"/>
                  </a:lnTo>
                  <a:lnTo>
                    <a:pt x="1608" y="976"/>
                  </a:lnTo>
                  <a:lnTo>
                    <a:pt x="1609" y="980"/>
                  </a:lnTo>
                  <a:lnTo>
                    <a:pt x="1611" y="983"/>
                  </a:lnTo>
                  <a:lnTo>
                    <a:pt x="1612" y="987"/>
                  </a:lnTo>
                  <a:lnTo>
                    <a:pt x="1613" y="991"/>
                  </a:lnTo>
                  <a:lnTo>
                    <a:pt x="1615" y="995"/>
                  </a:lnTo>
                  <a:lnTo>
                    <a:pt x="1616" y="999"/>
                  </a:lnTo>
                  <a:lnTo>
                    <a:pt x="1617" y="1002"/>
                  </a:lnTo>
                  <a:lnTo>
                    <a:pt x="1619" y="1006"/>
                  </a:lnTo>
                  <a:lnTo>
                    <a:pt x="1620" y="1010"/>
                  </a:lnTo>
                  <a:lnTo>
                    <a:pt x="1621" y="1014"/>
                  </a:lnTo>
                  <a:lnTo>
                    <a:pt x="1623" y="1017"/>
                  </a:lnTo>
                  <a:lnTo>
                    <a:pt x="1624" y="1021"/>
                  </a:lnTo>
                  <a:lnTo>
                    <a:pt x="1625" y="1025"/>
                  </a:lnTo>
                  <a:lnTo>
                    <a:pt x="1627" y="1028"/>
                  </a:lnTo>
                  <a:lnTo>
                    <a:pt x="1628" y="1032"/>
                  </a:lnTo>
                  <a:lnTo>
                    <a:pt x="1630" y="1035"/>
                  </a:lnTo>
                  <a:lnTo>
                    <a:pt x="1631" y="1039"/>
                  </a:lnTo>
                  <a:lnTo>
                    <a:pt x="1633" y="1042"/>
                  </a:lnTo>
                  <a:lnTo>
                    <a:pt x="1634" y="1046"/>
                  </a:lnTo>
                  <a:lnTo>
                    <a:pt x="1635" y="1049"/>
                  </a:lnTo>
                  <a:lnTo>
                    <a:pt x="1637" y="1052"/>
                  </a:lnTo>
                  <a:lnTo>
                    <a:pt x="1638" y="1056"/>
                  </a:lnTo>
                  <a:lnTo>
                    <a:pt x="1640" y="1059"/>
                  </a:lnTo>
                  <a:lnTo>
                    <a:pt x="1642" y="1062"/>
                  </a:lnTo>
                  <a:lnTo>
                    <a:pt x="1643" y="1066"/>
                  </a:lnTo>
                  <a:lnTo>
                    <a:pt x="1645" y="1069"/>
                  </a:lnTo>
                  <a:lnTo>
                    <a:pt x="1646" y="1072"/>
                  </a:lnTo>
                  <a:lnTo>
                    <a:pt x="1648" y="1075"/>
                  </a:lnTo>
                  <a:lnTo>
                    <a:pt x="1650" y="1078"/>
                  </a:lnTo>
                  <a:lnTo>
                    <a:pt x="1651" y="1081"/>
                  </a:lnTo>
                  <a:lnTo>
                    <a:pt x="1653" y="1084"/>
                  </a:lnTo>
                  <a:lnTo>
                    <a:pt x="1655" y="1087"/>
                  </a:lnTo>
                  <a:lnTo>
                    <a:pt x="1656" y="1089"/>
                  </a:lnTo>
                  <a:lnTo>
                    <a:pt x="1658" y="1092"/>
                  </a:lnTo>
                  <a:lnTo>
                    <a:pt x="1660" y="1095"/>
                  </a:lnTo>
                  <a:lnTo>
                    <a:pt x="1662" y="1097"/>
                  </a:lnTo>
                  <a:lnTo>
                    <a:pt x="1664" y="1100"/>
                  </a:lnTo>
                  <a:lnTo>
                    <a:pt x="1666" y="1102"/>
                  </a:lnTo>
                  <a:lnTo>
                    <a:pt x="1668" y="1105"/>
                  </a:lnTo>
                  <a:lnTo>
                    <a:pt x="1670" y="1107"/>
                  </a:lnTo>
                  <a:lnTo>
                    <a:pt x="1672" y="1109"/>
                  </a:lnTo>
                  <a:lnTo>
                    <a:pt x="1674" y="1112"/>
                  </a:lnTo>
                  <a:lnTo>
                    <a:pt x="1676" y="1114"/>
                  </a:lnTo>
                  <a:lnTo>
                    <a:pt x="1678" y="1116"/>
                  </a:lnTo>
                  <a:lnTo>
                    <a:pt x="1680" y="1118"/>
                  </a:lnTo>
                  <a:lnTo>
                    <a:pt x="1682" y="1120"/>
                  </a:lnTo>
                  <a:lnTo>
                    <a:pt x="1684" y="1122"/>
                  </a:lnTo>
                  <a:lnTo>
                    <a:pt x="1686" y="1123"/>
                  </a:lnTo>
                  <a:lnTo>
                    <a:pt x="1689" y="1125"/>
                  </a:lnTo>
                  <a:lnTo>
                    <a:pt x="1691" y="1127"/>
                  </a:lnTo>
                  <a:lnTo>
                    <a:pt x="1693" y="1128"/>
                  </a:lnTo>
                  <a:lnTo>
                    <a:pt x="1696" y="1130"/>
                  </a:lnTo>
                  <a:lnTo>
                    <a:pt x="1698" y="1131"/>
                  </a:lnTo>
                  <a:lnTo>
                    <a:pt x="1701" y="1132"/>
                  </a:lnTo>
                  <a:lnTo>
                    <a:pt x="1703" y="1134"/>
                  </a:lnTo>
                  <a:lnTo>
                    <a:pt x="1706" y="1135"/>
                  </a:lnTo>
                  <a:lnTo>
                    <a:pt x="1708" y="1136"/>
                  </a:lnTo>
                  <a:lnTo>
                    <a:pt x="1711" y="1137"/>
                  </a:lnTo>
                  <a:lnTo>
                    <a:pt x="1714" y="1137"/>
                  </a:lnTo>
                  <a:lnTo>
                    <a:pt x="1716" y="1138"/>
                  </a:lnTo>
                  <a:lnTo>
                    <a:pt x="1719" y="1139"/>
                  </a:lnTo>
                  <a:lnTo>
                    <a:pt x="1722" y="1139"/>
                  </a:lnTo>
                  <a:lnTo>
                    <a:pt x="1725" y="1140"/>
                  </a:lnTo>
                  <a:lnTo>
                    <a:pt x="1728" y="1140"/>
                  </a:lnTo>
                  <a:lnTo>
                    <a:pt x="1731" y="1140"/>
                  </a:lnTo>
                  <a:lnTo>
                    <a:pt x="1734" y="1140"/>
                  </a:lnTo>
                  <a:lnTo>
                    <a:pt x="1737" y="1141"/>
                  </a:lnTo>
                  <a:lnTo>
                    <a:pt x="1740" y="1140"/>
                  </a:lnTo>
                  <a:lnTo>
                    <a:pt x="1743" y="1140"/>
                  </a:lnTo>
                  <a:lnTo>
                    <a:pt x="1746" y="1140"/>
                  </a:lnTo>
                  <a:lnTo>
                    <a:pt x="1750" y="1140"/>
                  </a:lnTo>
                  <a:lnTo>
                    <a:pt x="1753" y="1139"/>
                  </a:lnTo>
                  <a:lnTo>
                    <a:pt x="1756" y="1138"/>
                  </a:lnTo>
                  <a:lnTo>
                    <a:pt x="1760" y="1138"/>
                  </a:lnTo>
                  <a:lnTo>
                    <a:pt x="1763" y="1137"/>
                  </a:lnTo>
                  <a:lnTo>
                    <a:pt x="1767" y="1136"/>
                  </a:lnTo>
                  <a:lnTo>
                    <a:pt x="1770" y="1135"/>
                  </a:lnTo>
                  <a:lnTo>
                    <a:pt x="1774" y="1133"/>
                  </a:lnTo>
                  <a:lnTo>
                    <a:pt x="1778" y="1132"/>
                  </a:lnTo>
                  <a:lnTo>
                    <a:pt x="1782" y="1131"/>
                  </a:lnTo>
                  <a:lnTo>
                    <a:pt x="1785" y="1129"/>
                  </a:lnTo>
                  <a:lnTo>
                    <a:pt x="1789" y="1127"/>
                  </a:lnTo>
                  <a:lnTo>
                    <a:pt x="1796" y="1125"/>
                  </a:lnTo>
                  <a:lnTo>
                    <a:pt x="1802" y="1122"/>
                  </a:lnTo>
                  <a:lnTo>
                    <a:pt x="1808" y="1120"/>
                  </a:lnTo>
                  <a:lnTo>
                    <a:pt x="1814" y="1117"/>
                  </a:lnTo>
                  <a:lnTo>
                    <a:pt x="1819" y="1114"/>
                  </a:lnTo>
                  <a:lnTo>
                    <a:pt x="1824" y="1112"/>
                  </a:lnTo>
                  <a:lnTo>
                    <a:pt x="1830" y="1109"/>
                  </a:lnTo>
                  <a:lnTo>
                    <a:pt x="1834" y="1106"/>
                  </a:lnTo>
                  <a:lnTo>
                    <a:pt x="1839" y="1103"/>
                  </a:lnTo>
                  <a:lnTo>
                    <a:pt x="1843" y="1100"/>
                  </a:lnTo>
                  <a:lnTo>
                    <a:pt x="1848" y="1097"/>
                  </a:lnTo>
                  <a:lnTo>
                    <a:pt x="1851" y="1093"/>
                  </a:lnTo>
                  <a:lnTo>
                    <a:pt x="1855" y="1090"/>
                  </a:lnTo>
                  <a:lnTo>
                    <a:pt x="1859" y="1087"/>
                  </a:lnTo>
                  <a:lnTo>
                    <a:pt x="1862" y="1083"/>
                  </a:lnTo>
                  <a:lnTo>
                    <a:pt x="1865" y="1080"/>
                  </a:lnTo>
                  <a:lnTo>
                    <a:pt x="1868" y="1076"/>
                  </a:lnTo>
                  <a:lnTo>
                    <a:pt x="1871" y="1073"/>
                  </a:lnTo>
                  <a:lnTo>
                    <a:pt x="1874" y="1069"/>
                  </a:lnTo>
                  <a:lnTo>
                    <a:pt x="1876" y="1065"/>
                  </a:lnTo>
                  <a:lnTo>
                    <a:pt x="1879" y="1062"/>
                  </a:lnTo>
                  <a:lnTo>
                    <a:pt x="1881" y="1058"/>
                  </a:lnTo>
                  <a:lnTo>
                    <a:pt x="1883" y="1054"/>
                  </a:lnTo>
                  <a:lnTo>
                    <a:pt x="1885" y="1050"/>
                  </a:lnTo>
                  <a:lnTo>
                    <a:pt x="1886" y="1046"/>
                  </a:lnTo>
                  <a:lnTo>
                    <a:pt x="1888" y="1042"/>
                  </a:lnTo>
                  <a:lnTo>
                    <a:pt x="1889" y="1038"/>
                  </a:lnTo>
                  <a:lnTo>
                    <a:pt x="1890" y="1034"/>
                  </a:lnTo>
                  <a:lnTo>
                    <a:pt x="1891" y="1030"/>
                  </a:lnTo>
                  <a:lnTo>
                    <a:pt x="1892" y="1026"/>
                  </a:lnTo>
                  <a:lnTo>
                    <a:pt x="1893" y="1022"/>
                  </a:lnTo>
                  <a:lnTo>
                    <a:pt x="1893" y="1018"/>
                  </a:lnTo>
                  <a:lnTo>
                    <a:pt x="1894" y="1013"/>
                  </a:lnTo>
                  <a:lnTo>
                    <a:pt x="1894" y="1009"/>
                  </a:lnTo>
                  <a:lnTo>
                    <a:pt x="1895" y="1005"/>
                  </a:lnTo>
                  <a:lnTo>
                    <a:pt x="1895" y="1000"/>
                  </a:lnTo>
                  <a:lnTo>
                    <a:pt x="1895" y="996"/>
                  </a:lnTo>
                  <a:lnTo>
                    <a:pt x="1895" y="992"/>
                  </a:lnTo>
                  <a:lnTo>
                    <a:pt x="1894" y="987"/>
                  </a:lnTo>
                  <a:lnTo>
                    <a:pt x="1894" y="983"/>
                  </a:lnTo>
                  <a:lnTo>
                    <a:pt x="1894" y="978"/>
                  </a:lnTo>
                  <a:lnTo>
                    <a:pt x="1893" y="974"/>
                  </a:lnTo>
                  <a:lnTo>
                    <a:pt x="1893" y="969"/>
                  </a:lnTo>
                  <a:lnTo>
                    <a:pt x="1892" y="965"/>
                  </a:lnTo>
                  <a:lnTo>
                    <a:pt x="1891" y="960"/>
                  </a:lnTo>
                  <a:lnTo>
                    <a:pt x="1890" y="955"/>
                  </a:lnTo>
                  <a:lnTo>
                    <a:pt x="1889" y="951"/>
                  </a:lnTo>
                  <a:lnTo>
                    <a:pt x="1888" y="946"/>
                  </a:lnTo>
                  <a:lnTo>
                    <a:pt x="1887" y="942"/>
                  </a:lnTo>
                  <a:lnTo>
                    <a:pt x="1886" y="937"/>
                  </a:lnTo>
                  <a:lnTo>
                    <a:pt x="1885" y="932"/>
                  </a:lnTo>
                  <a:lnTo>
                    <a:pt x="1883" y="928"/>
                  </a:lnTo>
                  <a:lnTo>
                    <a:pt x="1882" y="923"/>
                  </a:lnTo>
                  <a:lnTo>
                    <a:pt x="1881" y="918"/>
                  </a:lnTo>
                  <a:lnTo>
                    <a:pt x="1879" y="914"/>
                  </a:lnTo>
                  <a:lnTo>
                    <a:pt x="1878" y="909"/>
                  </a:lnTo>
                  <a:lnTo>
                    <a:pt x="1876" y="904"/>
                  </a:lnTo>
                  <a:lnTo>
                    <a:pt x="1874" y="900"/>
                  </a:lnTo>
                  <a:lnTo>
                    <a:pt x="1873" y="895"/>
                  </a:lnTo>
                  <a:lnTo>
                    <a:pt x="1871" y="890"/>
                  </a:lnTo>
                  <a:lnTo>
                    <a:pt x="1869" y="886"/>
                  </a:lnTo>
                  <a:lnTo>
                    <a:pt x="1868" y="881"/>
                  </a:lnTo>
                  <a:lnTo>
                    <a:pt x="1866" y="876"/>
                  </a:lnTo>
                  <a:lnTo>
                    <a:pt x="1864" y="872"/>
                  </a:lnTo>
                  <a:lnTo>
                    <a:pt x="1862" y="867"/>
                  </a:lnTo>
                  <a:lnTo>
                    <a:pt x="1860" y="862"/>
                  </a:lnTo>
                  <a:lnTo>
                    <a:pt x="1859" y="858"/>
                  </a:lnTo>
                  <a:lnTo>
                    <a:pt x="1857" y="853"/>
                  </a:lnTo>
                  <a:lnTo>
                    <a:pt x="1855" y="849"/>
                  </a:lnTo>
                  <a:lnTo>
                    <a:pt x="1853" y="844"/>
                  </a:lnTo>
                  <a:lnTo>
                    <a:pt x="1851" y="839"/>
                  </a:lnTo>
                  <a:lnTo>
                    <a:pt x="1850" y="835"/>
                  </a:lnTo>
                  <a:lnTo>
                    <a:pt x="1848" y="830"/>
                  </a:lnTo>
                  <a:lnTo>
                    <a:pt x="1846" y="826"/>
                  </a:lnTo>
                  <a:lnTo>
                    <a:pt x="1844" y="822"/>
                  </a:lnTo>
                  <a:lnTo>
                    <a:pt x="1842" y="817"/>
                  </a:lnTo>
                  <a:lnTo>
                    <a:pt x="1841" y="813"/>
                  </a:lnTo>
                  <a:lnTo>
                    <a:pt x="1839" y="808"/>
                  </a:lnTo>
                  <a:lnTo>
                    <a:pt x="1837" y="804"/>
                  </a:lnTo>
                  <a:lnTo>
                    <a:pt x="1836" y="800"/>
                  </a:lnTo>
                  <a:lnTo>
                    <a:pt x="1834" y="795"/>
                  </a:lnTo>
                  <a:lnTo>
                    <a:pt x="1833" y="791"/>
                  </a:lnTo>
                  <a:lnTo>
                    <a:pt x="1831" y="787"/>
                  </a:lnTo>
                  <a:lnTo>
                    <a:pt x="1830" y="783"/>
                  </a:lnTo>
                  <a:lnTo>
                    <a:pt x="1828" y="779"/>
                  </a:lnTo>
                  <a:lnTo>
                    <a:pt x="1827" y="775"/>
                  </a:lnTo>
                  <a:lnTo>
                    <a:pt x="1826" y="771"/>
                  </a:lnTo>
                  <a:lnTo>
                    <a:pt x="1825" y="767"/>
                  </a:lnTo>
                  <a:lnTo>
                    <a:pt x="1824" y="763"/>
                  </a:lnTo>
                  <a:lnTo>
                    <a:pt x="1823" y="759"/>
                  </a:lnTo>
                  <a:lnTo>
                    <a:pt x="1822" y="755"/>
                  </a:lnTo>
                  <a:lnTo>
                    <a:pt x="1821" y="751"/>
                  </a:lnTo>
                  <a:lnTo>
                    <a:pt x="1820" y="747"/>
                  </a:lnTo>
                  <a:lnTo>
                    <a:pt x="1819" y="744"/>
                  </a:lnTo>
                  <a:lnTo>
                    <a:pt x="1819" y="740"/>
                  </a:lnTo>
                  <a:lnTo>
                    <a:pt x="1818" y="736"/>
                  </a:lnTo>
                  <a:lnTo>
                    <a:pt x="1818" y="733"/>
                  </a:lnTo>
                  <a:lnTo>
                    <a:pt x="1817" y="729"/>
                  </a:lnTo>
                  <a:lnTo>
                    <a:pt x="1817" y="726"/>
                  </a:lnTo>
                  <a:lnTo>
                    <a:pt x="1817" y="723"/>
                  </a:lnTo>
                  <a:lnTo>
                    <a:pt x="1817" y="719"/>
                  </a:lnTo>
                  <a:lnTo>
                    <a:pt x="1817" y="716"/>
                  </a:lnTo>
                  <a:lnTo>
                    <a:pt x="1817" y="713"/>
                  </a:lnTo>
                  <a:lnTo>
                    <a:pt x="1818" y="710"/>
                  </a:lnTo>
                  <a:lnTo>
                    <a:pt x="1818" y="707"/>
                  </a:lnTo>
                  <a:lnTo>
                    <a:pt x="1819" y="704"/>
                  </a:lnTo>
                  <a:lnTo>
                    <a:pt x="1819" y="701"/>
                  </a:lnTo>
                  <a:lnTo>
                    <a:pt x="1820" y="698"/>
                  </a:lnTo>
                  <a:lnTo>
                    <a:pt x="1821" y="695"/>
                  </a:lnTo>
                  <a:lnTo>
                    <a:pt x="1822" y="693"/>
                  </a:lnTo>
                  <a:lnTo>
                    <a:pt x="1824" y="690"/>
                  </a:lnTo>
                  <a:lnTo>
                    <a:pt x="1825" y="687"/>
                  </a:lnTo>
                  <a:lnTo>
                    <a:pt x="1827" y="685"/>
                  </a:lnTo>
                  <a:lnTo>
                    <a:pt x="1829" y="683"/>
                  </a:lnTo>
                  <a:lnTo>
                    <a:pt x="1831" y="680"/>
                  </a:lnTo>
                  <a:lnTo>
                    <a:pt x="1833" y="678"/>
                  </a:lnTo>
                  <a:lnTo>
                    <a:pt x="1835" y="676"/>
                  </a:lnTo>
                  <a:lnTo>
                    <a:pt x="1837" y="674"/>
                  </a:lnTo>
                  <a:lnTo>
                    <a:pt x="1848" y="668"/>
                  </a:lnTo>
                  <a:lnTo>
                    <a:pt x="1858" y="662"/>
                  </a:lnTo>
                  <a:lnTo>
                    <a:pt x="1867" y="657"/>
                  </a:lnTo>
                  <a:lnTo>
                    <a:pt x="1877" y="651"/>
                  </a:lnTo>
                  <a:lnTo>
                    <a:pt x="1885" y="646"/>
                  </a:lnTo>
                  <a:lnTo>
                    <a:pt x="1894" y="641"/>
                  </a:lnTo>
                  <a:lnTo>
                    <a:pt x="1902" y="637"/>
                  </a:lnTo>
                  <a:lnTo>
                    <a:pt x="1909" y="632"/>
                  </a:lnTo>
                  <a:lnTo>
                    <a:pt x="1916" y="628"/>
                  </a:lnTo>
                  <a:lnTo>
                    <a:pt x="1923" y="624"/>
                  </a:lnTo>
                  <a:lnTo>
                    <a:pt x="1930" y="621"/>
                  </a:lnTo>
                  <a:lnTo>
                    <a:pt x="1937" y="617"/>
                  </a:lnTo>
                  <a:lnTo>
                    <a:pt x="1943" y="614"/>
                  </a:lnTo>
                  <a:lnTo>
                    <a:pt x="1949" y="610"/>
                  </a:lnTo>
                  <a:lnTo>
                    <a:pt x="1955" y="607"/>
                  </a:lnTo>
                  <a:lnTo>
                    <a:pt x="1960" y="604"/>
                  </a:lnTo>
                  <a:lnTo>
                    <a:pt x="1966" y="601"/>
                  </a:lnTo>
                  <a:lnTo>
                    <a:pt x="1971" y="598"/>
                  </a:lnTo>
                  <a:lnTo>
                    <a:pt x="1976" y="596"/>
                  </a:lnTo>
                  <a:lnTo>
                    <a:pt x="1981" y="593"/>
                  </a:lnTo>
                  <a:lnTo>
                    <a:pt x="1985" y="591"/>
                  </a:lnTo>
                  <a:lnTo>
                    <a:pt x="1990" y="588"/>
                  </a:lnTo>
                  <a:lnTo>
                    <a:pt x="1995" y="586"/>
                  </a:lnTo>
                  <a:lnTo>
                    <a:pt x="1999" y="584"/>
                  </a:lnTo>
                  <a:lnTo>
                    <a:pt x="2004" y="581"/>
                  </a:lnTo>
                  <a:lnTo>
                    <a:pt x="2009" y="579"/>
                  </a:lnTo>
                  <a:lnTo>
                    <a:pt x="2014" y="577"/>
                  </a:lnTo>
                  <a:lnTo>
                    <a:pt x="2019" y="575"/>
                  </a:lnTo>
                  <a:lnTo>
                    <a:pt x="2024" y="572"/>
                  </a:lnTo>
                  <a:lnTo>
                    <a:pt x="2029" y="570"/>
                  </a:lnTo>
                  <a:lnTo>
                    <a:pt x="2034" y="568"/>
                  </a:lnTo>
                  <a:lnTo>
                    <a:pt x="2039" y="566"/>
                  </a:lnTo>
                  <a:lnTo>
                    <a:pt x="2045" y="563"/>
                  </a:lnTo>
                  <a:lnTo>
                    <a:pt x="2050" y="561"/>
                  </a:lnTo>
                  <a:lnTo>
                    <a:pt x="2056" y="558"/>
                  </a:lnTo>
                  <a:lnTo>
                    <a:pt x="2062" y="556"/>
                  </a:lnTo>
                  <a:lnTo>
                    <a:pt x="2068" y="553"/>
                  </a:lnTo>
                  <a:lnTo>
                    <a:pt x="2075" y="551"/>
                  </a:lnTo>
                  <a:lnTo>
                    <a:pt x="2082" y="548"/>
                  </a:lnTo>
                  <a:lnTo>
                    <a:pt x="2088" y="542"/>
                  </a:lnTo>
                  <a:lnTo>
                    <a:pt x="2094" y="536"/>
                  </a:lnTo>
                  <a:lnTo>
                    <a:pt x="2100" y="530"/>
                  </a:lnTo>
                  <a:lnTo>
                    <a:pt x="2104" y="523"/>
                  </a:lnTo>
                  <a:lnTo>
                    <a:pt x="2108" y="517"/>
                  </a:lnTo>
                  <a:lnTo>
                    <a:pt x="2112" y="511"/>
                  </a:lnTo>
                  <a:lnTo>
                    <a:pt x="2114" y="504"/>
                  </a:lnTo>
                  <a:lnTo>
                    <a:pt x="2116" y="498"/>
                  </a:lnTo>
                  <a:lnTo>
                    <a:pt x="2118" y="492"/>
                  </a:lnTo>
                  <a:lnTo>
                    <a:pt x="2119" y="485"/>
                  </a:lnTo>
                  <a:lnTo>
                    <a:pt x="2119" y="479"/>
                  </a:lnTo>
                  <a:lnTo>
                    <a:pt x="2119" y="473"/>
                  </a:lnTo>
                  <a:lnTo>
                    <a:pt x="2119" y="467"/>
                  </a:lnTo>
                  <a:lnTo>
                    <a:pt x="2118" y="461"/>
                  </a:lnTo>
                  <a:lnTo>
                    <a:pt x="2117" y="455"/>
                  </a:lnTo>
                  <a:lnTo>
                    <a:pt x="2115" y="449"/>
                  </a:lnTo>
                  <a:lnTo>
                    <a:pt x="2113" y="443"/>
                  </a:lnTo>
                  <a:lnTo>
                    <a:pt x="2111" y="438"/>
                  </a:lnTo>
                  <a:lnTo>
                    <a:pt x="2108" y="432"/>
                  </a:lnTo>
                  <a:lnTo>
                    <a:pt x="2107" y="427"/>
                  </a:lnTo>
                  <a:lnTo>
                    <a:pt x="2107" y="422"/>
                  </a:lnTo>
                  <a:lnTo>
                    <a:pt x="2106" y="417"/>
                  </a:lnTo>
                  <a:lnTo>
                    <a:pt x="2104" y="412"/>
                  </a:lnTo>
                  <a:lnTo>
                    <a:pt x="2103" y="407"/>
                  </a:lnTo>
                  <a:lnTo>
                    <a:pt x="2101" y="401"/>
                  </a:lnTo>
                  <a:lnTo>
                    <a:pt x="2100" y="396"/>
                  </a:lnTo>
                  <a:lnTo>
                    <a:pt x="2098" y="391"/>
                  </a:lnTo>
                  <a:lnTo>
                    <a:pt x="2095" y="385"/>
                  </a:lnTo>
                  <a:lnTo>
                    <a:pt x="2093" y="380"/>
                  </a:lnTo>
                  <a:lnTo>
                    <a:pt x="2090" y="374"/>
                  </a:lnTo>
                  <a:lnTo>
                    <a:pt x="2087" y="368"/>
                  </a:lnTo>
                  <a:lnTo>
                    <a:pt x="2084" y="362"/>
                  </a:lnTo>
                  <a:lnTo>
                    <a:pt x="2080" y="355"/>
                  </a:lnTo>
                  <a:lnTo>
                    <a:pt x="2076" y="349"/>
                  </a:lnTo>
                  <a:lnTo>
                    <a:pt x="2072" y="342"/>
                  </a:lnTo>
                  <a:lnTo>
                    <a:pt x="2068" y="335"/>
                  </a:lnTo>
                  <a:lnTo>
                    <a:pt x="2063" y="327"/>
                  </a:lnTo>
                  <a:lnTo>
                    <a:pt x="2058" y="319"/>
                  </a:lnTo>
                  <a:lnTo>
                    <a:pt x="2052" y="311"/>
                  </a:lnTo>
                  <a:lnTo>
                    <a:pt x="2047" y="302"/>
                  </a:lnTo>
                  <a:lnTo>
                    <a:pt x="2041" y="293"/>
                  </a:lnTo>
                  <a:lnTo>
                    <a:pt x="2038" y="288"/>
                  </a:lnTo>
                  <a:lnTo>
                    <a:pt x="2036" y="283"/>
                  </a:lnTo>
                  <a:lnTo>
                    <a:pt x="2033" y="279"/>
                  </a:lnTo>
                  <a:lnTo>
                    <a:pt x="2030" y="275"/>
                  </a:lnTo>
                  <a:lnTo>
                    <a:pt x="2027" y="271"/>
                  </a:lnTo>
                  <a:lnTo>
                    <a:pt x="2024" y="267"/>
                  </a:lnTo>
                  <a:lnTo>
                    <a:pt x="2021" y="264"/>
                  </a:lnTo>
                  <a:lnTo>
                    <a:pt x="2017" y="261"/>
                  </a:lnTo>
                  <a:lnTo>
                    <a:pt x="2014" y="259"/>
                  </a:lnTo>
                  <a:lnTo>
                    <a:pt x="2010" y="256"/>
                  </a:lnTo>
                  <a:lnTo>
                    <a:pt x="2006" y="254"/>
                  </a:lnTo>
                  <a:lnTo>
                    <a:pt x="2003" y="253"/>
                  </a:lnTo>
                  <a:lnTo>
                    <a:pt x="1999" y="251"/>
                  </a:lnTo>
                  <a:lnTo>
                    <a:pt x="1994" y="250"/>
                  </a:lnTo>
                  <a:lnTo>
                    <a:pt x="1990" y="249"/>
                  </a:lnTo>
                  <a:lnTo>
                    <a:pt x="1986" y="248"/>
                  </a:lnTo>
                  <a:lnTo>
                    <a:pt x="1983" y="248"/>
                  </a:lnTo>
                  <a:lnTo>
                    <a:pt x="1978" y="247"/>
                  </a:lnTo>
                  <a:lnTo>
                    <a:pt x="1974" y="247"/>
                  </a:lnTo>
                  <a:lnTo>
                    <a:pt x="1969" y="247"/>
                  </a:lnTo>
                  <a:lnTo>
                    <a:pt x="1964" y="248"/>
                  </a:lnTo>
                  <a:lnTo>
                    <a:pt x="1960" y="248"/>
                  </a:lnTo>
                  <a:lnTo>
                    <a:pt x="1955" y="249"/>
                  </a:lnTo>
                  <a:lnTo>
                    <a:pt x="1950" y="250"/>
                  </a:lnTo>
                  <a:lnTo>
                    <a:pt x="1945" y="251"/>
                  </a:lnTo>
                  <a:lnTo>
                    <a:pt x="1940" y="252"/>
                  </a:lnTo>
                  <a:lnTo>
                    <a:pt x="1935" y="254"/>
                  </a:lnTo>
                  <a:lnTo>
                    <a:pt x="1929" y="255"/>
                  </a:lnTo>
                  <a:lnTo>
                    <a:pt x="1924" y="257"/>
                  </a:lnTo>
                  <a:lnTo>
                    <a:pt x="1919" y="259"/>
                  </a:lnTo>
                  <a:lnTo>
                    <a:pt x="1914" y="261"/>
                  </a:lnTo>
                  <a:lnTo>
                    <a:pt x="1908" y="263"/>
                  </a:lnTo>
                  <a:lnTo>
                    <a:pt x="1903" y="265"/>
                  </a:lnTo>
                  <a:lnTo>
                    <a:pt x="1898" y="268"/>
                  </a:lnTo>
                  <a:lnTo>
                    <a:pt x="1892" y="270"/>
                  </a:lnTo>
                  <a:lnTo>
                    <a:pt x="1887" y="273"/>
                  </a:lnTo>
                  <a:lnTo>
                    <a:pt x="1881" y="276"/>
                  </a:lnTo>
                  <a:lnTo>
                    <a:pt x="1876" y="278"/>
                  </a:lnTo>
                  <a:lnTo>
                    <a:pt x="1870" y="281"/>
                  </a:lnTo>
                  <a:lnTo>
                    <a:pt x="1865" y="284"/>
                  </a:lnTo>
                  <a:lnTo>
                    <a:pt x="1860" y="287"/>
                  </a:lnTo>
                  <a:lnTo>
                    <a:pt x="1854" y="290"/>
                  </a:lnTo>
                  <a:lnTo>
                    <a:pt x="1849" y="293"/>
                  </a:lnTo>
                  <a:lnTo>
                    <a:pt x="1843" y="297"/>
                  </a:lnTo>
                  <a:lnTo>
                    <a:pt x="1838" y="300"/>
                  </a:lnTo>
                  <a:lnTo>
                    <a:pt x="1832" y="303"/>
                  </a:lnTo>
                  <a:lnTo>
                    <a:pt x="1827" y="306"/>
                  </a:lnTo>
                  <a:lnTo>
                    <a:pt x="1821" y="310"/>
                  </a:lnTo>
                  <a:lnTo>
                    <a:pt x="1816" y="313"/>
                  </a:lnTo>
                  <a:lnTo>
                    <a:pt x="1811" y="316"/>
                  </a:lnTo>
                  <a:lnTo>
                    <a:pt x="1805" y="319"/>
                  </a:lnTo>
                  <a:lnTo>
                    <a:pt x="1800" y="323"/>
                  </a:lnTo>
                  <a:lnTo>
                    <a:pt x="1795" y="326"/>
                  </a:lnTo>
                  <a:lnTo>
                    <a:pt x="1790" y="329"/>
                  </a:lnTo>
                  <a:lnTo>
                    <a:pt x="1784" y="333"/>
                  </a:lnTo>
                  <a:lnTo>
                    <a:pt x="1779" y="336"/>
                  </a:lnTo>
                  <a:lnTo>
                    <a:pt x="1774" y="339"/>
                  </a:lnTo>
                  <a:lnTo>
                    <a:pt x="1769" y="342"/>
                  </a:lnTo>
                  <a:lnTo>
                    <a:pt x="1764" y="345"/>
                  </a:lnTo>
                  <a:lnTo>
                    <a:pt x="1760" y="348"/>
                  </a:lnTo>
                  <a:lnTo>
                    <a:pt x="1755" y="351"/>
                  </a:lnTo>
                  <a:lnTo>
                    <a:pt x="1750" y="354"/>
                  </a:lnTo>
                  <a:lnTo>
                    <a:pt x="1746" y="356"/>
                  </a:lnTo>
                  <a:lnTo>
                    <a:pt x="1741" y="359"/>
                  </a:lnTo>
                  <a:lnTo>
                    <a:pt x="1737" y="362"/>
                  </a:lnTo>
                  <a:lnTo>
                    <a:pt x="1732" y="364"/>
                  </a:lnTo>
                  <a:lnTo>
                    <a:pt x="1728" y="366"/>
                  </a:lnTo>
                  <a:lnTo>
                    <a:pt x="1724" y="368"/>
                  </a:lnTo>
                  <a:lnTo>
                    <a:pt x="1720" y="371"/>
                  </a:lnTo>
                  <a:lnTo>
                    <a:pt x="1716" y="372"/>
                  </a:lnTo>
                  <a:lnTo>
                    <a:pt x="1712" y="374"/>
                  </a:lnTo>
                  <a:lnTo>
                    <a:pt x="1708" y="376"/>
                  </a:lnTo>
                  <a:lnTo>
                    <a:pt x="1705" y="377"/>
                  </a:lnTo>
                  <a:lnTo>
                    <a:pt x="1701" y="379"/>
                  </a:lnTo>
                  <a:lnTo>
                    <a:pt x="1698" y="380"/>
                  </a:lnTo>
                  <a:lnTo>
                    <a:pt x="1695" y="381"/>
                  </a:lnTo>
                  <a:lnTo>
                    <a:pt x="1692" y="382"/>
                  </a:lnTo>
                  <a:lnTo>
                    <a:pt x="1689" y="382"/>
                  </a:lnTo>
                  <a:lnTo>
                    <a:pt x="1686" y="383"/>
                  </a:lnTo>
                  <a:lnTo>
                    <a:pt x="1683" y="383"/>
                  </a:lnTo>
                  <a:lnTo>
                    <a:pt x="1681" y="383"/>
                  </a:lnTo>
                  <a:lnTo>
                    <a:pt x="1678" y="383"/>
                  </a:lnTo>
                  <a:lnTo>
                    <a:pt x="1676" y="382"/>
                  </a:lnTo>
                  <a:lnTo>
                    <a:pt x="1674" y="381"/>
                  </a:lnTo>
                  <a:lnTo>
                    <a:pt x="1672" y="380"/>
                  </a:lnTo>
                  <a:lnTo>
                    <a:pt x="1669" y="381"/>
                  </a:lnTo>
                  <a:lnTo>
                    <a:pt x="1667" y="382"/>
                  </a:lnTo>
                  <a:lnTo>
                    <a:pt x="1665" y="382"/>
                  </a:lnTo>
                  <a:lnTo>
                    <a:pt x="1662" y="383"/>
                  </a:lnTo>
                  <a:lnTo>
                    <a:pt x="1660" y="383"/>
                  </a:lnTo>
                  <a:lnTo>
                    <a:pt x="1658" y="383"/>
                  </a:lnTo>
                  <a:lnTo>
                    <a:pt x="1655" y="383"/>
                  </a:lnTo>
                  <a:lnTo>
                    <a:pt x="1653" y="382"/>
                  </a:lnTo>
                  <a:lnTo>
                    <a:pt x="1651" y="382"/>
                  </a:lnTo>
                  <a:lnTo>
                    <a:pt x="1649" y="381"/>
                  </a:lnTo>
                  <a:lnTo>
                    <a:pt x="1647" y="380"/>
                  </a:lnTo>
                  <a:lnTo>
                    <a:pt x="1645" y="380"/>
                  </a:lnTo>
                  <a:lnTo>
                    <a:pt x="1643" y="379"/>
                  </a:lnTo>
                  <a:lnTo>
                    <a:pt x="1641" y="377"/>
                  </a:lnTo>
                  <a:lnTo>
                    <a:pt x="1640" y="376"/>
                  </a:lnTo>
                  <a:lnTo>
                    <a:pt x="1638" y="375"/>
                  </a:lnTo>
                  <a:lnTo>
                    <a:pt x="1636" y="373"/>
                  </a:lnTo>
                  <a:lnTo>
                    <a:pt x="1634" y="372"/>
                  </a:lnTo>
                  <a:lnTo>
                    <a:pt x="1633" y="370"/>
                  </a:lnTo>
                  <a:lnTo>
                    <a:pt x="1631" y="368"/>
                  </a:lnTo>
                  <a:lnTo>
                    <a:pt x="1630" y="366"/>
                  </a:lnTo>
                  <a:lnTo>
                    <a:pt x="1628" y="364"/>
                  </a:lnTo>
                  <a:lnTo>
                    <a:pt x="1626" y="362"/>
                  </a:lnTo>
                  <a:lnTo>
                    <a:pt x="1625" y="359"/>
                  </a:lnTo>
                  <a:lnTo>
                    <a:pt x="1623" y="357"/>
                  </a:lnTo>
                  <a:lnTo>
                    <a:pt x="1622" y="354"/>
                  </a:lnTo>
                  <a:lnTo>
                    <a:pt x="1621" y="352"/>
                  </a:lnTo>
                  <a:lnTo>
                    <a:pt x="1619" y="349"/>
                  </a:lnTo>
                  <a:lnTo>
                    <a:pt x="1618" y="346"/>
                  </a:lnTo>
                  <a:lnTo>
                    <a:pt x="1617" y="343"/>
                  </a:lnTo>
                  <a:lnTo>
                    <a:pt x="1615" y="340"/>
                  </a:lnTo>
                  <a:lnTo>
                    <a:pt x="1614" y="337"/>
                  </a:lnTo>
                  <a:lnTo>
                    <a:pt x="1613" y="334"/>
                  </a:lnTo>
                  <a:lnTo>
                    <a:pt x="1612" y="330"/>
                  </a:lnTo>
                  <a:lnTo>
                    <a:pt x="1610" y="327"/>
                  </a:lnTo>
                  <a:lnTo>
                    <a:pt x="1609" y="324"/>
                  </a:lnTo>
                  <a:lnTo>
                    <a:pt x="1608" y="320"/>
                  </a:lnTo>
                  <a:lnTo>
                    <a:pt x="1607" y="317"/>
                  </a:lnTo>
                  <a:lnTo>
                    <a:pt x="1606" y="313"/>
                  </a:lnTo>
                  <a:lnTo>
                    <a:pt x="1604" y="309"/>
                  </a:lnTo>
                  <a:lnTo>
                    <a:pt x="1603" y="305"/>
                  </a:lnTo>
                  <a:lnTo>
                    <a:pt x="1602" y="301"/>
                  </a:lnTo>
                  <a:lnTo>
                    <a:pt x="1601" y="298"/>
                  </a:lnTo>
                  <a:lnTo>
                    <a:pt x="1600" y="294"/>
                  </a:lnTo>
                  <a:lnTo>
                    <a:pt x="1599" y="290"/>
                  </a:lnTo>
                  <a:lnTo>
                    <a:pt x="1598" y="285"/>
                  </a:lnTo>
                  <a:lnTo>
                    <a:pt x="1597" y="281"/>
                  </a:lnTo>
                  <a:lnTo>
                    <a:pt x="1596" y="277"/>
                  </a:lnTo>
                  <a:lnTo>
                    <a:pt x="1595" y="273"/>
                  </a:lnTo>
                  <a:lnTo>
                    <a:pt x="1594" y="269"/>
                  </a:lnTo>
                  <a:lnTo>
                    <a:pt x="1592" y="264"/>
                  </a:lnTo>
                  <a:lnTo>
                    <a:pt x="1591" y="260"/>
                  </a:lnTo>
                  <a:lnTo>
                    <a:pt x="1590" y="256"/>
                  </a:lnTo>
                  <a:lnTo>
                    <a:pt x="1589" y="251"/>
                  </a:lnTo>
                  <a:lnTo>
                    <a:pt x="1588" y="247"/>
                  </a:lnTo>
                  <a:lnTo>
                    <a:pt x="1587" y="242"/>
                  </a:lnTo>
                  <a:lnTo>
                    <a:pt x="1586" y="238"/>
                  </a:lnTo>
                  <a:lnTo>
                    <a:pt x="1585" y="233"/>
                  </a:lnTo>
                  <a:lnTo>
                    <a:pt x="1584" y="228"/>
                  </a:lnTo>
                  <a:lnTo>
                    <a:pt x="1583" y="224"/>
                  </a:lnTo>
                  <a:lnTo>
                    <a:pt x="1581" y="219"/>
                  </a:lnTo>
                  <a:lnTo>
                    <a:pt x="1580" y="215"/>
                  </a:lnTo>
                  <a:lnTo>
                    <a:pt x="1579" y="210"/>
                  </a:lnTo>
                  <a:lnTo>
                    <a:pt x="1578" y="205"/>
                  </a:lnTo>
                  <a:lnTo>
                    <a:pt x="1577" y="201"/>
                  </a:lnTo>
                  <a:lnTo>
                    <a:pt x="1575" y="196"/>
                  </a:lnTo>
                  <a:lnTo>
                    <a:pt x="1574" y="191"/>
                  </a:lnTo>
                  <a:lnTo>
                    <a:pt x="1573" y="187"/>
                  </a:lnTo>
                  <a:lnTo>
                    <a:pt x="1572" y="182"/>
                  </a:lnTo>
                  <a:lnTo>
                    <a:pt x="1570" y="177"/>
                  </a:lnTo>
                  <a:lnTo>
                    <a:pt x="1569" y="173"/>
                  </a:lnTo>
                  <a:lnTo>
                    <a:pt x="1568" y="168"/>
                  </a:lnTo>
                  <a:lnTo>
                    <a:pt x="1566" y="164"/>
                  </a:lnTo>
                  <a:lnTo>
                    <a:pt x="1565" y="159"/>
                  </a:lnTo>
                  <a:lnTo>
                    <a:pt x="1563" y="154"/>
                  </a:lnTo>
                  <a:lnTo>
                    <a:pt x="1562" y="150"/>
                  </a:lnTo>
                  <a:lnTo>
                    <a:pt x="1560" y="145"/>
                  </a:lnTo>
                  <a:lnTo>
                    <a:pt x="1559" y="141"/>
                  </a:lnTo>
                  <a:lnTo>
                    <a:pt x="1557" y="136"/>
                  </a:lnTo>
                  <a:lnTo>
                    <a:pt x="1556" y="132"/>
                  </a:lnTo>
                  <a:lnTo>
                    <a:pt x="1554" y="127"/>
                  </a:lnTo>
                  <a:lnTo>
                    <a:pt x="1552" y="123"/>
                  </a:lnTo>
                  <a:lnTo>
                    <a:pt x="1550" y="119"/>
                  </a:lnTo>
                  <a:lnTo>
                    <a:pt x="1549" y="114"/>
                  </a:lnTo>
                  <a:lnTo>
                    <a:pt x="1547" y="110"/>
                  </a:lnTo>
                  <a:lnTo>
                    <a:pt x="1545" y="106"/>
                  </a:lnTo>
                  <a:lnTo>
                    <a:pt x="1543" y="102"/>
                  </a:lnTo>
                  <a:lnTo>
                    <a:pt x="1541" y="97"/>
                  </a:lnTo>
                  <a:lnTo>
                    <a:pt x="1539" y="93"/>
                  </a:lnTo>
                  <a:lnTo>
                    <a:pt x="1537" y="89"/>
                  </a:lnTo>
                  <a:lnTo>
                    <a:pt x="1535" y="85"/>
                  </a:lnTo>
                  <a:lnTo>
                    <a:pt x="1533" y="81"/>
                  </a:lnTo>
                  <a:lnTo>
                    <a:pt x="1531" y="78"/>
                  </a:lnTo>
                  <a:lnTo>
                    <a:pt x="1528" y="74"/>
                  </a:lnTo>
                  <a:lnTo>
                    <a:pt x="1526" y="70"/>
                  </a:lnTo>
                  <a:lnTo>
                    <a:pt x="1524" y="66"/>
                  </a:lnTo>
                  <a:lnTo>
                    <a:pt x="1521" y="63"/>
                  </a:lnTo>
                  <a:lnTo>
                    <a:pt x="1519" y="59"/>
                  </a:lnTo>
                  <a:lnTo>
                    <a:pt x="1516" y="56"/>
                  </a:lnTo>
                  <a:lnTo>
                    <a:pt x="1514" y="52"/>
                  </a:lnTo>
                  <a:lnTo>
                    <a:pt x="1511" y="49"/>
                  </a:lnTo>
                  <a:lnTo>
                    <a:pt x="1509" y="46"/>
                  </a:lnTo>
                  <a:lnTo>
                    <a:pt x="1506" y="43"/>
                  </a:lnTo>
                  <a:lnTo>
                    <a:pt x="1503" y="40"/>
                  </a:lnTo>
                  <a:lnTo>
                    <a:pt x="1500" y="37"/>
                  </a:lnTo>
                  <a:lnTo>
                    <a:pt x="1497" y="34"/>
                  </a:lnTo>
                  <a:lnTo>
                    <a:pt x="1494" y="31"/>
                  </a:lnTo>
                  <a:lnTo>
                    <a:pt x="1491" y="29"/>
                  </a:lnTo>
                  <a:lnTo>
                    <a:pt x="1488" y="26"/>
                  </a:lnTo>
                  <a:lnTo>
                    <a:pt x="1485" y="24"/>
                  </a:lnTo>
                  <a:lnTo>
                    <a:pt x="1481" y="21"/>
                  </a:lnTo>
                  <a:lnTo>
                    <a:pt x="1478" y="19"/>
                  </a:lnTo>
                  <a:lnTo>
                    <a:pt x="1474" y="17"/>
                  </a:lnTo>
                  <a:lnTo>
                    <a:pt x="1471" y="15"/>
                  </a:lnTo>
                  <a:lnTo>
                    <a:pt x="1467" y="13"/>
                  </a:lnTo>
                  <a:lnTo>
                    <a:pt x="1463" y="11"/>
                  </a:lnTo>
                  <a:lnTo>
                    <a:pt x="1460" y="10"/>
                  </a:lnTo>
                  <a:lnTo>
                    <a:pt x="1456" y="8"/>
                  </a:lnTo>
                  <a:lnTo>
                    <a:pt x="1452" y="7"/>
                  </a:lnTo>
                  <a:lnTo>
                    <a:pt x="1448" y="6"/>
                  </a:lnTo>
                  <a:lnTo>
                    <a:pt x="1444" y="5"/>
                  </a:lnTo>
                  <a:lnTo>
                    <a:pt x="1440" y="4"/>
                  </a:lnTo>
                  <a:lnTo>
                    <a:pt x="1435" y="3"/>
                  </a:lnTo>
                  <a:lnTo>
                    <a:pt x="1431" y="2"/>
                  </a:lnTo>
                  <a:lnTo>
                    <a:pt x="1426" y="1"/>
                  </a:lnTo>
                  <a:lnTo>
                    <a:pt x="1422" y="1"/>
                  </a:lnTo>
                  <a:lnTo>
                    <a:pt x="1417" y="1"/>
                  </a:lnTo>
                  <a:lnTo>
                    <a:pt x="1412" y="0"/>
                  </a:lnTo>
                  <a:lnTo>
                    <a:pt x="1408" y="0"/>
                  </a:lnTo>
                  <a:lnTo>
                    <a:pt x="1403" y="1"/>
                  </a:lnTo>
                  <a:lnTo>
                    <a:pt x="1398" y="1"/>
                  </a:lnTo>
                  <a:lnTo>
                    <a:pt x="1393" y="1"/>
                  </a:lnTo>
                  <a:lnTo>
                    <a:pt x="1387" y="2"/>
                  </a:lnTo>
                  <a:lnTo>
                    <a:pt x="1382" y="3"/>
                  </a:lnTo>
                  <a:lnTo>
                    <a:pt x="1377" y="4"/>
                  </a:lnTo>
                  <a:lnTo>
                    <a:pt x="1371" y="5"/>
                  </a:lnTo>
                  <a:lnTo>
                    <a:pt x="1365" y="6"/>
                  </a:lnTo>
                  <a:lnTo>
                    <a:pt x="1360" y="7"/>
                  </a:lnTo>
                  <a:lnTo>
                    <a:pt x="1354" y="9"/>
                  </a:lnTo>
                  <a:lnTo>
                    <a:pt x="1348" y="11"/>
                  </a:lnTo>
                  <a:lnTo>
                    <a:pt x="1342" y="13"/>
                  </a:lnTo>
                  <a:lnTo>
                    <a:pt x="1336" y="15"/>
                  </a:lnTo>
                  <a:lnTo>
                    <a:pt x="1329" y="17"/>
                  </a:lnTo>
                  <a:lnTo>
                    <a:pt x="1323" y="20"/>
                  </a:lnTo>
                  <a:lnTo>
                    <a:pt x="1318" y="21"/>
                  </a:lnTo>
                  <a:lnTo>
                    <a:pt x="1314" y="23"/>
                  </a:lnTo>
                  <a:lnTo>
                    <a:pt x="1310" y="25"/>
                  </a:lnTo>
                  <a:lnTo>
                    <a:pt x="1306" y="27"/>
                  </a:lnTo>
                  <a:lnTo>
                    <a:pt x="1302" y="28"/>
                  </a:lnTo>
                  <a:lnTo>
                    <a:pt x="1299" y="30"/>
                  </a:lnTo>
                  <a:lnTo>
                    <a:pt x="1296" y="32"/>
                  </a:lnTo>
                  <a:lnTo>
                    <a:pt x="1292" y="34"/>
                  </a:lnTo>
                  <a:lnTo>
                    <a:pt x="1289" y="37"/>
                  </a:lnTo>
                  <a:lnTo>
                    <a:pt x="1287" y="39"/>
                  </a:lnTo>
                  <a:lnTo>
                    <a:pt x="1284" y="41"/>
                  </a:lnTo>
                  <a:lnTo>
                    <a:pt x="1282" y="44"/>
                  </a:lnTo>
                  <a:lnTo>
                    <a:pt x="1279" y="46"/>
                  </a:lnTo>
                  <a:lnTo>
                    <a:pt x="1277" y="48"/>
                  </a:lnTo>
                  <a:lnTo>
                    <a:pt x="1275" y="51"/>
                  </a:lnTo>
                  <a:lnTo>
                    <a:pt x="1274" y="54"/>
                  </a:lnTo>
                  <a:lnTo>
                    <a:pt x="1272" y="56"/>
                  </a:lnTo>
                  <a:lnTo>
                    <a:pt x="1270" y="59"/>
                  </a:lnTo>
                  <a:lnTo>
                    <a:pt x="1269" y="62"/>
                  </a:lnTo>
                  <a:lnTo>
                    <a:pt x="1268" y="65"/>
                  </a:lnTo>
                  <a:lnTo>
                    <a:pt x="1267" y="68"/>
                  </a:lnTo>
                  <a:lnTo>
                    <a:pt x="1266" y="71"/>
                  </a:lnTo>
                  <a:lnTo>
                    <a:pt x="1265" y="74"/>
                  </a:lnTo>
                  <a:lnTo>
                    <a:pt x="1264" y="77"/>
                  </a:lnTo>
                  <a:lnTo>
                    <a:pt x="1264" y="80"/>
                  </a:lnTo>
                  <a:lnTo>
                    <a:pt x="1263" y="83"/>
                  </a:lnTo>
                  <a:lnTo>
                    <a:pt x="1263" y="87"/>
                  </a:lnTo>
                  <a:lnTo>
                    <a:pt x="1262" y="90"/>
                  </a:lnTo>
                  <a:lnTo>
                    <a:pt x="1262" y="93"/>
                  </a:lnTo>
                  <a:lnTo>
                    <a:pt x="1262" y="97"/>
                  </a:lnTo>
                  <a:lnTo>
                    <a:pt x="1262" y="100"/>
                  </a:lnTo>
                  <a:lnTo>
                    <a:pt x="1262" y="104"/>
                  </a:lnTo>
                  <a:lnTo>
                    <a:pt x="1262" y="107"/>
                  </a:lnTo>
                  <a:lnTo>
                    <a:pt x="1263" y="111"/>
                  </a:lnTo>
                  <a:lnTo>
                    <a:pt x="1263" y="115"/>
                  </a:lnTo>
                  <a:lnTo>
                    <a:pt x="1263" y="118"/>
                  </a:lnTo>
                  <a:lnTo>
                    <a:pt x="1264" y="122"/>
                  </a:lnTo>
                  <a:lnTo>
                    <a:pt x="1264" y="126"/>
                  </a:lnTo>
                  <a:lnTo>
                    <a:pt x="1265" y="129"/>
                  </a:lnTo>
                  <a:lnTo>
                    <a:pt x="1265" y="133"/>
                  </a:lnTo>
                  <a:lnTo>
                    <a:pt x="1266" y="137"/>
                  </a:lnTo>
                  <a:lnTo>
                    <a:pt x="1267" y="141"/>
                  </a:lnTo>
                  <a:lnTo>
                    <a:pt x="1268" y="145"/>
                  </a:lnTo>
                  <a:lnTo>
                    <a:pt x="1268" y="148"/>
                  </a:lnTo>
                  <a:lnTo>
                    <a:pt x="1269" y="152"/>
                  </a:lnTo>
                  <a:lnTo>
                    <a:pt x="1270" y="156"/>
                  </a:lnTo>
                  <a:lnTo>
                    <a:pt x="1271" y="160"/>
                  </a:lnTo>
                  <a:lnTo>
                    <a:pt x="1272" y="164"/>
                  </a:lnTo>
                  <a:lnTo>
                    <a:pt x="1273" y="168"/>
                  </a:lnTo>
                  <a:lnTo>
                    <a:pt x="1273" y="172"/>
                  </a:lnTo>
                  <a:lnTo>
                    <a:pt x="1274" y="176"/>
                  </a:lnTo>
                  <a:lnTo>
                    <a:pt x="1275" y="180"/>
                  </a:lnTo>
                  <a:lnTo>
                    <a:pt x="1276" y="184"/>
                  </a:lnTo>
                  <a:lnTo>
                    <a:pt x="1277" y="188"/>
                  </a:lnTo>
                  <a:lnTo>
                    <a:pt x="1278" y="192"/>
                  </a:lnTo>
                  <a:lnTo>
                    <a:pt x="1279" y="196"/>
                  </a:lnTo>
                  <a:lnTo>
                    <a:pt x="1280" y="200"/>
                  </a:lnTo>
                  <a:lnTo>
                    <a:pt x="1280" y="204"/>
                  </a:lnTo>
                  <a:lnTo>
                    <a:pt x="1281" y="208"/>
                  </a:lnTo>
                  <a:lnTo>
                    <a:pt x="1282" y="212"/>
                  </a:lnTo>
                  <a:lnTo>
                    <a:pt x="1283" y="216"/>
                  </a:lnTo>
                  <a:lnTo>
                    <a:pt x="1283" y="220"/>
                  </a:lnTo>
                  <a:lnTo>
                    <a:pt x="1284" y="225"/>
                  </a:lnTo>
                  <a:lnTo>
                    <a:pt x="1285" y="229"/>
                  </a:lnTo>
                  <a:lnTo>
                    <a:pt x="1285" y="233"/>
                  </a:lnTo>
                  <a:lnTo>
                    <a:pt x="1286" y="237"/>
                  </a:lnTo>
                  <a:lnTo>
                    <a:pt x="1286" y="241"/>
                  </a:lnTo>
                  <a:lnTo>
                    <a:pt x="1286" y="245"/>
                  </a:lnTo>
                  <a:lnTo>
                    <a:pt x="1287" y="249"/>
                  </a:lnTo>
                  <a:lnTo>
                    <a:pt x="1287" y="253"/>
                  </a:lnTo>
                  <a:lnTo>
                    <a:pt x="1287" y="256"/>
                  </a:lnTo>
                  <a:lnTo>
                    <a:pt x="1287" y="260"/>
                  </a:lnTo>
                  <a:lnTo>
                    <a:pt x="1287" y="264"/>
                  </a:lnTo>
                  <a:lnTo>
                    <a:pt x="1287" y="268"/>
                  </a:lnTo>
                  <a:lnTo>
                    <a:pt x="1286" y="272"/>
                  </a:lnTo>
                  <a:lnTo>
                    <a:pt x="1286" y="276"/>
                  </a:lnTo>
                  <a:lnTo>
                    <a:pt x="1286" y="280"/>
                  </a:lnTo>
                  <a:lnTo>
                    <a:pt x="1285" y="284"/>
                  </a:lnTo>
                  <a:lnTo>
                    <a:pt x="1284" y="287"/>
                  </a:lnTo>
                  <a:lnTo>
                    <a:pt x="1284" y="291"/>
                  </a:lnTo>
                  <a:lnTo>
                    <a:pt x="1283" y="295"/>
                  </a:lnTo>
                  <a:lnTo>
                    <a:pt x="1282" y="298"/>
                  </a:lnTo>
                  <a:lnTo>
                    <a:pt x="1281" y="302"/>
                  </a:lnTo>
                  <a:lnTo>
                    <a:pt x="1279" y="306"/>
                  </a:lnTo>
                  <a:lnTo>
                    <a:pt x="1278" y="309"/>
                  </a:lnTo>
                  <a:lnTo>
                    <a:pt x="1276" y="313"/>
                  </a:lnTo>
                  <a:lnTo>
                    <a:pt x="1274" y="316"/>
                  </a:lnTo>
                  <a:lnTo>
                    <a:pt x="1273" y="320"/>
                  </a:lnTo>
                  <a:lnTo>
                    <a:pt x="1271" y="323"/>
                  </a:lnTo>
                  <a:lnTo>
                    <a:pt x="1268" y="326"/>
                  </a:lnTo>
                  <a:lnTo>
                    <a:pt x="1266" y="330"/>
                  </a:lnTo>
                  <a:lnTo>
                    <a:pt x="1263" y="333"/>
                  </a:lnTo>
                  <a:lnTo>
                    <a:pt x="1261" y="336"/>
                  </a:lnTo>
                  <a:lnTo>
                    <a:pt x="1258" y="339"/>
                  </a:lnTo>
                  <a:lnTo>
                    <a:pt x="1255" y="342"/>
                  </a:lnTo>
                  <a:lnTo>
                    <a:pt x="1252" y="346"/>
                  </a:lnTo>
                  <a:lnTo>
                    <a:pt x="1248" y="349"/>
                  </a:lnTo>
                  <a:lnTo>
                    <a:pt x="1245" y="351"/>
                  </a:lnTo>
                  <a:lnTo>
                    <a:pt x="1241" y="354"/>
                  </a:lnTo>
                  <a:lnTo>
                    <a:pt x="1237" y="357"/>
                  </a:lnTo>
                  <a:lnTo>
                    <a:pt x="1232" y="360"/>
                  </a:lnTo>
                  <a:lnTo>
                    <a:pt x="1228" y="363"/>
                  </a:lnTo>
                  <a:lnTo>
                    <a:pt x="1223" y="365"/>
                  </a:lnTo>
                  <a:lnTo>
                    <a:pt x="1219" y="368"/>
                  </a:lnTo>
                  <a:lnTo>
                    <a:pt x="1213" y="370"/>
                  </a:lnTo>
                  <a:lnTo>
                    <a:pt x="1208" y="373"/>
                  </a:lnTo>
                  <a:lnTo>
                    <a:pt x="1203" y="375"/>
                  </a:lnTo>
                  <a:lnTo>
                    <a:pt x="1197" y="377"/>
                  </a:lnTo>
                  <a:lnTo>
                    <a:pt x="1191" y="380"/>
                  </a:lnTo>
                  <a:lnTo>
                    <a:pt x="1182" y="382"/>
                  </a:lnTo>
                  <a:lnTo>
                    <a:pt x="1173" y="385"/>
                  </a:lnTo>
                  <a:lnTo>
                    <a:pt x="1165" y="387"/>
                  </a:lnTo>
                  <a:lnTo>
                    <a:pt x="1157" y="389"/>
                  </a:lnTo>
                  <a:lnTo>
                    <a:pt x="1149" y="391"/>
                  </a:lnTo>
                  <a:lnTo>
                    <a:pt x="1142" y="392"/>
                  </a:lnTo>
                  <a:lnTo>
                    <a:pt x="1135" y="393"/>
                  </a:lnTo>
                  <a:lnTo>
                    <a:pt x="1128" y="394"/>
                  </a:lnTo>
                  <a:lnTo>
                    <a:pt x="1121" y="395"/>
                  </a:lnTo>
                  <a:lnTo>
                    <a:pt x="1115" y="395"/>
                  </a:lnTo>
                  <a:lnTo>
                    <a:pt x="1109" y="395"/>
                  </a:lnTo>
                  <a:lnTo>
                    <a:pt x="1103" y="395"/>
                  </a:lnTo>
                  <a:lnTo>
                    <a:pt x="1097" y="394"/>
                  </a:lnTo>
                  <a:lnTo>
                    <a:pt x="1092" y="393"/>
                  </a:lnTo>
                  <a:lnTo>
                    <a:pt x="1086" y="392"/>
                  </a:lnTo>
                  <a:lnTo>
                    <a:pt x="1081" y="390"/>
                  </a:lnTo>
                  <a:lnTo>
                    <a:pt x="1076" y="388"/>
                  </a:lnTo>
                  <a:lnTo>
                    <a:pt x="1070" y="385"/>
                  </a:lnTo>
                  <a:lnTo>
                    <a:pt x="1065" y="382"/>
                  </a:lnTo>
                  <a:lnTo>
                    <a:pt x="1060" y="379"/>
                  </a:lnTo>
                  <a:lnTo>
                    <a:pt x="1055" y="375"/>
                  </a:lnTo>
                  <a:lnTo>
                    <a:pt x="1050" y="371"/>
                  </a:lnTo>
                  <a:lnTo>
                    <a:pt x="1046" y="366"/>
                  </a:lnTo>
                  <a:lnTo>
                    <a:pt x="1041" y="361"/>
                  </a:lnTo>
                  <a:lnTo>
                    <a:pt x="1036" y="356"/>
                  </a:lnTo>
                  <a:lnTo>
                    <a:pt x="1030" y="350"/>
                  </a:lnTo>
                  <a:lnTo>
                    <a:pt x="1029" y="351"/>
                  </a:lnTo>
                  <a:lnTo>
                    <a:pt x="1027" y="351"/>
                  </a:lnTo>
                  <a:lnTo>
                    <a:pt x="1026" y="352"/>
                  </a:lnTo>
                  <a:lnTo>
                    <a:pt x="1025" y="352"/>
                  </a:lnTo>
                  <a:lnTo>
                    <a:pt x="1023" y="353"/>
                  </a:lnTo>
                  <a:lnTo>
                    <a:pt x="1021" y="354"/>
                  </a:lnTo>
                  <a:lnTo>
                    <a:pt x="1019" y="355"/>
                  </a:lnTo>
                  <a:lnTo>
                    <a:pt x="1016" y="355"/>
                  </a:lnTo>
                  <a:lnTo>
                    <a:pt x="1014" y="356"/>
                  </a:lnTo>
                  <a:lnTo>
                    <a:pt x="1011" y="357"/>
                  </a:lnTo>
                  <a:lnTo>
                    <a:pt x="1008" y="359"/>
                  </a:lnTo>
                  <a:lnTo>
                    <a:pt x="1005" y="360"/>
                  </a:lnTo>
                  <a:lnTo>
                    <a:pt x="1001" y="361"/>
                  </a:lnTo>
                  <a:lnTo>
                    <a:pt x="998" y="362"/>
                  </a:lnTo>
                  <a:lnTo>
                    <a:pt x="994" y="364"/>
                  </a:lnTo>
                  <a:lnTo>
                    <a:pt x="990" y="365"/>
                  </a:lnTo>
                  <a:lnTo>
                    <a:pt x="986" y="367"/>
                  </a:lnTo>
                  <a:lnTo>
                    <a:pt x="981" y="369"/>
                  </a:lnTo>
                  <a:lnTo>
                    <a:pt x="977" y="370"/>
                  </a:lnTo>
                  <a:lnTo>
                    <a:pt x="972" y="372"/>
                  </a:lnTo>
                  <a:lnTo>
                    <a:pt x="967" y="374"/>
                  </a:lnTo>
                  <a:lnTo>
                    <a:pt x="962" y="376"/>
                  </a:lnTo>
                  <a:lnTo>
                    <a:pt x="957" y="378"/>
                  </a:lnTo>
                  <a:lnTo>
                    <a:pt x="951" y="380"/>
                  </a:lnTo>
                  <a:lnTo>
                    <a:pt x="946" y="382"/>
                  </a:lnTo>
                  <a:lnTo>
                    <a:pt x="940" y="384"/>
                  </a:lnTo>
                  <a:lnTo>
                    <a:pt x="934" y="386"/>
                  </a:lnTo>
                  <a:lnTo>
                    <a:pt x="928" y="389"/>
                  </a:lnTo>
                  <a:lnTo>
                    <a:pt x="922" y="391"/>
                  </a:lnTo>
                  <a:lnTo>
                    <a:pt x="916" y="393"/>
                  </a:lnTo>
                  <a:lnTo>
                    <a:pt x="909" y="396"/>
                  </a:lnTo>
                  <a:lnTo>
                    <a:pt x="903" y="398"/>
                  </a:lnTo>
                  <a:lnTo>
                    <a:pt x="896" y="401"/>
                  </a:lnTo>
                  <a:lnTo>
                    <a:pt x="889" y="403"/>
                  </a:lnTo>
                  <a:lnTo>
                    <a:pt x="882" y="406"/>
                  </a:lnTo>
                  <a:lnTo>
                    <a:pt x="875" y="409"/>
                  </a:lnTo>
                  <a:lnTo>
                    <a:pt x="868" y="411"/>
                  </a:lnTo>
                  <a:lnTo>
                    <a:pt x="860" y="414"/>
                  </a:lnTo>
                  <a:lnTo>
                    <a:pt x="853" y="417"/>
                  </a:lnTo>
                  <a:lnTo>
                    <a:pt x="845" y="420"/>
                  </a:lnTo>
                  <a:lnTo>
                    <a:pt x="837" y="423"/>
                  </a:lnTo>
                  <a:lnTo>
                    <a:pt x="830" y="426"/>
                  </a:lnTo>
                  <a:lnTo>
                    <a:pt x="822" y="429"/>
                  </a:lnTo>
                  <a:lnTo>
                    <a:pt x="814" y="432"/>
                  </a:lnTo>
                  <a:lnTo>
                    <a:pt x="805" y="435"/>
                  </a:lnTo>
                  <a:lnTo>
                    <a:pt x="797" y="438"/>
                  </a:lnTo>
                  <a:lnTo>
                    <a:pt x="789" y="441"/>
                  </a:lnTo>
                  <a:lnTo>
                    <a:pt x="780" y="444"/>
                  </a:lnTo>
                  <a:lnTo>
                    <a:pt x="772" y="447"/>
                  </a:lnTo>
                  <a:lnTo>
                    <a:pt x="763" y="451"/>
                  </a:lnTo>
                  <a:lnTo>
                    <a:pt x="755" y="454"/>
                  </a:lnTo>
                  <a:lnTo>
                    <a:pt x="746" y="457"/>
                  </a:lnTo>
                  <a:lnTo>
                    <a:pt x="737" y="461"/>
                  </a:lnTo>
                  <a:lnTo>
                    <a:pt x="728" y="464"/>
                  </a:lnTo>
                  <a:lnTo>
                    <a:pt x="719" y="467"/>
                  </a:lnTo>
                  <a:lnTo>
                    <a:pt x="710" y="471"/>
                  </a:lnTo>
                  <a:lnTo>
                    <a:pt x="701" y="474"/>
                  </a:lnTo>
                  <a:lnTo>
                    <a:pt x="692" y="478"/>
                  </a:lnTo>
                  <a:lnTo>
                    <a:pt x="683" y="481"/>
                  </a:lnTo>
                  <a:lnTo>
                    <a:pt x="673" y="485"/>
                  </a:lnTo>
                  <a:lnTo>
                    <a:pt x="664" y="488"/>
                  </a:lnTo>
                  <a:lnTo>
                    <a:pt x="655" y="492"/>
                  </a:lnTo>
                  <a:lnTo>
                    <a:pt x="645" y="495"/>
                  </a:lnTo>
                  <a:lnTo>
                    <a:pt x="636" y="499"/>
                  </a:lnTo>
                  <a:lnTo>
                    <a:pt x="626" y="502"/>
                  </a:lnTo>
                  <a:lnTo>
                    <a:pt x="617" y="506"/>
                  </a:lnTo>
                  <a:lnTo>
                    <a:pt x="607" y="509"/>
                  </a:lnTo>
                  <a:lnTo>
                    <a:pt x="598" y="513"/>
                  </a:lnTo>
                  <a:lnTo>
                    <a:pt x="588" y="517"/>
                  </a:lnTo>
                  <a:lnTo>
                    <a:pt x="578" y="520"/>
                  </a:lnTo>
                  <a:lnTo>
                    <a:pt x="569" y="524"/>
                  </a:lnTo>
                  <a:lnTo>
                    <a:pt x="559" y="528"/>
                  </a:lnTo>
                  <a:lnTo>
                    <a:pt x="549" y="531"/>
                  </a:lnTo>
                  <a:lnTo>
                    <a:pt x="540" y="535"/>
                  </a:lnTo>
                  <a:lnTo>
                    <a:pt x="530" y="539"/>
                  </a:lnTo>
                  <a:lnTo>
                    <a:pt x="520" y="542"/>
                  </a:lnTo>
                  <a:lnTo>
                    <a:pt x="510" y="546"/>
                  </a:lnTo>
                  <a:lnTo>
                    <a:pt x="501" y="550"/>
                  </a:lnTo>
                  <a:lnTo>
                    <a:pt x="491" y="553"/>
                  </a:lnTo>
                  <a:lnTo>
                    <a:pt x="481" y="557"/>
                  </a:lnTo>
                  <a:lnTo>
                    <a:pt x="472" y="560"/>
                  </a:lnTo>
                  <a:lnTo>
                    <a:pt x="462" y="564"/>
                  </a:lnTo>
                  <a:lnTo>
                    <a:pt x="452" y="568"/>
                  </a:lnTo>
                  <a:lnTo>
                    <a:pt x="443" y="571"/>
                  </a:lnTo>
                  <a:lnTo>
                    <a:pt x="433" y="575"/>
                  </a:lnTo>
                  <a:lnTo>
                    <a:pt x="423" y="579"/>
                  </a:lnTo>
                  <a:lnTo>
                    <a:pt x="414" y="582"/>
                  </a:lnTo>
                  <a:lnTo>
                    <a:pt x="404" y="586"/>
                  </a:lnTo>
                  <a:lnTo>
                    <a:pt x="395" y="589"/>
                  </a:lnTo>
                  <a:lnTo>
                    <a:pt x="385" y="593"/>
                  </a:lnTo>
                  <a:lnTo>
                    <a:pt x="376" y="596"/>
                  </a:lnTo>
                  <a:lnTo>
                    <a:pt x="366" y="600"/>
                  </a:lnTo>
                  <a:lnTo>
                    <a:pt x="357" y="604"/>
                  </a:lnTo>
                  <a:lnTo>
                    <a:pt x="348" y="607"/>
                  </a:lnTo>
                  <a:lnTo>
                    <a:pt x="339" y="610"/>
                  </a:lnTo>
                  <a:lnTo>
                    <a:pt x="329" y="614"/>
                  </a:lnTo>
                  <a:lnTo>
                    <a:pt x="320" y="617"/>
                  </a:lnTo>
                  <a:lnTo>
                    <a:pt x="311" y="621"/>
                  </a:lnTo>
                  <a:lnTo>
                    <a:pt x="302" y="624"/>
                  </a:lnTo>
                  <a:lnTo>
                    <a:pt x="293" y="627"/>
                  </a:lnTo>
                  <a:lnTo>
                    <a:pt x="285" y="631"/>
                  </a:lnTo>
                  <a:lnTo>
                    <a:pt x="276" y="634"/>
                  </a:lnTo>
                  <a:lnTo>
                    <a:pt x="267" y="637"/>
                  </a:lnTo>
                  <a:lnTo>
                    <a:pt x="259" y="641"/>
                  </a:lnTo>
                  <a:lnTo>
                    <a:pt x="250" y="644"/>
                  </a:lnTo>
                  <a:lnTo>
                    <a:pt x="242" y="647"/>
                  </a:lnTo>
                  <a:lnTo>
                    <a:pt x="233" y="650"/>
                  </a:lnTo>
                  <a:lnTo>
                    <a:pt x="225" y="653"/>
                  </a:lnTo>
                  <a:lnTo>
                    <a:pt x="217" y="656"/>
                  </a:lnTo>
                  <a:lnTo>
                    <a:pt x="209" y="659"/>
                  </a:lnTo>
                  <a:lnTo>
                    <a:pt x="201" y="662"/>
                  </a:lnTo>
                  <a:lnTo>
                    <a:pt x="193" y="665"/>
                  </a:lnTo>
                  <a:lnTo>
                    <a:pt x="185" y="668"/>
                  </a:lnTo>
                  <a:lnTo>
                    <a:pt x="178" y="671"/>
                  </a:lnTo>
                  <a:lnTo>
                    <a:pt x="170" y="674"/>
                  </a:lnTo>
                  <a:lnTo>
                    <a:pt x="163" y="677"/>
                  </a:lnTo>
                  <a:lnTo>
                    <a:pt x="156" y="679"/>
                  </a:lnTo>
                  <a:lnTo>
                    <a:pt x="148" y="682"/>
                  </a:lnTo>
                  <a:lnTo>
                    <a:pt x="141" y="685"/>
                  </a:lnTo>
                  <a:lnTo>
                    <a:pt x="135" y="687"/>
                  </a:lnTo>
                  <a:lnTo>
                    <a:pt x="128" y="690"/>
                  </a:lnTo>
                  <a:lnTo>
                    <a:pt x="121" y="692"/>
                  </a:lnTo>
                  <a:lnTo>
                    <a:pt x="115" y="695"/>
                  </a:lnTo>
                  <a:lnTo>
                    <a:pt x="108" y="697"/>
                  </a:lnTo>
                  <a:lnTo>
                    <a:pt x="102" y="699"/>
                  </a:lnTo>
                  <a:lnTo>
                    <a:pt x="96" y="702"/>
                  </a:lnTo>
                  <a:lnTo>
                    <a:pt x="90" y="704"/>
                  </a:lnTo>
                  <a:lnTo>
                    <a:pt x="85" y="706"/>
                  </a:lnTo>
                  <a:lnTo>
                    <a:pt x="79" y="708"/>
                  </a:lnTo>
                  <a:lnTo>
                    <a:pt x="74" y="710"/>
                  </a:lnTo>
                  <a:lnTo>
                    <a:pt x="68" y="712"/>
                  </a:lnTo>
                  <a:lnTo>
                    <a:pt x="63" y="714"/>
                  </a:lnTo>
                  <a:lnTo>
                    <a:pt x="58" y="716"/>
                  </a:lnTo>
                  <a:lnTo>
                    <a:pt x="54" y="718"/>
                  </a:lnTo>
                  <a:lnTo>
                    <a:pt x="49" y="719"/>
                  </a:lnTo>
                  <a:lnTo>
                    <a:pt x="45" y="721"/>
                  </a:lnTo>
                  <a:lnTo>
                    <a:pt x="41" y="723"/>
                  </a:lnTo>
                  <a:lnTo>
                    <a:pt x="37" y="724"/>
                  </a:lnTo>
                  <a:lnTo>
                    <a:pt x="33" y="726"/>
                  </a:lnTo>
                  <a:lnTo>
                    <a:pt x="29" y="727"/>
                  </a:lnTo>
                  <a:lnTo>
                    <a:pt x="26" y="728"/>
                  </a:lnTo>
                  <a:lnTo>
                    <a:pt x="23" y="729"/>
                  </a:lnTo>
                  <a:lnTo>
                    <a:pt x="20" y="731"/>
                  </a:lnTo>
                  <a:lnTo>
                    <a:pt x="17" y="732"/>
                  </a:lnTo>
                  <a:lnTo>
                    <a:pt x="14" y="733"/>
                  </a:lnTo>
                  <a:lnTo>
                    <a:pt x="12" y="734"/>
                  </a:lnTo>
                  <a:lnTo>
                    <a:pt x="10" y="734"/>
                  </a:lnTo>
                  <a:lnTo>
                    <a:pt x="8" y="735"/>
                  </a:lnTo>
                  <a:lnTo>
                    <a:pt x="6" y="736"/>
                  </a:lnTo>
                  <a:lnTo>
                    <a:pt x="4" y="736"/>
                  </a:lnTo>
                  <a:lnTo>
                    <a:pt x="3" y="737"/>
                  </a:lnTo>
                  <a:lnTo>
                    <a:pt x="2" y="737"/>
                  </a:lnTo>
                  <a:lnTo>
                    <a:pt x="1" y="738"/>
                  </a:lnTo>
                  <a:lnTo>
                    <a:pt x="0" y="738"/>
                  </a:lnTo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a-DK"/>
            </a:p>
          </p:txBody>
        </p:sp>
        <p:sp>
          <p:nvSpPr>
            <p:cNvPr id="11274" name="Freeform 42">
              <a:extLst>
                <a:ext uri="{FF2B5EF4-FFF2-40B4-BE49-F238E27FC236}">
                  <a16:creationId xmlns:a16="http://schemas.microsoft.com/office/drawing/2014/main" id="{72B5DCE4-0DC6-4EBF-B0DE-5F011FEC9B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5" y="1093"/>
              <a:ext cx="1405" cy="1078"/>
            </a:xfrm>
            <a:custGeom>
              <a:avLst/>
              <a:gdLst>
                <a:gd name="T0" fmla="*/ 1 w 2120"/>
                <a:gd name="T1" fmla="*/ 1 h 1525"/>
                <a:gd name="T2" fmla="*/ 1 w 2120"/>
                <a:gd name="T3" fmla="*/ 1 h 1525"/>
                <a:gd name="T4" fmla="*/ 1 w 2120"/>
                <a:gd name="T5" fmla="*/ 1 h 1525"/>
                <a:gd name="T6" fmla="*/ 1 w 2120"/>
                <a:gd name="T7" fmla="*/ 1 h 1525"/>
                <a:gd name="T8" fmla="*/ 1 w 2120"/>
                <a:gd name="T9" fmla="*/ 1 h 1525"/>
                <a:gd name="T10" fmla="*/ 1 w 2120"/>
                <a:gd name="T11" fmla="*/ 1 h 1525"/>
                <a:gd name="T12" fmla="*/ 1 w 2120"/>
                <a:gd name="T13" fmla="*/ 1 h 1525"/>
                <a:gd name="T14" fmla="*/ 1 w 2120"/>
                <a:gd name="T15" fmla="*/ 1 h 1525"/>
                <a:gd name="T16" fmla="*/ 1 w 2120"/>
                <a:gd name="T17" fmla="*/ 1 h 1525"/>
                <a:gd name="T18" fmla="*/ 1 w 2120"/>
                <a:gd name="T19" fmla="*/ 1 h 1525"/>
                <a:gd name="T20" fmla="*/ 1 w 2120"/>
                <a:gd name="T21" fmla="*/ 1 h 1525"/>
                <a:gd name="T22" fmla="*/ 1 w 2120"/>
                <a:gd name="T23" fmla="*/ 1 h 1525"/>
                <a:gd name="T24" fmla="*/ 1 w 2120"/>
                <a:gd name="T25" fmla="*/ 1 h 1525"/>
                <a:gd name="T26" fmla="*/ 1 w 2120"/>
                <a:gd name="T27" fmla="*/ 1 h 1525"/>
                <a:gd name="T28" fmla="*/ 1 w 2120"/>
                <a:gd name="T29" fmla="*/ 1 h 1525"/>
                <a:gd name="T30" fmla="*/ 1 w 2120"/>
                <a:gd name="T31" fmla="*/ 1 h 1525"/>
                <a:gd name="T32" fmla="*/ 1 w 2120"/>
                <a:gd name="T33" fmla="*/ 1 h 1525"/>
                <a:gd name="T34" fmla="*/ 1 w 2120"/>
                <a:gd name="T35" fmla="*/ 1 h 1525"/>
                <a:gd name="T36" fmla="*/ 1 w 2120"/>
                <a:gd name="T37" fmla="*/ 1 h 1525"/>
                <a:gd name="T38" fmla="*/ 1 w 2120"/>
                <a:gd name="T39" fmla="*/ 1 h 1525"/>
                <a:gd name="T40" fmla="*/ 1 w 2120"/>
                <a:gd name="T41" fmla="*/ 1 h 1525"/>
                <a:gd name="T42" fmla="*/ 1 w 2120"/>
                <a:gd name="T43" fmla="*/ 1 h 1525"/>
                <a:gd name="T44" fmla="*/ 1 w 2120"/>
                <a:gd name="T45" fmla="*/ 1 h 1525"/>
                <a:gd name="T46" fmla="*/ 1 w 2120"/>
                <a:gd name="T47" fmla="*/ 1 h 1525"/>
                <a:gd name="T48" fmla="*/ 1 w 2120"/>
                <a:gd name="T49" fmla="*/ 1 h 1525"/>
                <a:gd name="T50" fmla="*/ 1 w 2120"/>
                <a:gd name="T51" fmla="*/ 1 h 1525"/>
                <a:gd name="T52" fmla="*/ 1 w 2120"/>
                <a:gd name="T53" fmla="*/ 1 h 1525"/>
                <a:gd name="T54" fmla="*/ 1 w 2120"/>
                <a:gd name="T55" fmla="*/ 1 h 1525"/>
                <a:gd name="T56" fmla="*/ 1 w 2120"/>
                <a:gd name="T57" fmla="*/ 1 h 1525"/>
                <a:gd name="T58" fmla="*/ 1 w 2120"/>
                <a:gd name="T59" fmla="*/ 1 h 1525"/>
                <a:gd name="T60" fmla="*/ 1 w 2120"/>
                <a:gd name="T61" fmla="*/ 1 h 1525"/>
                <a:gd name="T62" fmla="*/ 1 w 2120"/>
                <a:gd name="T63" fmla="*/ 1 h 1525"/>
                <a:gd name="T64" fmla="*/ 1 w 2120"/>
                <a:gd name="T65" fmla="*/ 1 h 1525"/>
                <a:gd name="T66" fmla="*/ 1 w 2120"/>
                <a:gd name="T67" fmla="*/ 1 h 1525"/>
                <a:gd name="T68" fmla="*/ 1 w 2120"/>
                <a:gd name="T69" fmla="*/ 1 h 1525"/>
                <a:gd name="T70" fmla="*/ 1 w 2120"/>
                <a:gd name="T71" fmla="*/ 1 h 1525"/>
                <a:gd name="T72" fmla="*/ 1 w 2120"/>
                <a:gd name="T73" fmla="*/ 1 h 1525"/>
                <a:gd name="T74" fmla="*/ 1 w 2120"/>
                <a:gd name="T75" fmla="*/ 1 h 1525"/>
                <a:gd name="T76" fmla="*/ 1 w 2120"/>
                <a:gd name="T77" fmla="*/ 1 h 1525"/>
                <a:gd name="T78" fmla="*/ 1 w 2120"/>
                <a:gd name="T79" fmla="*/ 1 h 1525"/>
                <a:gd name="T80" fmla="*/ 1 w 2120"/>
                <a:gd name="T81" fmla="*/ 1 h 1525"/>
                <a:gd name="T82" fmla="*/ 1 w 2120"/>
                <a:gd name="T83" fmla="*/ 1 h 1525"/>
                <a:gd name="T84" fmla="*/ 1 w 2120"/>
                <a:gd name="T85" fmla="*/ 1 h 1525"/>
                <a:gd name="T86" fmla="*/ 1 w 2120"/>
                <a:gd name="T87" fmla="*/ 1 h 1525"/>
                <a:gd name="T88" fmla="*/ 1 w 2120"/>
                <a:gd name="T89" fmla="*/ 1 h 1525"/>
                <a:gd name="T90" fmla="*/ 1 w 2120"/>
                <a:gd name="T91" fmla="*/ 1 h 1525"/>
                <a:gd name="T92" fmla="*/ 1 w 2120"/>
                <a:gd name="T93" fmla="*/ 1 h 1525"/>
                <a:gd name="T94" fmla="*/ 1 w 2120"/>
                <a:gd name="T95" fmla="*/ 1 h 1525"/>
                <a:gd name="T96" fmla="*/ 1 w 2120"/>
                <a:gd name="T97" fmla="*/ 1 h 1525"/>
                <a:gd name="T98" fmla="*/ 1 w 2120"/>
                <a:gd name="T99" fmla="*/ 1 h 1525"/>
                <a:gd name="T100" fmla="*/ 1 w 2120"/>
                <a:gd name="T101" fmla="*/ 1 h 1525"/>
                <a:gd name="T102" fmla="*/ 1 w 2120"/>
                <a:gd name="T103" fmla="*/ 1 h 1525"/>
                <a:gd name="T104" fmla="*/ 1 w 2120"/>
                <a:gd name="T105" fmla="*/ 1 h 1525"/>
                <a:gd name="T106" fmla="*/ 1 w 2120"/>
                <a:gd name="T107" fmla="*/ 1 h 1525"/>
                <a:gd name="T108" fmla="*/ 1 w 2120"/>
                <a:gd name="T109" fmla="*/ 1 h 1525"/>
                <a:gd name="T110" fmla="*/ 1 w 2120"/>
                <a:gd name="T111" fmla="*/ 1 h 1525"/>
                <a:gd name="T112" fmla="*/ 1 w 2120"/>
                <a:gd name="T113" fmla="*/ 1 h 1525"/>
                <a:gd name="T114" fmla="*/ 1 w 2120"/>
                <a:gd name="T115" fmla="*/ 1 h 1525"/>
                <a:gd name="T116" fmla="*/ 1 w 2120"/>
                <a:gd name="T117" fmla="*/ 1 h 1525"/>
                <a:gd name="T118" fmla="*/ 1 w 2120"/>
                <a:gd name="T119" fmla="*/ 1 h 1525"/>
                <a:gd name="T120" fmla="*/ 1 w 2120"/>
                <a:gd name="T121" fmla="*/ 1 h 1525"/>
                <a:gd name="T122" fmla="*/ 1 w 2120"/>
                <a:gd name="T123" fmla="*/ 1 h 152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20"/>
                <a:gd name="T187" fmla="*/ 0 h 1525"/>
                <a:gd name="T188" fmla="*/ 2120 w 2120"/>
                <a:gd name="T189" fmla="*/ 1525 h 152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20" h="1525">
                  <a:moveTo>
                    <a:pt x="0" y="738"/>
                  </a:moveTo>
                  <a:lnTo>
                    <a:pt x="4" y="743"/>
                  </a:lnTo>
                  <a:lnTo>
                    <a:pt x="9" y="748"/>
                  </a:lnTo>
                  <a:lnTo>
                    <a:pt x="13" y="753"/>
                  </a:lnTo>
                  <a:lnTo>
                    <a:pt x="17" y="759"/>
                  </a:lnTo>
                  <a:lnTo>
                    <a:pt x="22" y="764"/>
                  </a:lnTo>
                  <a:lnTo>
                    <a:pt x="26" y="769"/>
                  </a:lnTo>
                  <a:lnTo>
                    <a:pt x="30" y="774"/>
                  </a:lnTo>
                  <a:lnTo>
                    <a:pt x="34" y="780"/>
                  </a:lnTo>
                  <a:lnTo>
                    <a:pt x="38" y="785"/>
                  </a:lnTo>
                  <a:lnTo>
                    <a:pt x="43" y="790"/>
                  </a:lnTo>
                  <a:lnTo>
                    <a:pt x="47" y="796"/>
                  </a:lnTo>
                  <a:lnTo>
                    <a:pt x="51" y="801"/>
                  </a:lnTo>
                  <a:lnTo>
                    <a:pt x="55" y="807"/>
                  </a:lnTo>
                  <a:lnTo>
                    <a:pt x="59" y="812"/>
                  </a:lnTo>
                  <a:lnTo>
                    <a:pt x="63" y="818"/>
                  </a:lnTo>
                  <a:lnTo>
                    <a:pt x="67" y="823"/>
                  </a:lnTo>
                  <a:lnTo>
                    <a:pt x="71" y="829"/>
                  </a:lnTo>
                  <a:lnTo>
                    <a:pt x="74" y="834"/>
                  </a:lnTo>
                  <a:lnTo>
                    <a:pt x="78" y="840"/>
                  </a:lnTo>
                  <a:lnTo>
                    <a:pt x="82" y="846"/>
                  </a:lnTo>
                  <a:lnTo>
                    <a:pt x="86" y="851"/>
                  </a:lnTo>
                  <a:lnTo>
                    <a:pt x="90" y="857"/>
                  </a:lnTo>
                  <a:lnTo>
                    <a:pt x="93" y="863"/>
                  </a:lnTo>
                  <a:lnTo>
                    <a:pt x="97" y="868"/>
                  </a:lnTo>
                  <a:lnTo>
                    <a:pt x="101" y="874"/>
                  </a:lnTo>
                  <a:lnTo>
                    <a:pt x="104" y="880"/>
                  </a:lnTo>
                  <a:lnTo>
                    <a:pt x="108" y="886"/>
                  </a:lnTo>
                  <a:lnTo>
                    <a:pt x="112" y="892"/>
                  </a:lnTo>
                  <a:lnTo>
                    <a:pt x="115" y="897"/>
                  </a:lnTo>
                  <a:lnTo>
                    <a:pt x="119" y="903"/>
                  </a:lnTo>
                  <a:lnTo>
                    <a:pt x="122" y="909"/>
                  </a:lnTo>
                  <a:lnTo>
                    <a:pt x="126" y="915"/>
                  </a:lnTo>
                  <a:lnTo>
                    <a:pt x="129" y="921"/>
                  </a:lnTo>
                  <a:lnTo>
                    <a:pt x="132" y="927"/>
                  </a:lnTo>
                  <a:lnTo>
                    <a:pt x="136" y="933"/>
                  </a:lnTo>
                  <a:lnTo>
                    <a:pt x="139" y="939"/>
                  </a:lnTo>
                  <a:lnTo>
                    <a:pt x="142" y="945"/>
                  </a:lnTo>
                  <a:lnTo>
                    <a:pt x="146" y="951"/>
                  </a:lnTo>
                  <a:lnTo>
                    <a:pt x="149" y="957"/>
                  </a:lnTo>
                  <a:lnTo>
                    <a:pt x="152" y="963"/>
                  </a:lnTo>
                  <a:lnTo>
                    <a:pt x="155" y="969"/>
                  </a:lnTo>
                  <a:lnTo>
                    <a:pt x="158" y="975"/>
                  </a:lnTo>
                  <a:lnTo>
                    <a:pt x="162" y="981"/>
                  </a:lnTo>
                  <a:lnTo>
                    <a:pt x="165" y="988"/>
                  </a:lnTo>
                  <a:lnTo>
                    <a:pt x="168" y="994"/>
                  </a:lnTo>
                  <a:lnTo>
                    <a:pt x="171" y="1000"/>
                  </a:lnTo>
                  <a:lnTo>
                    <a:pt x="174" y="1006"/>
                  </a:lnTo>
                  <a:lnTo>
                    <a:pt x="177" y="1012"/>
                  </a:lnTo>
                  <a:lnTo>
                    <a:pt x="180" y="1019"/>
                  </a:lnTo>
                  <a:lnTo>
                    <a:pt x="183" y="1025"/>
                  </a:lnTo>
                  <a:lnTo>
                    <a:pt x="186" y="1031"/>
                  </a:lnTo>
                  <a:lnTo>
                    <a:pt x="188" y="1037"/>
                  </a:lnTo>
                  <a:lnTo>
                    <a:pt x="191" y="1044"/>
                  </a:lnTo>
                  <a:lnTo>
                    <a:pt x="194" y="1050"/>
                  </a:lnTo>
                  <a:lnTo>
                    <a:pt x="197" y="1056"/>
                  </a:lnTo>
                  <a:lnTo>
                    <a:pt x="200" y="1063"/>
                  </a:lnTo>
                  <a:lnTo>
                    <a:pt x="202" y="1069"/>
                  </a:lnTo>
                  <a:lnTo>
                    <a:pt x="205" y="1075"/>
                  </a:lnTo>
                  <a:lnTo>
                    <a:pt x="208" y="1082"/>
                  </a:lnTo>
                  <a:lnTo>
                    <a:pt x="210" y="1088"/>
                  </a:lnTo>
                  <a:lnTo>
                    <a:pt x="213" y="1094"/>
                  </a:lnTo>
                  <a:lnTo>
                    <a:pt x="215" y="1101"/>
                  </a:lnTo>
                  <a:lnTo>
                    <a:pt x="218" y="1107"/>
                  </a:lnTo>
                  <a:lnTo>
                    <a:pt x="221" y="1114"/>
                  </a:lnTo>
                  <a:lnTo>
                    <a:pt x="223" y="1120"/>
                  </a:lnTo>
                  <a:lnTo>
                    <a:pt x="225" y="1127"/>
                  </a:lnTo>
                  <a:lnTo>
                    <a:pt x="228" y="1133"/>
                  </a:lnTo>
                  <a:lnTo>
                    <a:pt x="230" y="1140"/>
                  </a:lnTo>
                  <a:lnTo>
                    <a:pt x="233" y="1146"/>
                  </a:lnTo>
                  <a:lnTo>
                    <a:pt x="235" y="1153"/>
                  </a:lnTo>
                  <a:lnTo>
                    <a:pt x="237" y="1159"/>
                  </a:lnTo>
                  <a:lnTo>
                    <a:pt x="240" y="1166"/>
                  </a:lnTo>
                  <a:lnTo>
                    <a:pt x="242" y="1172"/>
                  </a:lnTo>
                  <a:lnTo>
                    <a:pt x="244" y="1179"/>
                  </a:lnTo>
                  <a:lnTo>
                    <a:pt x="246" y="1185"/>
                  </a:lnTo>
                  <a:lnTo>
                    <a:pt x="248" y="1192"/>
                  </a:lnTo>
                  <a:lnTo>
                    <a:pt x="251" y="1198"/>
                  </a:lnTo>
                  <a:lnTo>
                    <a:pt x="253" y="1205"/>
                  </a:lnTo>
                  <a:lnTo>
                    <a:pt x="255" y="1211"/>
                  </a:lnTo>
                  <a:lnTo>
                    <a:pt x="257" y="1218"/>
                  </a:lnTo>
                  <a:lnTo>
                    <a:pt x="259" y="1225"/>
                  </a:lnTo>
                  <a:lnTo>
                    <a:pt x="261" y="1231"/>
                  </a:lnTo>
                  <a:lnTo>
                    <a:pt x="263" y="1238"/>
                  </a:lnTo>
                  <a:lnTo>
                    <a:pt x="265" y="1244"/>
                  </a:lnTo>
                  <a:lnTo>
                    <a:pt x="267" y="1251"/>
                  </a:lnTo>
                  <a:lnTo>
                    <a:pt x="269" y="1258"/>
                  </a:lnTo>
                  <a:lnTo>
                    <a:pt x="270" y="1264"/>
                  </a:lnTo>
                  <a:lnTo>
                    <a:pt x="272" y="1271"/>
                  </a:lnTo>
                  <a:lnTo>
                    <a:pt x="274" y="1278"/>
                  </a:lnTo>
                  <a:lnTo>
                    <a:pt x="276" y="1284"/>
                  </a:lnTo>
                  <a:lnTo>
                    <a:pt x="277" y="1291"/>
                  </a:lnTo>
                  <a:lnTo>
                    <a:pt x="279" y="1298"/>
                  </a:lnTo>
                  <a:lnTo>
                    <a:pt x="281" y="1304"/>
                  </a:lnTo>
                  <a:lnTo>
                    <a:pt x="282" y="1311"/>
                  </a:lnTo>
                  <a:lnTo>
                    <a:pt x="284" y="1318"/>
                  </a:lnTo>
                  <a:lnTo>
                    <a:pt x="286" y="1324"/>
                  </a:lnTo>
                  <a:lnTo>
                    <a:pt x="287" y="1331"/>
                  </a:lnTo>
                  <a:lnTo>
                    <a:pt x="289" y="1338"/>
                  </a:lnTo>
                  <a:lnTo>
                    <a:pt x="290" y="1344"/>
                  </a:lnTo>
                  <a:lnTo>
                    <a:pt x="292" y="1351"/>
                  </a:lnTo>
                  <a:lnTo>
                    <a:pt x="293" y="1358"/>
                  </a:lnTo>
                  <a:lnTo>
                    <a:pt x="295" y="1364"/>
                  </a:lnTo>
                  <a:lnTo>
                    <a:pt x="296" y="1371"/>
                  </a:lnTo>
                  <a:lnTo>
                    <a:pt x="297" y="1378"/>
                  </a:lnTo>
                  <a:lnTo>
                    <a:pt x="299" y="1384"/>
                  </a:lnTo>
                  <a:lnTo>
                    <a:pt x="300" y="1391"/>
                  </a:lnTo>
                  <a:lnTo>
                    <a:pt x="301" y="1398"/>
                  </a:lnTo>
                  <a:lnTo>
                    <a:pt x="303" y="1404"/>
                  </a:lnTo>
                  <a:lnTo>
                    <a:pt x="304" y="1411"/>
                  </a:lnTo>
                  <a:lnTo>
                    <a:pt x="305" y="1418"/>
                  </a:lnTo>
                  <a:lnTo>
                    <a:pt x="306" y="1424"/>
                  </a:lnTo>
                  <a:lnTo>
                    <a:pt x="307" y="1431"/>
                  </a:lnTo>
                  <a:lnTo>
                    <a:pt x="308" y="1438"/>
                  </a:lnTo>
                  <a:lnTo>
                    <a:pt x="309" y="1444"/>
                  </a:lnTo>
                  <a:lnTo>
                    <a:pt x="311" y="1451"/>
                  </a:lnTo>
                  <a:lnTo>
                    <a:pt x="312" y="1458"/>
                  </a:lnTo>
                  <a:lnTo>
                    <a:pt x="313" y="1464"/>
                  </a:lnTo>
                  <a:lnTo>
                    <a:pt x="314" y="1471"/>
                  </a:lnTo>
                  <a:lnTo>
                    <a:pt x="314" y="1478"/>
                  </a:lnTo>
                  <a:lnTo>
                    <a:pt x="315" y="1484"/>
                  </a:lnTo>
                  <a:lnTo>
                    <a:pt x="316" y="1491"/>
                  </a:lnTo>
                  <a:lnTo>
                    <a:pt x="317" y="1498"/>
                  </a:lnTo>
                  <a:lnTo>
                    <a:pt x="318" y="1504"/>
                  </a:lnTo>
                  <a:lnTo>
                    <a:pt x="319" y="1511"/>
                  </a:lnTo>
                  <a:lnTo>
                    <a:pt x="319" y="1518"/>
                  </a:lnTo>
                  <a:lnTo>
                    <a:pt x="320" y="1524"/>
                  </a:lnTo>
                  <a:lnTo>
                    <a:pt x="321" y="1524"/>
                  </a:lnTo>
                  <a:lnTo>
                    <a:pt x="322" y="1523"/>
                  </a:lnTo>
                  <a:lnTo>
                    <a:pt x="323" y="1523"/>
                  </a:lnTo>
                  <a:lnTo>
                    <a:pt x="324" y="1522"/>
                  </a:lnTo>
                  <a:lnTo>
                    <a:pt x="326" y="1522"/>
                  </a:lnTo>
                  <a:lnTo>
                    <a:pt x="328" y="1521"/>
                  </a:lnTo>
                  <a:lnTo>
                    <a:pt x="329" y="1520"/>
                  </a:lnTo>
                  <a:lnTo>
                    <a:pt x="332" y="1519"/>
                  </a:lnTo>
                  <a:lnTo>
                    <a:pt x="334" y="1518"/>
                  </a:lnTo>
                  <a:lnTo>
                    <a:pt x="336" y="1517"/>
                  </a:lnTo>
                  <a:lnTo>
                    <a:pt x="339" y="1516"/>
                  </a:lnTo>
                  <a:lnTo>
                    <a:pt x="342" y="1514"/>
                  </a:lnTo>
                  <a:lnTo>
                    <a:pt x="345" y="1513"/>
                  </a:lnTo>
                  <a:lnTo>
                    <a:pt x="349" y="1511"/>
                  </a:lnTo>
                  <a:lnTo>
                    <a:pt x="352" y="1510"/>
                  </a:lnTo>
                  <a:lnTo>
                    <a:pt x="356" y="1508"/>
                  </a:lnTo>
                  <a:lnTo>
                    <a:pt x="360" y="1506"/>
                  </a:lnTo>
                  <a:lnTo>
                    <a:pt x="364" y="1504"/>
                  </a:lnTo>
                  <a:lnTo>
                    <a:pt x="368" y="1502"/>
                  </a:lnTo>
                  <a:lnTo>
                    <a:pt x="372" y="1500"/>
                  </a:lnTo>
                  <a:lnTo>
                    <a:pt x="377" y="1498"/>
                  </a:lnTo>
                  <a:lnTo>
                    <a:pt x="382" y="1496"/>
                  </a:lnTo>
                  <a:lnTo>
                    <a:pt x="387" y="1494"/>
                  </a:lnTo>
                  <a:lnTo>
                    <a:pt x="392" y="1492"/>
                  </a:lnTo>
                  <a:lnTo>
                    <a:pt x="397" y="1489"/>
                  </a:lnTo>
                  <a:lnTo>
                    <a:pt x="402" y="1487"/>
                  </a:lnTo>
                  <a:lnTo>
                    <a:pt x="408" y="1484"/>
                  </a:lnTo>
                  <a:lnTo>
                    <a:pt x="414" y="1482"/>
                  </a:lnTo>
                  <a:lnTo>
                    <a:pt x="420" y="1479"/>
                  </a:lnTo>
                  <a:lnTo>
                    <a:pt x="426" y="1476"/>
                  </a:lnTo>
                  <a:lnTo>
                    <a:pt x="432" y="1473"/>
                  </a:lnTo>
                  <a:lnTo>
                    <a:pt x="438" y="1471"/>
                  </a:lnTo>
                  <a:lnTo>
                    <a:pt x="444" y="1468"/>
                  </a:lnTo>
                  <a:lnTo>
                    <a:pt x="451" y="1465"/>
                  </a:lnTo>
                  <a:lnTo>
                    <a:pt x="458" y="1462"/>
                  </a:lnTo>
                  <a:lnTo>
                    <a:pt x="464" y="1459"/>
                  </a:lnTo>
                  <a:lnTo>
                    <a:pt x="471" y="1455"/>
                  </a:lnTo>
                  <a:lnTo>
                    <a:pt x="478" y="1452"/>
                  </a:lnTo>
                  <a:lnTo>
                    <a:pt x="486" y="1449"/>
                  </a:lnTo>
                  <a:lnTo>
                    <a:pt x="493" y="1446"/>
                  </a:lnTo>
                  <a:lnTo>
                    <a:pt x="500" y="1442"/>
                  </a:lnTo>
                  <a:lnTo>
                    <a:pt x="508" y="1439"/>
                  </a:lnTo>
                  <a:lnTo>
                    <a:pt x="515" y="1435"/>
                  </a:lnTo>
                  <a:lnTo>
                    <a:pt x="523" y="1432"/>
                  </a:lnTo>
                  <a:lnTo>
                    <a:pt x="531" y="1428"/>
                  </a:lnTo>
                  <a:lnTo>
                    <a:pt x="539" y="1425"/>
                  </a:lnTo>
                  <a:lnTo>
                    <a:pt x="547" y="1421"/>
                  </a:lnTo>
                  <a:lnTo>
                    <a:pt x="555" y="1417"/>
                  </a:lnTo>
                  <a:lnTo>
                    <a:pt x="563" y="1414"/>
                  </a:lnTo>
                  <a:lnTo>
                    <a:pt x="571" y="1410"/>
                  </a:lnTo>
                  <a:lnTo>
                    <a:pt x="580" y="1406"/>
                  </a:lnTo>
                  <a:lnTo>
                    <a:pt x="588" y="1402"/>
                  </a:lnTo>
                  <a:lnTo>
                    <a:pt x="597" y="1398"/>
                  </a:lnTo>
                  <a:lnTo>
                    <a:pt x="605" y="1394"/>
                  </a:lnTo>
                  <a:lnTo>
                    <a:pt x="614" y="1391"/>
                  </a:lnTo>
                  <a:lnTo>
                    <a:pt x="623" y="1387"/>
                  </a:lnTo>
                  <a:lnTo>
                    <a:pt x="631" y="1383"/>
                  </a:lnTo>
                  <a:lnTo>
                    <a:pt x="640" y="1379"/>
                  </a:lnTo>
                  <a:lnTo>
                    <a:pt x="649" y="1374"/>
                  </a:lnTo>
                  <a:lnTo>
                    <a:pt x="658" y="1370"/>
                  </a:lnTo>
                  <a:lnTo>
                    <a:pt x="667" y="1366"/>
                  </a:lnTo>
                  <a:lnTo>
                    <a:pt x="676" y="1362"/>
                  </a:lnTo>
                  <a:lnTo>
                    <a:pt x="685" y="1358"/>
                  </a:lnTo>
                  <a:lnTo>
                    <a:pt x="694" y="1354"/>
                  </a:lnTo>
                  <a:lnTo>
                    <a:pt x="703" y="1350"/>
                  </a:lnTo>
                  <a:lnTo>
                    <a:pt x="713" y="1345"/>
                  </a:lnTo>
                  <a:lnTo>
                    <a:pt x="722" y="1341"/>
                  </a:lnTo>
                  <a:lnTo>
                    <a:pt x="731" y="1337"/>
                  </a:lnTo>
                  <a:lnTo>
                    <a:pt x="741" y="1333"/>
                  </a:lnTo>
                  <a:lnTo>
                    <a:pt x="750" y="1328"/>
                  </a:lnTo>
                  <a:lnTo>
                    <a:pt x="759" y="1324"/>
                  </a:lnTo>
                  <a:lnTo>
                    <a:pt x="769" y="1320"/>
                  </a:lnTo>
                  <a:lnTo>
                    <a:pt x="778" y="1316"/>
                  </a:lnTo>
                  <a:lnTo>
                    <a:pt x="787" y="1311"/>
                  </a:lnTo>
                  <a:lnTo>
                    <a:pt x="797" y="1307"/>
                  </a:lnTo>
                  <a:lnTo>
                    <a:pt x="806" y="1303"/>
                  </a:lnTo>
                  <a:lnTo>
                    <a:pt x="816" y="1298"/>
                  </a:lnTo>
                  <a:lnTo>
                    <a:pt x="825" y="1294"/>
                  </a:lnTo>
                  <a:lnTo>
                    <a:pt x="835" y="1290"/>
                  </a:lnTo>
                  <a:lnTo>
                    <a:pt x="844" y="1286"/>
                  </a:lnTo>
                  <a:lnTo>
                    <a:pt x="854" y="1281"/>
                  </a:lnTo>
                  <a:lnTo>
                    <a:pt x="863" y="1277"/>
                  </a:lnTo>
                  <a:lnTo>
                    <a:pt x="872" y="1273"/>
                  </a:lnTo>
                  <a:lnTo>
                    <a:pt x="882" y="1268"/>
                  </a:lnTo>
                  <a:lnTo>
                    <a:pt x="891" y="1264"/>
                  </a:lnTo>
                  <a:lnTo>
                    <a:pt x="900" y="1260"/>
                  </a:lnTo>
                  <a:lnTo>
                    <a:pt x="910" y="1256"/>
                  </a:lnTo>
                  <a:lnTo>
                    <a:pt x="919" y="1251"/>
                  </a:lnTo>
                  <a:lnTo>
                    <a:pt x="928" y="1247"/>
                  </a:lnTo>
                  <a:lnTo>
                    <a:pt x="938" y="1243"/>
                  </a:lnTo>
                  <a:lnTo>
                    <a:pt x="947" y="1239"/>
                  </a:lnTo>
                  <a:lnTo>
                    <a:pt x="956" y="1235"/>
                  </a:lnTo>
                  <a:lnTo>
                    <a:pt x="965" y="1231"/>
                  </a:lnTo>
                  <a:lnTo>
                    <a:pt x="974" y="1226"/>
                  </a:lnTo>
                  <a:lnTo>
                    <a:pt x="983" y="1222"/>
                  </a:lnTo>
                  <a:lnTo>
                    <a:pt x="992" y="1218"/>
                  </a:lnTo>
                  <a:lnTo>
                    <a:pt x="1001" y="1214"/>
                  </a:lnTo>
                  <a:lnTo>
                    <a:pt x="1010" y="1210"/>
                  </a:lnTo>
                  <a:lnTo>
                    <a:pt x="1018" y="1206"/>
                  </a:lnTo>
                  <a:lnTo>
                    <a:pt x="1027" y="1202"/>
                  </a:lnTo>
                  <a:lnTo>
                    <a:pt x="1036" y="1198"/>
                  </a:lnTo>
                  <a:lnTo>
                    <a:pt x="1044" y="1194"/>
                  </a:lnTo>
                  <a:lnTo>
                    <a:pt x="1053" y="1190"/>
                  </a:lnTo>
                  <a:lnTo>
                    <a:pt x="1061" y="1187"/>
                  </a:lnTo>
                  <a:lnTo>
                    <a:pt x="1070" y="1183"/>
                  </a:lnTo>
                  <a:lnTo>
                    <a:pt x="1078" y="1179"/>
                  </a:lnTo>
                  <a:lnTo>
                    <a:pt x="1086" y="1175"/>
                  </a:lnTo>
                  <a:lnTo>
                    <a:pt x="1094" y="1172"/>
                  </a:lnTo>
                  <a:lnTo>
                    <a:pt x="1102" y="1168"/>
                  </a:lnTo>
                  <a:lnTo>
                    <a:pt x="1110" y="1164"/>
                  </a:lnTo>
                  <a:lnTo>
                    <a:pt x="1118" y="1161"/>
                  </a:lnTo>
                  <a:lnTo>
                    <a:pt x="1126" y="1157"/>
                  </a:lnTo>
                  <a:lnTo>
                    <a:pt x="1133" y="1154"/>
                  </a:lnTo>
                  <a:lnTo>
                    <a:pt x="1141" y="1150"/>
                  </a:lnTo>
                  <a:lnTo>
                    <a:pt x="1148" y="1147"/>
                  </a:lnTo>
                  <a:lnTo>
                    <a:pt x="1155" y="1144"/>
                  </a:lnTo>
                  <a:lnTo>
                    <a:pt x="1163" y="1140"/>
                  </a:lnTo>
                  <a:lnTo>
                    <a:pt x="1170" y="1137"/>
                  </a:lnTo>
                  <a:lnTo>
                    <a:pt x="1177" y="1134"/>
                  </a:lnTo>
                  <a:lnTo>
                    <a:pt x="1183" y="1131"/>
                  </a:lnTo>
                  <a:lnTo>
                    <a:pt x="1190" y="1128"/>
                  </a:lnTo>
                  <a:lnTo>
                    <a:pt x="1197" y="1125"/>
                  </a:lnTo>
                  <a:lnTo>
                    <a:pt x="1203" y="1122"/>
                  </a:lnTo>
                  <a:lnTo>
                    <a:pt x="1209" y="1119"/>
                  </a:lnTo>
                  <a:lnTo>
                    <a:pt x="1215" y="1116"/>
                  </a:lnTo>
                  <a:lnTo>
                    <a:pt x="1221" y="1114"/>
                  </a:lnTo>
                  <a:lnTo>
                    <a:pt x="1227" y="1111"/>
                  </a:lnTo>
                  <a:lnTo>
                    <a:pt x="1233" y="1108"/>
                  </a:lnTo>
                  <a:lnTo>
                    <a:pt x="1239" y="1106"/>
                  </a:lnTo>
                  <a:lnTo>
                    <a:pt x="1244" y="1103"/>
                  </a:lnTo>
                  <a:lnTo>
                    <a:pt x="1249" y="1101"/>
                  </a:lnTo>
                  <a:lnTo>
                    <a:pt x="1254" y="1099"/>
                  </a:lnTo>
                  <a:lnTo>
                    <a:pt x="1259" y="1096"/>
                  </a:lnTo>
                  <a:lnTo>
                    <a:pt x="1264" y="1094"/>
                  </a:lnTo>
                  <a:lnTo>
                    <a:pt x="1269" y="1092"/>
                  </a:lnTo>
                  <a:lnTo>
                    <a:pt x="1273" y="1090"/>
                  </a:lnTo>
                  <a:lnTo>
                    <a:pt x="1277" y="1088"/>
                  </a:lnTo>
                  <a:lnTo>
                    <a:pt x="1281" y="1086"/>
                  </a:lnTo>
                  <a:lnTo>
                    <a:pt x="1285" y="1085"/>
                  </a:lnTo>
                  <a:lnTo>
                    <a:pt x="1289" y="1083"/>
                  </a:lnTo>
                  <a:lnTo>
                    <a:pt x="1292" y="1081"/>
                  </a:lnTo>
                  <a:lnTo>
                    <a:pt x="1296" y="1080"/>
                  </a:lnTo>
                  <a:lnTo>
                    <a:pt x="1299" y="1078"/>
                  </a:lnTo>
                  <a:lnTo>
                    <a:pt x="1302" y="1077"/>
                  </a:lnTo>
                  <a:lnTo>
                    <a:pt x="1305" y="1076"/>
                  </a:lnTo>
                  <a:lnTo>
                    <a:pt x="1307" y="1075"/>
                  </a:lnTo>
                  <a:lnTo>
                    <a:pt x="1309" y="1074"/>
                  </a:lnTo>
                  <a:lnTo>
                    <a:pt x="1311" y="1073"/>
                  </a:lnTo>
                  <a:lnTo>
                    <a:pt x="1313" y="1072"/>
                  </a:lnTo>
                  <a:lnTo>
                    <a:pt x="1315" y="1071"/>
                  </a:lnTo>
                  <a:lnTo>
                    <a:pt x="1317" y="1070"/>
                  </a:lnTo>
                  <a:lnTo>
                    <a:pt x="1318" y="1070"/>
                  </a:lnTo>
                  <a:lnTo>
                    <a:pt x="1319" y="1069"/>
                  </a:lnTo>
                  <a:lnTo>
                    <a:pt x="1320" y="1069"/>
                  </a:lnTo>
                  <a:lnTo>
                    <a:pt x="1321" y="1069"/>
                  </a:lnTo>
                  <a:lnTo>
                    <a:pt x="1321" y="1068"/>
                  </a:lnTo>
                  <a:lnTo>
                    <a:pt x="1320" y="1064"/>
                  </a:lnTo>
                  <a:lnTo>
                    <a:pt x="1319" y="1060"/>
                  </a:lnTo>
                  <a:lnTo>
                    <a:pt x="1318" y="1056"/>
                  </a:lnTo>
                  <a:lnTo>
                    <a:pt x="1317" y="1051"/>
                  </a:lnTo>
                  <a:lnTo>
                    <a:pt x="1316" y="1046"/>
                  </a:lnTo>
                  <a:lnTo>
                    <a:pt x="1315" y="1041"/>
                  </a:lnTo>
                  <a:lnTo>
                    <a:pt x="1314" y="1036"/>
                  </a:lnTo>
                  <a:lnTo>
                    <a:pt x="1312" y="1031"/>
                  </a:lnTo>
                  <a:lnTo>
                    <a:pt x="1311" y="1025"/>
                  </a:lnTo>
                  <a:lnTo>
                    <a:pt x="1309" y="1019"/>
                  </a:lnTo>
                  <a:lnTo>
                    <a:pt x="1308" y="1014"/>
                  </a:lnTo>
                  <a:lnTo>
                    <a:pt x="1306" y="1008"/>
                  </a:lnTo>
                  <a:lnTo>
                    <a:pt x="1305" y="1002"/>
                  </a:lnTo>
                  <a:lnTo>
                    <a:pt x="1304" y="996"/>
                  </a:lnTo>
                  <a:lnTo>
                    <a:pt x="1302" y="990"/>
                  </a:lnTo>
                  <a:lnTo>
                    <a:pt x="1301" y="984"/>
                  </a:lnTo>
                  <a:lnTo>
                    <a:pt x="1299" y="977"/>
                  </a:lnTo>
                  <a:lnTo>
                    <a:pt x="1298" y="971"/>
                  </a:lnTo>
                  <a:lnTo>
                    <a:pt x="1297" y="965"/>
                  </a:lnTo>
                  <a:lnTo>
                    <a:pt x="1295" y="958"/>
                  </a:lnTo>
                  <a:lnTo>
                    <a:pt x="1294" y="952"/>
                  </a:lnTo>
                  <a:lnTo>
                    <a:pt x="1293" y="946"/>
                  </a:lnTo>
                  <a:lnTo>
                    <a:pt x="1292" y="939"/>
                  </a:lnTo>
                  <a:lnTo>
                    <a:pt x="1291" y="933"/>
                  </a:lnTo>
                  <a:lnTo>
                    <a:pt x="1291" y="926"/>
                  </a:lnTo>
                  <a:lnTo>
                    <a:pt x="1290" y="920"/>
                  </a:lnTo>
                  <a:lnTo>
                    <a:pt x="1290" y="914"/>
                  </a:lnTo>
                  <a:lnTo>
                    <a:pt x="1289" y="907"/>
                  </a:lnTo>
                  <a:lnTo>
                    <a:pt x="1289" y="901"/>
                  </a:lnTo>
                  <a:lnTo>
                    <a:pt x="1289" y="895"/>
                  </a:lnTo>
                  <a:lnTo>
                    <a:pt x="1289" y="889"/>
                  </a:lnTo>
                  <a:lnTo>
                    <a:pt x="1290" y="883"/>
                  </a:lnTo>
                  <a:lnTo>
                    <a:pt x="1291" y="877"/>
                  </a:lnTo>
                  <a:lnTo>
                    <a:pt x="1291" y="871"/>
                  </a:lnTo>
                  <a:lnTo>
                    <a:pt x="1293" y="865"/>
                  </a:lnTo>
                  <a:lnTo>
                    <a:pt x="1294" y="860"/>
                  </a:lnTo>
                  <a:lnTo>
                    <a:pt x="1296" y="854"/>
                  </a:lnTo>
                  <a:lnTo>
                    <a:pt x="1298" y="849"/>
                  </a:lnTo>
                  <a:lnTo>
                    <a:pt x="1300" y="844"/>
                  </a:lnTo>
                  <a:lnTo>
                    <a:pt x="1302" y="839"/>
                  </a:lnTo>
                  <a:lnTo>
                    <a:pt x="1305" y="834"/>
                  </a:lnTo>
                  <a:lnTo>
                    <a:pt x="1308" y="830"/>
                  </a:lnTo>
                  <a:lnTo>
                    <a:pt x="1311" y="825"/>
                  </a:lnTo>
                  <a:lnTo>
                    <a:pt x="1315" y="821"/>
                  </a:lnTo>
                  <a:lnTo>
                    <a:pt x="1319" y="817"/>
                  </a:lnTo>
                  <a:lnTo>
                    <a:pt x="1324" y="813"/>
                  </a:lnTo>
                  <a:lnTo>
                    <a:pt x="1328" y="810"/>
                  </a:lnTo>
                  <a:lnTo>
                    <a:pt x="1334" y="807"/>
                  </a:lnTo>
                  <a:lnTo>
                    <a:pt x="1339" y="803"/>
                  </a:lnTo>
                  <a:lnTo>
                    <a:pt x="1345" y="801"/>
                  </a:lnTo>
                  <a:lnTo>
                    <a:pt x="1350" y="798"/>
                  </a:lnTo>
                  <a:lnTo>
                    <a:pt x="1355" y="795"/>
                  </a:lnTo>
                  <a:lnTo>
                    <a:pt x="1360" y="792"/>
                  </a:lnTo>
                  <a:lnTo>
                    <a:pt x="1365" y="789"/>
                  </a:lnTo>
                  <a:lnTo>
                    <a:pt x="1370" y="787"/>
                  </a:lnTo>
                  <a:lnTo>
                    <a:pt x="1374" y="785"/>
                  </a:lnTo>
                  <a:lnTo>
                    <a:pt x="1379" y="782"/>
                  </a:lnTo>
                  <a:lnTo>
                    <a:pt x="1384" y="780"/>
                  </a:lnTo>
                  <a:lnTo>
                    <a:pt x="1388" y="778"/>
                  </a:lnTo>
                  <a:lnTo>
                    <a:pt x="1392" y="776"/>
                  </a:lnTo>
                  <a:lnTo>
                    <a:pt x="1397" y="775"/>
                  </a:lnTo>
                  <a:lnTo>
                    <a:pt x="1401" y="773"/>
                  </a:lnTo>
                  <a:lnTo>
                    <a:pt x="1405" y="772"/>
                  </a:lnTo>
                  <a:lnTo>
                    <a:pt x="1409" y="770"/>
                  </a:lnTo>
                  <a:lnTo>
                    <a:pt x="1414" y="769"/>
                  </a:lnTo>
                  <a:lnTo>
                    <a:pt x="1418" y="768"/>
                  </a:lnTo>
                  <a:lnTo>
                    <a:pt x="1422" y="767"/>
                  </a:lnTo>
                  <a:lnTo>
                    <a:pt x="1425" y="766"/>
                  </a:lnTo>
                  <a:lnTo>
                    <a:pt x="1429" y="766"/>
                  </a:lnTo>
                  <a:lnTo>
                    <a:pt x="1433" y="765"/>
                  </a:lnTo>
                  <a:lnTo>
                    <a:pt x="1437" y="764"/>
                  </a:lnTo>
                  <a:lnTo>
                    <a:pt x="1440" y="764"/>
                  </a:lnTo>
                  <a:lnTo>
                    <a:pt x="1444" y="764"/>
                  </a:lnTo>
                  <a:lnTo>
                    <a:pt x="1448" y="764"/>
                  </a:lnTo>
                  <a:lnTo>
                    <a:pt x="1451" y="764"/>
                  </a:lnTo>
                  <a:lnTo>
                    <a:pt x="1454" y="764"/>
                  </a:lnTo>
                  <a:lnTo>
                    <a:pt x="1458" y="764"/>
                  </a:lnTo>
                  <a:lnTo>
                    <a:pt x="1461" y="764"/>
                  </a:lnTo>
                  <a:lnTo>
                    <a:pt x="1464" y="764"/>
                  </a:lnTo>
                  <a:lnTo>
                    <a:pt x="1468" y="765"/>
                  </a:lnTo>
                  <a:lnTo>
                    <a:pt x="1471" y="765"/>
                  </a:lnTo>
                  <a:lnTo>
                    <a:pt x="1474" y="766"/>
                  </a:lnTo>
                  <a:lnTo>
                    <a:pt x="1477" y="767"/>
                  </a:lnTo>
                  <a:lnTo>
                    <a:pt x="1480" y="768"/>
                  </a:lnTo>
                  <a:lnTo>
                    <a:pt x="1483" y="769"/>
                  </a:lnTo>
                  <a:lnTo>
                    <a:pt x="1486" y="770"/>
                  </a:lnTo>
                  <a:lnTo>
                    <a:pt x="1489" y="771"/>
                  </a:lnTo>
                  <a:lnTo>
                    <a:pt x="1491" y="772"/>
                  </a:lnTo>
                  <a:lnTo>
                    <a:pt x="1494" y="773"/>
                  </a:lnTo>
                  <a:lnTo>
                    <a:pt x="1497" y="775"/>
                  </a:lnTo>
                  <a:lnTo>
                    <a:pt x="1500" y="776"/>
                  </a:lnTo>
                  <a:lnTo>
                    <a:pt x="1502" y="778"/>
                  </a:lnTo>
                  <a:lnTo>
                    <a:pt x="1505" y="779"/>
                  </a:lnTo>
                  <a:lnTo>
                    <a:pt x="1507" y="781"/>
                  </a:lnTo>
                  <a:lnTo>
                    <a:pt x="1510" y="783"/>
                  </a:lnTo>
                  <a:lnTo>
                    <a:pt x="1512" y="785"/>
                  </a:lnTo>
                  <a:lnTo>
                    <a:pt x="1515" y="787"/>
                  </a:lnTo>
                  <a:lnTo>
                    <a:pt x="1517" y="789"/>
                  </a:lnTo>
                  <a:lnTo>
                    <a:pt x="1519" y="791"/>
                  </a:lnTo>
                  <a:lnTo>
                    <a:pt x="1522" y="793"/>
                  </a:lnTo>
                  <a:lnTo>
                    <a:pt x="1524" y="795"/>
                  </a:lnTo>
                  <a:lnTo>
                    <a:pt x="1526" y="798"/>
                  </a:lnTo>
                  <a:lnTo>
                    <a:pt x="1528" y="800"/>
                  </a:lnTo>
                  <a:lnTo>
                    <a:pt x="1530" y="802"/>
                  </a:lnTo>
                  <a:lnTo>
                    <a:pt x="1532" y="805"/>
                  </a:lnTo>
                  <a:lnTo>
                    <a:pt x="1535" y="807"/>
                  </a:lnTo>
                  <a:lnTo>
                    <a:pt x="1537" y="810"/>
                  </a:lnTo>
                  <a:lnTo>
                    <a:pt x="1539" y="813"/>
                  </a:lnTo>
                  <a:lnTo>
                    <a:pt x="1541" y="816"/>
                  </a:lnTo>
                  <a:lnTo>
                    <a:pt x="1543" y="818"/>
                  </a:lnTo>
                  <a:lnTo>
                    <a:pt x="1544" y="821"/>
                  </a:lnTo>
                  <a:lnTo>
                    <a:pt x="1546" y="824"/>
                  </a:lnTo>
                  <a:lnTo>
                    <a:pt x="1548" y="827"/>
                  </a:lnTo>
                  <a:lnTo>
                    <a:pt x="1550" y="830"/>
                  </a:lnTo>
                  <a:lnTo>
                    <a:pt x="1552" y="833"/>
                  </a:lnTo>
                  <a:lnTo>
                    <a:pt x="1554" y="836"/>
                  </a:lnTo>
                  <a:lnTo>
                    <a:pt x="1555" y="839"/>
                  </a:lnTo>
                  <a:lnTo>
                    <a:pt x="1557" y="843"/>
                  </a:lnTo>
                  <a:lnTo>
                    <a:pt x="1559" y="846"/>
                  </a:lnTo>
                  <a:lnTo>
                    <a:pt x="1560" y="849"/>
                  </a:lnTo>
                  <a:lnTo>
                    <a:pt x="1562" y="853"/>
                  </a:lnTo>
                  <a:lnTo>
                    <a:pt x="1564" y="856"/>
                  </a:lnTo>
                  <a:lnTo>
                    <a:pt x="1565" y="859"/>
                  </a:lnTo>
                  <a:lnTo>
                    <a:pt x="1567" y="863"/>
                  </a:lnTo>
                  <a:lnTo>
                    <a:pt x="1568" y="866"/>
                  </a:lnTo>
                  <a:lnTo>
                    <a:pt x="1570" y="870"/>
                  </a:lnTo>
                  <a:lnTo>
                    <a:pt x="1571" y="873"/>
                  </a:lnTo>
                  <a:lnTo>
                    <a:pt x="1573" y="877"/>
                  </a:lnTo>
                  <a:lnTo>
                    <a:pt x="1574" y="880"/>
                  </a:lnTo>
                  <a:lnTo>
                    <a:pt x="1576" y="884"/>
                  </a:lnTo>
                  <a:lnTo>
                    <a:pt x="1577" y="888"/>
                  </a:lnTo>
                  <a:lnTo>
                    <a:pt x="1579" y="891"/>
                  </a:lnTo>
                  <a:lnTo>
                    <a:pt x="1580" y="895"/>
                  </a:lnTo>
                  <a:lnTo>
                    <a:pt x="1582" y="899"/>
                  </a:lnTo>
                  <a:lnTo>
                    <a:pt x="1583" y="903"/>
                  </a:lnTo>
                  <a:lnTo>
                    <a:pt x="1584" y="906"/>
                  </a:lnTo>
                  <a:lnTo>
                    <a:pt x="1586" y="910"/>
                  </a:lnTo>
                  <a:lnTo>
                    <a:pt x="1587" y="914"/>
                  </a:lnTo>
                  <a:lnTo>
                    <a:pt x="1589" y="918"/>
                  </a:lnTo>
                  <a:lnTo>
                    <a:pt x="1590" y="922"/>
                  </a:lnTo>
                  <a:lnTo>
                    <a:pt x="1591" y="925"/>
                  </a:lnTo>
                  <a:lnTo>
                    <a:pt x="1593" y="929"/>
                  </a:lnTo>
                  <a:lnTo>
                    <a:pt x="1594" y="933"/>
                  </a:lnTo>
                  <a:lnTo>
                    <a:pt x="1595" y="937"/>
                  </a:lnTo>
                  <a:lnTo>
                    <a:pt x="1596" y="941"/>
                  </a:lnTo>
                  <a:lnTo>
                    <a:pt x="1598" y="945"/>
                  </a:lnTo>
                  <a:lnTo>
                    <a:pt x="1599" y="949"/>
                  </a:lnTo>
                  <a:lnTo>
                    <a:pt x="1600" y="953"/>
                  </a:lnTo>
                  <a:lnTo>
                    <a:pt x="1602" y="956"/>
                  </a:lnTo>
                  <a:lnTo>
                    <a:pt x="1603" y="960"/>
                  </a:lnTo>
                  <a:lnTo>
                    <a:pt x="1604" y="964"/>
                  </a:lnTo>
                  <a:lnTo>
                    <a:pt x="1606" y="968"/>
                  </a:lnTo>
                  <a:lnTo>
                    <a:pt x="1607" y="972"/>
                  </a:lnTo>
                  <a:lnTo>
                    <a:pt x="1608" y="976"/>
                  </a:lnTo>
                  <a:lnTo>
                    <a:pt x="1609" y="980"/>
                  </a:lnTo>
                  <a:lnTo>
                    <a:pt x="1611" y="983"/>
                  </a:lnTo>
                  <a:lnTo>
                    <a:pt x="1612" y="987"/>
                  </a:lnTo>
                  <a:lnTo>
                    <a:pt x="1613" y="991"/>
                  </a:lnTo>
                  <a:lnTo>
                    <a:pt x="1615" y="995"/>
                  </a:lnTo>
                  <a:lnTo>
                    <a:pt x="1616" y="999"/>
                  </a:lnTo>
                  <a:lnTo>
                    <a:pt x="1617" y="1002"/>
                  </a:lnTo>
                  <a:lnTo>
                    <a:pt x="1619" y="1006"/>
                  </a:lnTo>
                  <a:lnTo>
                    <a:pt x="1620" y="1010"/>
                  </a:lnTo>
                  <a:lnTo>
                    <a:pt x="1621" y="1014"/>
                  </a:lnTo>
                  <a:lnTo>
                    <a:pt x="1623" y="1017"/>
                  </a:lnTo>
                  <a:lnTo>
                    <a:pt x="1624" y="1021"/>
                  </a:lnTo>
                  <a:lnTo>
                    <a:pt x="1625" y="1025"/>
                  </a:lnTo>
                  <a:lnTo>
                    <a:pt x="1627" y="1028"/>
                  </a:lnTo>
                  <a:lnTo>
                    <a:pt x="1628" y="1032"/>
                  </a:lnTo>
                  <a:lnTo>
                    <a:pt x="1630" y="1035"/>
                  </a:lnTo>
                  <a:lnTo>
                    <a:pt x="1631" y="1039"/>
                  </a:lnTo>
                  <a:lnTo>
                    <a:pt x="1633" y="1042"/>
                  </a:lnTo>
                  <a:lnTo>
                    <a:pt x="1634" y="1046"/>
                  </a:lnTo>
                  <a:lnTo>
                    <a:pt x="1635" y="1049"/>
                  </a:lnTo>
                  <a:lnTo>
                    <a:pt x="1637" y="1052"/>
                  </a:lnTo>
                  <a:lnTo>
                    <a:pt x="1638" y="1056"/>
                  </a:lnTo>
                  <a:lnTo>
                    <a:pt x="1640" y="1059"/>
                  </a:lnTo>
                  <a:lnTo>
                    <a:pt x="1642" y="1062"/>
                  </a:lnTo>
                  <a:lnTo>
                    <a:pt x="1643" y="1066"/>
                  </a:lnTo>
                  <a:lnTo>
                    <a:pt x="1645" y="1069"/>
                  </a:lnTo>
                  <a:lnTo>
                    <a:pt x="1646" y="1072"/>
                  </a:lnTo>
                  <a:lnTo>
                    <a:pt x="1648" y="1075"/>
                  </a:lnTo>
                  <a:lnTo>
                    <a:pt x="1650" y="1078"/>
                  </a:lnTo>
                  <a:lnTo>
                    <a:pt x="1651" y="1081"/>
                  </a:lnTo>
                  <a:lnTo>
                    <a:pt x="1653" y="1084"/>
                  </a:lnTo>
                  <a:lnTo>
                    <a:pt x="1655" y="1087"/>
                  </a:lnTo>
                  <a:lnTo>
                    <a:pt x="1656" y="1089"/>
                  </a:lnTo>
                  <a:lnTo>
                    <a:pt x="1658" y="1092"/>
                  </a:lnTo>
                  <a:lnTo>
                    <a:pt x="1660" y="1095"/>
                  </a:lnTo>
                  <a:lnTo>
                    <a:pt x="1662" y="1097"/>
                  </a:lnTo>
                  <a:lnTo>
                    <a:pt x="1664" y="1100"/>
                  </a:lnTo>
                  <a:lnTo>
                    <a:pt x="1666" y="1102"/>
                  </a:lnTo>
                  <a:lnTo>
                    <a:pt x="1668" y="1105"/>
                  </a:lnTo>
                  <a:lnTo>
                    <a:pt x="1670" y="1107"/>
                  </a:lnTo>
                  <a:lnTo>
                    <a:pt x="1672" y="1109"/>
                  </a:lnTo>
                  <a:lnTo>
                    <a:pt x="1674" y="1112"/>
                  </a:lnTo>
                  <a:lnTo>
                    <a:pt x="1676" y="1114"/>
                  </a:lnTo>
                  <a:lnTo>
                    <a:pt x="1678" y="1116"/>
                  </a:lnTo>
                  <a:lnTo>
                    <a:pt x="1680" y="1118"/>
                  </a:lnTo>
                  <a:lnTo>
                    <a:pt x="1682" y="1120"/>
                  </a:lnTo>
                  <a:lnTo>
                    <a:pt x="1684" y="1122"/>
                  </a:lnTo>
                  <a:lnTo>
                    <a:pt x="1686" y="1123"/>
                  </a:lnTo>
                  <a:lnTo>
                    <a:pt x="1689" y="1125"/>
                  </a:lnTo>
                  <a:lnTo>
                    <a:pt x="1691" y="1127"/>
                  </a:lnTo>
                  <a:lnTo>
                    <a:pt x="1693" y="1128"/>
                  </a:lnTo>
                  <a:lnTo>
                    <a:pt x="1696" y="1130"/>
                  </a:lnTo>
                  <a:lnTo>
                    <a:pt x="1698" y="1131"/>
                  </a:lnTo>
                  <a:lnTo>
                    <a:pt x="1701" y="1132"/>
                  </a:lnTo>
                  <a:lnTo>
                    <a:pt x="1703" y="1134"/>
                  </a:lnTo>
                  <a:lnTo>
                    <a:pt x="1706" y="1135"/>
                  </a:lnTo>
                  <a:lnTo>
                    <a:pt x="1708" y="1136"/>
                  </a:lnTo>
                  <a:lnTo>
                    <a:pt x="1711" y="1137"/>
                  </a:lnTo>
                  <a:lnTo>
                    <a:pt x="1714" y="1137"/>
                  </a:lnTo>
                  <a:lnTo>
                    <a:pt x="1716" y="1138"/>
                  </a:lnTo>
                  <a:lnTo>
                    <a:pt x="1719" y="1139"/>
                  </a:lnTo>
                  <a:lnTo>
                    <a:pt x="1722" y="1139"/>
                  </a:lnTo>
                  <a:lnTo>
                    <a:pt x="1725" y="1140"/>
                  </a:lnTo>
                  <a:lnTo>
                    <a:pt x="1728" y="1140"/>
                  </a:lnTo>
                  <a:lnTo>
                    <a:pt x="1731" y="1140"/>
                  </a:lnTo>
                  <a:lnTo>
                    <a:pt x="1734" y="1140"/>
                  </a:lnTo>
                  <a:lnTo>
                    <a:pt x="1737" y="1141"/>
                  </a:lnTo>
                  <a:lnTo>
                    <a:pt x="1740" y="1140"/>
                  </a:lnTo>
                  <a:lnTo>
                    <a:pt x="1743" y="1140"/>
                  </a:lnTo>
                  <a:lnTo>
                    <a:pt x="1746" y="1140"/>
                  </a:lnTo>
                  <a:lnTo>
                    <a:pt x="1750" y="1140"/>
                  </a:lnTo>
                  <a:lnTo>
                    <a:pt x="1753" y="1139"/>
                  </a:lnTo>
                  <a:lnTo>
                    <a:pt x="1756" y="1138"/>
                  </a:lnTo>
                  <a:lnTo>
                    <a:pt x="1760" y="1138"/>
                  </a:lnTo>
                  <a:lnTo>
                    <a:pt x="1763" y="1137"/>
                  </a:lnTo>
                  <a:lnTo>
                    <a:pt x="1767" y="1136"/>
                  </a:lnTo>
                  <a:lnTo>
                    <a:pt x="1770" y="1135"/>
                  </a:lnTo>
                  <a:lnTo>
                    <a:pt x="1774" y="1133"/>
                  </a:lnTo>
                  <a:lnTo>
                    <a:pt x="1778" y="1132"/>
                  </a:lnTo>
                  <a:lnTo>
                    <a:pt x="1782" y="1131"/>
                  </a:lnTo>
                  <a:lnTo>
                    <a:pt x="1785" y="1129"/>
                  </a:lnTo>
                  <a:lnTo>
                    <a:pt x="1789" y="1127"/>
                  </a:lnTo>
                  <a:lnTo>
                    <a:pt x="1796" y="1125"/>
                  </a:lnTo>
                  <a:lnTo>
                    <a:pt x="1802" y="1122"/>
                  </a:lnTo>
                  <a:lnTo>
                    <a:pt x="1808" y="1120"/>
                  </a:lnTo>
                  <a:lnTo>
                    <a:pt x="1814" y="1117"/>
                  </a:lnTo>
                  <a:lnTo>
                    <a:pt x="1819" y="1114"/>
                  </a:lnTo>
                  <a:lnTo>
                    <a:pt x="1824" y="1112"/>
                  </a:lnTo>
                  <a:lnTo>
                    <a:pt x="1830" y="1109"/>
                  </a:lnTo>
                  <a:lnTo>
                    <a:pt x="1834" y="1106"/>
                  </a:lnTo>
                  <a:lnTo>
                    <a:pt x="1839" y="1103"/>
                  </a:lnTo>
                  <a:lnTo>
                    <a:pt x="1843" y="1100"/>
                  </a:lnTo>
                  <a:lnTo>
                    <a:pt x="1848" y="1097"/>
                  </a:lnTo>
                  <a:lnTo>
                    <a:pt x="1851" y="1093"/>
                  </a:lnTo>
                  <a:lnTo>
                    <a:pt x="1855" y="1090"/>
                  </a:lnTo>
                  <a:lnTo>
                    <a:pt x="1859" y="1087"/>
                  </a:lnTo>
                  <a:lnTo>
                    <a:pt x="1862" y="1083"/>
                  </a:lnTo>
                  <a:lnTo>
                    <a:pt x="1865" y="1080"/>
                  </a:lnTo>
                  <a:lnTo>
                    <a:pt x="1868" y="1076"/>
                  </a:lnTo>
                  <a:lnTo>
                    <a:pt x="1871" y="1073"/>
                  </a:lnTo>
                  <a:lnTo>
                    <a:pt x="1874" y="1069"/>
                  </a:lnTo>
                  <a:lnTo>
                    <a:pt x="1876" y="1065"/>
                  </a:lnTo>
                  <a:lnTo>
                    <a:pt x="1879" y="1062"/>
                  </a:lnTo>
                  <a:lnTo>
                    <a:pt x="1881" y="1058"/>
                  </a:lnTo>
                  <a:lnTo>
                    <a:pt x="1883" y="1054"/>
                  </a:lnTo>
                  <a:lnTo>
                    <a:pt x="1885" y="1050"/>
                  </a:lnTo>
                  <a:lnTo>
                    <a:pt x="1886" y="1046"/>
                  </a:lnTo>
                  <a:lnTo>
                    <a:pt x="1888" y="1042"/>
                  </a:lnTo>
                  <a:lnTo>
                    <a:pt x="1889" y="1038"/>
                  </a:lnTo>
                  <a:lnTo>
                    <a:pt x="1890" y="1034"/>
                  </a:lnTo>
                  <a:lnTo>
                    <a:pt x="1891" y="1030"/>
                  </a:lnTo>
                  <a:lnTo>
                    <a:pt x="1892" y="1026"/>
                  </a:lnTo>
                  <a:lnTo>
                    <a:pt x="1893" y="1022"/>
                  </a:lnTo>
                  <a:lnTo>
                    <a:pt x="1893" y="1018"/>
                  </a:lnTo>
                  <a:lnTo>
                    <a:pt x="1894" y="1013"/>
                  </a:lnTo>
                  <a:lnTo>
                    <a:pt x="1894" y="1009"/>
                  </a:lnTo>
                  <a:lnTo>
                    <a:pt x="1895" y="1005"/>
                  </a:lnTo>
                  <a:lnTo>
                    <a:pt x="1895" y="1000"/>
                  </a:lnTo>
                  <a:lnTo>
                    <a:pt x="1895" y="996"/>
                  </a:lnTo>
                  <a:lnTo>
                    <a:pt x="1895" y="992"/>
                  </a:lnTo>
                  <a:lnTo>
                    <a:pt x="1894" y="987"/>
                  </a:lnTo>
                  <a:lnTo>
                    <a:pt x="1894" y="983"/>
                  </a:lnTo>
                  <a:lnTo>
                    <a:pt x="1894" y="978"/>
                  </a:lnTo>
                  <a:lnTo>
                    <a:pt x="1893" y="974"/>
                  </a:lnTo>
                  <a:lnTo>
                    <a:pt x="1893" y="969"/>
                  </a:lnTo>
                  <a:lnTo>
                    <a:pt x="1892" y="965"/>
                  </a:lnTo>
                  <a:lnTo>
                    <a:pt x="1891" y="960"/>
                  </a:lnTo>
                  <a:lnTo>
                    <a:pt x="1890" y="955"/>
                  </a:lnTo>
                  <a:lnTo>
                    <a:pt x="1889" y="951"/>
                  </a:lnTo>
                  <a:lnTo>
                    <a:pt x="1888" y="946"/>
                  </a:lnTo>
                  <a:lnTo>
                    <a:pt x="1887" y="942"/>
                  </a:lnTo>
                  <a:lnTo>
                    <a:pt x="1886" y="937"/>
                  </a:lnTo>
                  <a:lnTo>
                    <a:pt x="1885" y="932"/>
                  </a:lnTo>
                  <a:lnTo>
                    <a:pt x="1883" y="928"/>
                  </a:lnTo>
                  <a:lnTo>
                    <a:pt x="1882" y="923"/>
                  </a:lnTo>
                  <a:lnTo>
                    <a:pt x="1881" y="918"/>
                  </a:lnTo>
                  <a:lnTo>
                    <a:pt x="1879" y="914"/>
                  </a:lnTo>
                  <a:lnTo>
                    <a:pt x="1878" y="909"/>
                  </a:lnTo>
                  <a:lnTo>
                    <a:pt x="1876" y="904"/>
                  </a:lnTo>
                  <a:lnTo>
                    <a:pt x="1874" y="900"/>
                  </a:lnTo>
                  <a:lnTo>
                    <a:pt x="1873" y="895"/>
                  </a:lnTo>
                  <a:lnTo>
                    <a:pt x="1871" y="890"/>
                  </a:lnTo>
                  <a:lnTo>
                    <a:pt x="1869" y="886"/>
                  </a:lnTo>
                  <a:lnTo>
                    <a:pt x="1868" y="881"/>
                  </a:lnTo>
                  <a:lnTo>
                    <a:pt x="1866" y="876"/>
                  </a:lnTo>
                  <a:lnTo>
                    <a:pt x="1864" y="872"/>
                  </a:lnTo>
                  <a:lnTo>
                    <a:pt x="1862" y="867"/>
                  </a:lnTo>
                  <a:lnTo>
                    <a:pt x="1860" y="862"/>
                  </a:lnTo>
                  <a:lnTo>
                    <a:pt x="1859" y="858"/>
                  </a:lnTo>
                  <a:lnTo>
                    <a:pt x="1857" y="853"/>
                  </a:lnTo>
                  <a:lnTo>
                    <a:pt x="1855" y="849"/>
                  </a:lnTo>
                  <a:lnTo>
                    <a:pt x="1853" y="844"/>
                  </a:lnTo>
                  <a:lnTo>
                    <a:pt x="1851" y="839"/>
                  </a:lnTo>
                  <a:lnTo>
                    <a:pt x="1850" y="835"/>
                  </a:lnTo>
                  <a:lnTo>
                    <a:pt x="1848" y="830"/>
                  </a:lnTo>
                  <a:lnTo>
                    <a:pt x="1846" y="826"/>
                  </a:lnTo>
                  <a:lnTo>
                    <a:pt x="1844" y="822"/>
                  </a:lnTo>
                  <a:lnTo>
                    <a:pt x="1842" y="817"/>
                  </a:lnTo>
                  <a:lnTo>
                    <a:pt x="1841" y="813"/>
                  </a:lnTo>
                  <a:lnTo>
                    <a:pt x="1839" y="808"/>
                  </a:lnTo>
                  <a:lnTo>
                    <a:pt x="1837" y="804"/>
                  </a:lnTo>
                  <a:lnTo>
                    <a:pt x="1836" y="800"/>
                  </a:lnTo>
                  <a:lnTo>
                    <a:pt x="1834" y="795"/>
                  </a:lnTo>
                  <a:lnTo>
                    <a:pt x="1833" y="791"/>
                  </a:lnTo>
                  <a:lnTo>
                    <a:pt x="1831" y="787"/>
                  </a:lnTo>
                  <a:lnTo>
                    <a:pt x="1830" y="783"/>
                  </a:lnTo>
                  <a:lnTo>
                    <a:pt x="1828" y="779"/>
                  </a:lnTo>
                  <a:lnTo>
                    <a:pt x="1827" y="775"/>
                  </a:lnTo>
                  <a:lnTo>
                    <a:pt x="1826" y="771"/>
                  </a:lnTo>
                  <a:lnTo>
                    <a:pt x="1825" y="767"/>
                  </a:lnTo>
                  <a:lnTo>
                    <a:pt x="1824" y="763"/>
                  </a:lnTo>
                  <a:lnTo>
                    <a:pt x="1823" y="759"/>
                  </a:lnTo>
                  <a:lnTo>
                    <a:pt x="1822" y="755"/>
                  </a:lnTo>
                  <a:lnTo>
                    <a:pt x="1821" y="751"/>
                  </a:lnTo>
                  <a:lnTo>
                    <a:pt x="1820" y="747"/>
                  </a:lnTo>
                  <a:lnTo>
                    <a:pt x="1819" y="744"/>
                  </a:lnTo>
                  <a:lnTo>
                    <a:pt x="1819" y="740"/>
                  </a:lnTo>
                  <a:lnTo>
                    <a:pt x="1818" y="736"/>
                  </a:lnTo>
                  <a:lnTo>
                    <a:pt x="1818" y="733"/>
                  </a:lnTo>
                  <a:lnTo>
                    <a:pt x="1817" y="729"/>
                  </a:lnTo>
                  <a:lnTo>
                    <a:pt x="1817" y="726"/>
                  </a:lnTo>
                  <a:lnTo>
                    <a:pt x="1817" y="723"/>
                  </a:lnTo>
                  <a:lnTo>
                    <a:pt x="1817" y="719"/>
                  </a:lnTo>
                  <a:lnTo>
                    <a:pt x="1817" y="716"/>
                  </a:lnTo>
                  <a:lnTo>
                    <a:pt x="1817" y="713"/>
                  </a:lnTo>
                  <a:lnTo>
                    <a:pt x="1818" y="710"/>
                  </a:lnTo>
                  <a:lnTo>
                    <a:pt x="1818" y="707"/>
                  </a:lnTo>
                  <a:lnTo>
                    <a:pt x="1819" y="704"/>
                  </a:lnTo>
                  <a:lnTo>
                    <a:pt x="1819" y="701"/>
                  </a:lnTo>
                  <a:lnTo>
                    <a:pt x="1820" y="698"/>
                  </a:lnTo>
                  <a:lnTo>
                    <a:pt x="1821" y="695"/>
                  </a:lnTo>
                  <a:lnTo>
                    <a:pt x="1822" y="693"/>
                  </a:lnTo>
                  <a:lnTo>
                    <a:pt x="1824" y="690"/>
                  </a:lnTo>
                  <a:lnTo>
                    <a:pt x="1825" y="687"/>
                  </a:lnTo>
                  <a:lnTo>
                    <a:pt x="1827" y="685"/>
                  </a:lnTo>
                  <a:lnTo>
                    <a:pt x="1829" y="683"/>
                  </a:lnTo>
                  <a:lnTo>
                    <a:pt x="1831" y="680"/>
                  </a:lnTo>
                  <a:lnTo>
                    <a:pt x="1833" y="678"/>
                  </a:lnTo>
                  <a:lnTo>
                    <a:pt x="1835" y="676"/>
                  </a:lnTo>
                  <a:lnTo>
                    <a:pt x="1837" y="674"/>
                  </a:lnTo>
                  <a:lnTo>
                    <a:pt x="1848" y="668"/>
                  </a:lnTo>
                  <a:lnTo>
                    <a:pt x="1858" y="662"/>
                  </a:lnTo>
                  <a:lnTo>
                    <a:pt x="1867" y="657"/>
                  </a:lnTo>
                  <a:lnTo>
                    <a:pt x="1877" y="651"/>
                  </a:lnTo>
                  <a:lnTo>
                    <a:pt x="1885" y="646"/>
                  </a:lnTo>
                  <a:lnTo>
                    <a:pt x="1894" y="641"/>
                  </a:lnTo>
                  <a:lnTo>
                    <a:pt x="1902" y="637"/>
                  </a:lnTo>
                  <a:lnTo>
                    <a:pt x="1909" y="632"/>
                  </a:lnTo>
                  <a:lnTo>
                    <a:pt x="1916" y="628"/>
                  </a:lnTo>
                  <a:lnTo>
                    <a:pt x="1923" y="624"/>
                  </a:lnTo>
                  <a:lnTo>
                    <a:pt x="1930" y="621"/>
                  </a:lnTo>
                  <a:lnTo>
                    <a:pt x="1937" y="617"/>
                  </a:lnTo>
                  <a:lnTo>
                    <a:pt x="1943" y="614"/>
                  </a:lnTo>
                  <a:lnTo>
                    <a:pt x="1949" y="610"/>
                  </a:lnTo>
                  <a:lnTo>
                    <a:pt x="1955" y="607"/>
                  </a:lnTo>
                  <a:lnTo>
                    <a:pt x="1960" y="604"/>
                  </a:lnTo>
                  <a:lnTo>
                    <a:pt x="1966" y="601"/>
                  </a:lnTo>
                  <a:lnTo>
                    <a:pt x="1971" y="598"/>
                  </a:lnTo>
                  <a:lnTo>
                    <a:pt x="1976" y="596"/>
                  </a:lnTo>
                  <a:lnTo>
                    <a:pt x="1981" y="593"/>
                  </a:lnTo>
                  <a:lnTo>
                    <a:pt x="1985" y="591"/>
                  </a:lnTo>
                  <a:lnTo>
                    <a:pt x="1990" y="588"/>
                  </a:lnTo>
                  <a:lnTo>
                    <a:pt x="1995" y="586"/>
                  </a:lnTo>
                  <a:lnTo>
                    <a:pt x="1999" y="584"/>
                  </a:lnTo>
                  <a:lnTo>
                    <a:pt x="2004" y="581"/>
                  </a:lnTo>
                  <a:lnTo>
                    <a:pt x="2009" y="579"/>
                  </a:lnTo>
                  <a:lnTo>
                    <a:pt x="2014" y="577"/>
                  </a:lnTo>
                  <a:lnTo>
                    <a:pt x="2019" y="575"/>
                  </a:lnTo>
                  <a:lnTo>
                    <a:pt x="2024" y="572"/>
                  </a:lnTo>
                  <a:lnTo>
                    <a:pt x="2029" y="570"/>
                  </a:lnTo>
                  <a:lnTo>
                    <a:pt x="2034" y="568"/>
                  </a:lnTo>
                  <a:lnTo>
                    <a:pt x="2039" y="566"/>
                  </a:lnTo>
                  <a:lnTo>
                    <a:pt x="2045" y="563"/>
                  </a:lnTo>
                  <a:lnTo>
                    <a:pt x="2050" y="561"/>
                  </a:lnTo>
                  <a:lnTo>
                    <a:pt x="2056" y="558"/>
                  </a:lnTo>
                  <a:lnTo>
                    <a:pt x="2062" y="556"/>
                  </a:lnTo>
                  <a:lnTo>
                    <a:pt x="2068" y="553"/>
                  </a:lnTo>
                  <a:lnTo>
                    <a:pt x="2075" y="551"/>
                  </a:lnTo>
                  <a:lnTo>
                    <a:pt x="2082" y="548"/>
                  </a:lnTo>
                  <a:lnTo>
                    <a:pt x="2088" y="542"/>
                  </a:lnTo>
                  <a:lnTo>
                    <a:pt x="2094" y="536"/>
                  </a:lnTo>
                  <a:lnTo>
                    <a:pt x="2100" y="530"/>
                  </a:lnTo>
                  <a:lnTo>
                    <a:pt x="2104" y="523"/>
                  </a:lnTo>
                  <a:lnTo>
                    <a:pt x="2108" y="517"/>
                  </a:lnTo>
                  <a:lnTo>
                    <a:pt x="2112" y="511"/>
                  </a:lnTo>
                  <a:lnTo>
                    <a:pt x="2114" y="504"/>
                  </a:lnTo>
                  <a:lnTo>
                    <a:pt x="2116" y="498"/>
                  </a:lnTo>
                  <a:lnTo>
                    <a:pt x="2118" y="492"/>
                  </a:lnTo>
                  <a:lnTo>
                    <a:pt x="2119" y="485"/>
                  </a:lnTo>
                  <a:lnTo>
                    <a:pt x="2119" y="479"/>
                  </a:lnTo>
                  <a:lnTo>
                    <a:pt x="2119" y="473"/>
                  </a:lnTo>
                  <a:lnTo>
                    <a:pt x="2119" y="467"/>
                  </a:lnTo>
                  <a:lnTo>
                    <a:pt x="2118" y="461"/>
                  </a:lnTo>
                  <a:lnTo>
                    <a:pt x="2117" y="455"/>
                  </a:lnTo>
                  <a:lnTo>
                    <a:pt x="2115" y="449"/>
                  </a:lnTo>
                  <a:lnTo>
                    <a:pt x="2113" y="443"/>
                  </a:lnTo>
                  <a:lnTo>
                    <a:pt x="2111" y="438"/>
                  </a:lnTo>
                  <a:lnTo>
                    <a:pt x="2108" y="432"/>
                  </a:lnTo>
                  <a:lnTo>
                    <a:pt x="2107" y="427"/>
                  </a:lnTo>
                  <a:lnTo>
                    <a:pt x="2107" y="422"/>
                  </a:lnTo>
                  <a:lnTo>
                    <a:pt x="2106" y="417"/>
                  </a:lnTo>
                  <a:lnTo>
                    <a:pt x="2104" y="412"/>
                  </a:lnTo>
                  <a:lnTo>
                    <a:pt x="2103" y="407"/>
                  </a:lnTo>
                  <a:lnTo>
                    <a:pt x="2101" y="401"/>
                  </a:lnTo>
                  <a:lnTo>
                    <a:pt x="2100" y="396"/>
                  </a:lnTo>
                  <a:lnTo>
                    <a:pt x="2098" y="391"/>
                  </a:lnTo>
                  <a:lnTo>
                    <a:pt x="2095" y="385"/>
                  </a:lnTo>
                  <a:lnTo>
                    <a:pt x="2093" y="380"/>
                  </a:lnTo>
                  <a:lnTo>
                    <a:pt x="2090" y="374"/>
                  </a:lnTo>
                  <a:lnTo>
                    <a:pt x="2087" y="368"/>
                  </a:lnTo>
                  <a:lnTo>
                    <a:pt x="2084" y="362"/>
                  </a:lnTo>
                  <a:lnTo>
                    <a:pt x="2080" y="355"/>
                  </a:lnTo>
                  <a:lnTo>
                    <a:pt x="2076" y="349"/>
                  </a:lnTo>
                  <a:lnTo>
                    <a:pt x="2072" y="342"/>
                  </a:lnTo>
                  <a:lnTo>
                    <a:pt x="2068" y="335"/>
                  </a:lnTo>
                  <a:lnTo>
                    <a:pt x="2063" y="327"/>
                  </a:lnTo>
                  <a:lnTo>
                    <a:pt x="2058" y="319"/>
                  </a:lnTo>
                  <a:lnTo>
                    <a:pt x="2052" y="311"/>
                  </a:lnTo>
                  <a:lnTo>
                    <a:pt x="2047" y="302"/>
                  </a:lnTo>
                  <a:lnTo>
                    <a:pt x="2041" y="293"/>
                  </a:lnTo>
                  <a:lnTo>
                    <a:pt x="2038" y="288"/>
                  </a:lnTo>
                  <a:lnTo>
                    <a:pt x="2036" y="283"/>
                  </a:lnTo>
                  <a:lnTo>
                    <a:pt x="2033" y="279"/>
                  </a:lnTo>
                  <a:lnTo>
                    <a:pt x="2030" y="275"/>
                  </a:lnTo>
                  <a:lnTo>
                    <a:pt x="2027" y="271"/>
                  </a:lnTo>
                  <a:lnTo>
                    <a:pt x="2024" y="267"/>
                  </a:lnTo>
                  <a:lnTo>
                    <a:pt x="2021" y="264"/>
                  </a:lnTo>
                  <a:lnTo>
                    <a:pt x="2017" y="261"/>
                  </a:lnTo>
                  <a:lnTo>
                    <a:pt x="2014" y="259"/>
                  </a:lnTo>
                  <a:lnTo>
                    <a:pt x="2010" y="256"/>
                  </a:lnTo>
                  <a:lnTo>
                    <a:pt x="2006" y="254"/>
                  </a:lnTo>
                  <a:lnTo>
                    <a:pt x="2003" y="253"/>
                  </a:lnTo>
                  <a:lnTo>
                    <a:pt x="1999" y="251"/>
                  </a:lnTo>
                  <a:lnTo>
                    <a:pt x="1994" y="250"/>
                  </a:lnTo>
                  <a:lnTo>
                    <a:pt x="1990" y="249"/>
                  </a:lnTo>
                  <a:lnTo>
                    <a:pt x="1986" y="248"/>
                  </a:lnTo>
                  <a:lnTo>
                    <a:pt x="1983" y="248"/>
                  </a:lnTo>
                  <a:lnTo>
                    <a:pt x="1978" y="247"/>
                  </a:lnTo>
                  <a:lnTo>
                    <a:pt x="1974" y="247"/>
                  </a:lnTo>
                  <a:lnTo>
                    <a:pt x="1969" y="247"/>
                  </a:lnTo>
                  <a:lnTo>
                    <a:pt x="1964" y="248"/>
                  </a:lnTo>
                  <a:lnTo>
                    <a:pt x="1960" y="248"/>
                  </a:lnTo>
                  <a:lnTo>
                    <a:pt x="1955" y="249"/>
                  </a:lnTo>
                  <a:lnTo>
                    <a:pt x="1950" y="250"/>
                  </a:lnTo>
                  <a:lnTo>
                    <a:pt x="1945" y="251"/>
                  </a:lnTo>
                  <a:lnTo>
                    <a:pt x="1940" y="252"/>
                  </a:lnTo>
                  <a:lnTo>
                    <a:pt x="1935" y="254"/>
                  </a:lnTo>
                  <a:lnTo>
                    <a:pt x="1929" y="255"/>
                  </a:lnTo>
                  <a:lnTo>
                    <a:pt x="1924" y="257"/>
                  </a:lnTo>
                  <a:lnTo>
                    <a:pt x="1919" y="259"/>
                  </a:lnTo>
                  <a:lnTo>
                    <a:pt x="1914" y="261"/>
                  </a:lnTo>
                  <a:lnTo>
                    <a:pt x="1908" y="263"/>
                  </a:lnTo>
                  <a:lnTo>
                    <a:pt x="1903" y="265"/>
                  </a:lnTo>
                  <a:lnTo>
                    <a:pt x="1898" y="268"/>
                  </a:lnTo>
                  <a:lnTo>
                    <a:pt x="1892" y="270"/>
                  </a:lnTo>
                  <a:lnTo>
                    <a:pt x="1887" y="273"/>
                  </a:lnTo>
                  <a:lnTo>
                    <a:pt x="1881" y="276"/>
                  </a:lnTo>
                  <a:lnTo>
                    <a:pt x="1876" y="278"/>
                  </a:lnTo>
                  <a:lnTo>
                    <a:pt x="1870" y="281"/>
                  </a:lnTo>
                  <a:lnTo>
                    <a:pt x="1865" y="284"/>
                  </a:lnTo>
                  <a:lnTo>
                    <a:pt x="1860" y="287"/>
                  </a:lnTo>
                  <a:lnTo>
                    <a:pt x="1854" y="290"/>
                  </a:lnTo>
                  <a:lnTo>
                    <a:pt x="1849" y="293"/>
                  </a:lnTo>
                  <a:lnTo>
                    <a:pt x="1843" y="297"/>
                  </a:lnTo>
                  <a:lnTo>
                    <a:pt x="1838" y="300"/>
                  </a:lnTo>
                  <a:lnTo>
                    <a:pt x="1832" y="303"/>
                  </a:lnTo>
                  <a:lnTo>
                    <a:pt x="1827" y="306"/>
                  </a:lnTo>
                  <a:lnTo>
                    <a:pt x="1821" y="310"/>
                  </a:lnTo>
                  <a:lnTo>
                    <a:pt x="1816" y="313"/>
                  </a:lnTo>
                  <a:lnTo>
                    <a:pt x="1811" y="316"/>
                  </a:lnTo>
                  <a:lnTo>
                    <a:pt x="1805" y="319"/>
                  </a:lnTo>
                  <a:lnTo>
                    <a:pt x="1800" y="323"/>
                  </a:lnTo>
                  <a:lnTo>
                    <a:pt x="1795" y="326"/>
                  </a:lnTo>
                  <a:lnTo>
                    <a:pt x="1790" y="329"/>
                  </a:lnTo>
                  <a:lnTo>
                    <a:pt x="1784" y="333"/>
                  </a:lnTo>
                  <a:lnTo>
                    <a:pt x="1779" y="336"/>
                  </a:lnTo>
                  <a:lnTo>
                    <a:pt x="1774" y="339"/>
                  </a:lnTo>
                  <a:lnTo>
                    <a:pt x="1769" y="342"/>
                  </a:lnTo>
                  <a:lnTo>
                    <a:pt x="1764" y="345"/>
                  </a:lnTo>
                  <a:lnTo>
                    <a:pt x="1760" y="348"/>
                  </a:lnTo>
                  <a:lnTo>
                    <a:pt x="1755" y="351"/>
                  </a:lnTo>
                  <a:lnTo>
                    <a:pt x="1750" y="354"/>
                  </a:lnTo>
                  <a:lnTo>
                    <a:pt x="1746" y="356"/>
                  </a:lnTo>
                  <a:lnTo>
                    <a:pt x="1741" y="359"/>
                  </a:lnTo>
                  <a:lnTo>
                    <a:pt x="1737" y="362"/>
                  </a:lnTo>
                  <a:lnTo>
                    <a:pt x="1732" y="364"/>
                  </a:lnTo>
                  <a:lnTo>
                    <a:pt x="1728" y="366"/>
                  </a:lnTo>
                  <a:lnTo>
                    <a:pt x="1724" y="368"/>
                  </a:lnTo>
                  <a:lnTo>
                    <a:pt x="1720" y="371"/>
                  </a:lnTo>
                  <a:lnTo>
                    <a:pt x="1716" y="372"/>
                  </a:lnTo>
                  <a:lnTo>
                    <a:pt x="1712" y="374"/>
                  </a:lnTo>
                  <a:lnTo>
                    <a:pt x="1708" y="376"/>
                  </a:lnTo>
                  <a:lnTo>
                    <a:pt x="1705" y="377"/>
                  </a:lnTo>
                  <a:lnTo>
                    <a:pt x="1701" y="379"/>
                  </a:lnTo>
                  <a:lnTo>
                    <a:pt x="1698" y="380"/>
                  </a:lnTo>
                  <a:lnTo>
                    <a:pt x="1695" y="381"/>
                  </a:lnTo>
                  <a:lnTo>
                    <a:pt x="1692" y="382"/>
                  </a:lnTo>
                  <a:lnTo>
                    <a:pt x="1689" y="382"/>
                  </a:lnTo>
                  <a:lnTo>
                    <a:pt x="1686" y="383"/>
                  </a:lnTo>
                  <a:lnTo>
                    <a:pt x="1683" y="383"/>
                  </a:lnTo>
                  <a:lnTo>
                    <a:pt x="1681" y="383"/>
                  </a:lnTo>
                  <a:lnTo>
                    <a:pt x="1678" y="383"/>
                  </a:lnTo>
                  <a:lnTo>
                    <a:pt x="1676" y="382"/>
                  </a:lnTo>
                  <a:lnTo>
                    <a:pt x="1674" y="381"/>
                  </a:lnTo>
                  <a:lnTo>
                    <a:pt x="1672" y="380"/>
                  </a:lnTo>
                  <a:lnTo>
                    <a:pt x="1669" y="381"/>
                  </a:lnTo>
                  <a:lnTo>
                    <a:pt x="1667" y="382"/>
                  </a:lnTo>
                  <a:lnTo>
                    <a:pt x="1665" y="382"/>
                  </a:lnTo>
                  <a:lnTo>
                    <a:pt x="1662" y="383"/>
                  </a:lnTo>
                  <a:lnTo>
                    <a:pt x="1660" y="383"/>
                  </a:lnTo>
                  <a:lnTo>
                    <a:pt x="1658" y="383"/>
                  </a:lnTo>
                  <a:lnTo>
                    <a:pt x="1655" y="383"/>
                  </a:lnTo>
                  <a:lnTo>
                    <a:pt x="1653" y="382"/>
                  </a:lnTo>
                  <a:lnTo>
                    <a:pt x="1651" y="382"/>
                  </a:lnTo>
                  <a:lnTo>
                    <a:pt x="1649" y="381"/>
                  </a:lnTo>
                  <a:lnTo>
                    <a:pt x="1647" y="380"/>
                  </a:lnTo>
                  <a:lnTo>
                    <a:pt x="1645" y="380"/>
                  </a:lnTo>
                  <a:lnTo>
                    <a:pt x="1643" y="379"/>
                  </a:lnTo>
                  <a:lnTo>
                    <a:pt x="1641" y="377"/>
                  </a:lnTo>
                  <a:lnTo>
                    <a:pt x="1640" y="376"/>
                  </a:lnTo>
                  <a:lnTo>
                    <a:pt x="1638" y="375"/>
                  </a:lnTo>
                  <a:lnTo>
                    <a:pt x="1636" y="373"/>
                  </a:lnTo>
                  <a:lnTo>
                    <a:pt x="1634" y="372"/>
                  </a:lnTo>
                  <a:lnTo>
                    <a:pt x="1633" y="370"/>
                  </a:lnTo>
                  <a:lnTo>
                    <a:pt x="1631" y="368"/>
                  </a:lnTo>
                  <a:lnTo>
                    <a:pt x="1630" y="366"/>
                  </a:lnTo>
                  <a:lnTo>
                    <a:pt x="1628" y="364"/>
                  </a:lnTo>
                  <a:lnTo>
                    <a:pt x="1626" y="362"/>
                  </a:lnTo>
                  <a:lnTo>
                    <a:pt x="1625" y="359"/>
                  </a:lnTo>
                  <a:lnTo>
                    <a:pt x="1623" y="357"/>
                  </a:lnTo>
                  <a:lnTo>
                    <a:pt x="1622" y="354"/>
                  </a:lnTo>
                  <a:lnTo>
                    <a:pt x="1621" y="352"/>
                  </a:lnTo>
                  <a:lnTo>
                    <a:pt x="1619" y="349"/>
                  </a:lnTo>
                  <a:lnTo>
                    <a:pt x="1618" y="346"/>
                  </a:lnTo>
                  <a:lnTo>
                    <a:pt x="1617" y="343"/>
                  </a:lnTo>
                  <a:lnTo>
                    <a:pt x="1615" y="340"/>
                  </a:lnTo>
                  <a:lnTo>
                    <a:pt x="1614" y="337"/>
                  </a:lnTo>
                  <a:lnTo>
                    <a:pt x="1613" y="334"/>
                  </a:lnTo>
                  <a:lnTo>
                    <a:pt x="1612" y="330"/>
                  </a:lnTo>
                  <a:lnTo>
                    <a:pt x="1610" y="327"/>
                  </a:lnTo>
                  <a:lnTo>
                    <a:pt x="1609" y="324"/>
                  </a:lnTo>
                  <a:lnTo>
                    <a:pt x="1608" y="320"/>
                  </a:lnTo>
                  <a:lnTo>
                    <a:pt x="1607" y="317"/>
                  </a:lnTo>
                  <a:lnTo>
                    <a:pt x="1606" y="313"/>
                  </a:lnTo>
                  <a:lnTo>
                    <a:pt x="1604" y="309"/>
                  </a:lnTo>
                  <a:lnTo>
                    <a:pt x="1603" y="305"/>
                  </a:lnTo>
                  <a:lnTo>
                    <a:pt x="1602" y="301"/>
                  </a:lnTo>
                  <a:lnTo>
                    <a:pt x="1601" y="298"/>
                  </a:lnTo>
                  <a:lnTo>
                    <a:pt x="1600" y="294"/>
                  </a:lnTo>
                  <a:lnTo>
                    <a:pt x="1599" y="290"/>
                  </a:lnTo>
                  <a:lnTo>
                    <a:pt x="1598" y="285"/>
                  </a:lnTo>
                  <a:lnTo>
                    <a:pt x="1597" y="281"/>
                  </a:lnTo>
                  <a:lnTo>
                    <a:pt x="1596" y="277"/>
                  </a:lnTo>
                  <a:lnTo>
                    <a:pt x="1595" y="273"/>
                  </a:lnTo>
                  <a:lnTo>
                    <a:pt x="1594" y="269"/>
                  </a:lnTo>
                  <a:lnTo>
                    <a:pt x="1592" y="264"/>
                  </a:lnTo>
                  <a:lnTo>
                    <a:pt x="1591" y="260"/>
                  </a:lnTo>
                  <a:lnTo>
                    <a:pt x="1590" y="256"/>
                  </a:lnTo>
                  <a:lnTo>
                    <a:pt x="1589" y="251"/>
                  </a:lnTo>
                  <a:lnTo>
                    <a:pt x="1588" y="247"/>
                  </a:lnTo>
                  <a:lnTo>
                    <a:pt x="1587" y="242"/>
                  </a:lnTo>
                  <a:lnTo>
                    <a:pt x="1586" y="238"/>
                  </a:lnTo>
                  <a:lnTo>
                    <a:pt x="1585" y="233"/>
                  </a:lnTo>
                  <a:lnTo>
                    <a:pt x="1584" y="228"/>
                  </a:lnTo>
                  <a:lnTo>
                    <a:pt x="1583" y="224"/>
                  </a:lnTo>
                  <a:lnTo>
                    <a:pt x="1581" y="219"/>
                  </a:lnTo>
                  <a:lnTo>
                    <a:pt x="1580" y="215"/>
                  </a:lnTo>
                  <a:lnTo>
                    <a:pt x="1579" y="210"/>
                  </a:lnTo>
                  <a:lnTo>
                    <a:pt x="1578" y="205"/>
                  </a:lnTo>
                  <a:lnTo>
                    <a:pt x="1577" y="201"/>
                  </a:lnTo>
                  <a:lnTo>
                    <a:pt x="1575" y="196"/>
                  </a:lnTo>
                  <a:lnTo>
                    <a:pt x="1574" y="191"/>
                  </a:lnTo>
                  <a:lnTo>
                    <a:pt x="1573" y="187"/>
                  </a:lnTo>
                  <a:lnTo>
                    <a:pt x="1572" y="182"/>
                  </a:lnTo>
                  <a:lnTo>
                    <a:pt x="1570" y="177"/>
                  </a:lnTo>
                  <a:lnTo>
                    <a:pt x="1569" y="173"/>
                  </a:lnTo>
                  <a:lnTo>
                    <a:pt x="1568" y="168"/>
                  </a:lnTo>
                  <a:lnTo>
                    <a:pt x="1566" y="164"/>
                  </a:lnTo>
                  <a:lnTo>
                    <a:pt x="1565" y="159"/>
                  </a:lnTo>
                  <a:lnTo>
                    <a:pt x="1563" y="154"/>
                  </a:lnTo>
                  <a:lnTo>
                    <a:pt x="1562" y="150"/>
                  </a:lnTo>
                  <a:lnTo>
                    <a:pt x="1560" y="145"/>
                  </a:lnTo>
                  <a:lnTo>
                    <a:pt x="1559" y="141"/>
                  </a:lnTo>
                  <a:lnTo>
                    <a:pt x="1557" y="136"/>
                  </a:lnTo>
                  <a:lnTo>
                    <a:pt x="1556" y="132"/>
                  </a:lnTo>
                  <a:lnTo>
                    <a:pt x="1554" y="127"/>
                  </a:lnTo>
                  <a:lnTo>
                    <a:pt x="1552" y="123"/>
                  </a:lnTo>
                  <a:lnTo>
                    <a:pt x="1550" y="119"/>
                  </a:lnTo>
                  <a:lnTo>
                    <a:pt x="1549" y="114"/>
                  </a:lnTo>
                  <a:lnTo>
                    <a:pt x="1547" y="110"/>
                  </a:lnTo>
                  <a:lnTo>
                    <a:pt x="1545" y="106"/>
                  </a:lnTo>
                  <a:lnTo>
                    <a:pt x="1543" y="102"/>
                  </a:lnTo>
                  <a:lnTo>
                    <a:pt x="1541" y="97"/>
                  </a:lnTo>
                  <a:lnTo>
                    <a:pt x="1539" y="93"/>
                  </a:lnTo>
                  <a:lnTo>
                    <a:pt x="1537" y="89"/>
                  </a:lnTo>
                  <a:lnTo>
                    <a:pt x="1535" y="85"/>
                  </a:lnTo>
                  <a:lnTo>
                    <a:pt x="1533" y="81"/>
                  </a:lnTo>
                  <a:lnTo>
                    <a:pt x="1531" y="78"/>
                  </a:lnTo>
                  <a:lnTo>
                    <a:pt x="1528" y="74"/>
                  </a:lnTo>
                  <a:lnTo>
                    <a:pt x="1526" y="70"/>
                  </a:lnTo>
                  <a:lnTo>
                    <a:pt x="1524" y="66"/>
                  </a:lnTo>
                  <a:lnTo>
                    <a:pt x="1521" y="63"/>
                  </a:lnTo>
                  <a:lnTo>
                    <a:pt x="1519" y="59"/>
                  </a:lnTo>
                  <a:lnTo>
                    <a:pt x="1516" y="56"/>
                  </a:lnTo>
                  <a:lnTo>
                    <a:pt x="1514" y="52"/>
                  </a:lnTo>
                  <a:lnTo>
                    <a:pt x="1511" y="49"/>
                  </a:lnTo>
                  <a:lnTo>
                    <a:pt x="1509" y="46"/>
                  </a:lnTo>
                  <a:lnTo>
                    <a:pt x="1506" y="43"/>
                  </a:lnTo>
                  <a:lnTo>
                    <a:pt x="1503" y="40"/>
                  </a:lnTo>
                  <a:lnTo>
                    <a:pt x="1500" y="37"/>
                  </a:lnTo>
                  <a:lnTo>
                    <a:pt x="1497" y="34"/>
                  </a:lnTo>
                  <a:lnTo>
                    <a:pt x="1494" y="31"/>
                  </a:lnTo>
                  <a:lnTo>
                    <a:pt x="1491" y="29"/>
                  </a:lnTo>
                  <a:lnTo>
                    <a:pt x="1488" y="26"/>
                  </a:lnTo>
                  <a:lnTo>
                    <a:pt x="1485" y="24"/>
                  </a:lnTo>
                  <a:lnTo>
                    <a:pt x="1481" y="21"/>
                  </a:lnTo>
                  <a:lnTo>
                    <a:pt x="1478" y="19"/>
                  </a:lnTo>
                  <a:lnTo>
                    <a:pt x="1474" y="17"/>
                  </a:lnTo>
                  <a:lnTo>
                    <a:pt x="1471" y="15"/>
                  </a:lnTo>
                  <a:lnTo>
                    <a:pt x="1467" y="13"/>
                  </a:lnTo>
                  <a:lnTo>
                    <a:pt x="1463" y="11"/>
                  </a:lnTo>
                  <a:lnTo>
                    <a:pt x="1460" y="10"/>
                  </a:lnTo>
                  <a:lnTo>
                    <a:pt x="1456" y="8"/>
                  </a:lnTo>
                  <a:lnTo>
                    <a:pt x="1452" y="7"/>
                  </a:lnTo>
                  <a:lnTo>
                    <a:pt x="1448" y="6"/>
                  </a:lnTo>
                  <a:lnTo>
                    <a:pt x="1444" y="5"/>
                  </a:lnTo>
                  <a:lnTo>
                    <a:pt x="1440" y="4"/>
                  </a:lnTo>
                  <a:lnTo>
                    <a:pt x="1435" y="3"/>
                  </a:lnTo>
                  <a:lnTo>
                    <a:pt x="1431" y="2"/>
                  </a:lnTo>
                  <a:lnTo>
                    <a:pt x="1426" y="1"/>
                  </a:lnTo>
                  <a:lnTo>
                    <a:pt x="1422" y="1"/>
                  </a:lnTo>
                  <a:lnTo>
                    <a:pt x="1417" y="1"/>
                  </a:lnTo>
                  <a:lnTo>
                    <a:pt x="1412" y="0"/>
                  </a:lnTo>
                  <a:lnTo>
                    <a:pt x="1408" y="0"/>
                  </a:lnTo>
                  <a:lnTo>
                    <a:pt x="1403" y="1"/>
                  </a:lnTo>
                  <a:lnTo>
                    <a:pt x="1398" y="1"/>
                  </a:lnTo>
                  <a:lnTo>
                    <a:pt x="1393" y="1"/>
                  </a:lnTo>
                  <a:lnTo>
                    <a:pt x="1387" y="2"/>
                  </a:lnTo>
                  <a:lnTo>
                    <a:pt x="1382" y="3"/>
                  </a:lnTo>
                  <a:lnTo>
                    <a:pt x="1377" y="4"/>
                  </a:lnTo>
                  <a:lnTo>
                    <a:pt x="1371" y="5"/>
                  </a:lnTo>
                  <a:lnTo>
                    <a:pt x="1365" y="6"/>
                  </a:lnTo>
                  <a:lnTo>
                    <a:pt x="1360" y="7"/>
                  </a:lnTo>
                  <a:lnTo>
                    <a:pt x="1354" y="9"/>
                  </a:lnTo>
                  <a:lnTo>
                    <a:pt x="1348" y="11"/>
                  </a:lnTo>
                  <a:lnTo>
                    <a:pt x="1342" y="13"/>
                  </a:lnTo>
                  <a:lnTo>
                    <a:pt x="1336" y="15"/>
                  </a:lnTo>
                  <a:lnTo>
                    <a:pt x="1329" y="17"/>
                  </a:lnTo>
                  <a:lnTo>
                    <a:pt x="1323" y="20"/>
                  </a:lnTo>
                  <a:lnTo>
                    <a:pt x="1318" y="21"/>
                  </a:lnTo>
                  <a:lnTo>
                    <a:pt x="1314" y="23"/>
                  </a:lnTo>
                  <a:lnTo>
                    <a:pt x="1310" y="25"/>
                  </a:lnTo>
                  <a:lnTo>
                    <a:pt x="1306" y="27"/>
                  </a:lnTo>
                  <a:lnTo>
                    <a:pt x="1302" y="28"/>
                  </a:lnTo>
                  <a:lnTo>
                    <a:pt x="1299" y="30"/>
                  </a:lnTo>
                  <a:lnTo>
                    <a:pt x="1296" y="32"/>
                  </a:lnTo>
                  <a:lnTo>
                    <a:pt x="1292" y="34"/>
                  </a:lnTo>
                  <a:lnTo>
                    <a:pt x="1289" y="37"/>
                  </a:lnTo>
                  <a:lnTo>
                    <a:pt x="1287" y="39"/>
                  </a:lnTo>
                  <a:lnTo>
                    <a:pt x="1284" y="41"/>
                  </a:lnTo>
                  <a:lnTo>
                    <a:pt x="1282" y="44"/>
                  </a:lnTo>
                  <a:lnTo>
                    <a:pt x="1279" y="46"/>
                  </a:lnTo>
                  <a:lnTo>
                    <a:pt x="1277" y="48"/>
                  </a:lnTo>
                  <a:lnTo>
                    <a:pt x="1275" y="51"/>
                  </a:lnTo>
                  <a:lnTo>
                    <a:pt x="1274" y="54"/>
                  </a:lnTo>
                  <a:lnTo>
                    <a:pt x="1272" y="56"/>
                  </a:lnTo>
                  <a:lnTo>
                    <a:pt x="1270" y="59"/>
                  </a:lnTo>
                  <a:lnTo>
                    <a:pt x="1269" y="62"/>
                  </a:lnTo>
                  <a:lnTo>
                    <a:pt x="1268" y="65"/>
                  </a:lnTo>
                  <a:lnTo>
                    <a:pt x="1267" y="68"/>
                  </a:lnTo>
                  <a:lnTo>
                    <a:pt x="1266" y="71"/>
                  </a:lnTo>
                  <a:lnTo>
                    <a:pt x="1265" y="74"/>
                  </a:lnTo>
                  <a:lnTo>
                    <a:pt x="1264" y="77"/>
                  </a:lnTo>
                  <a:lnTo>
                    <a:pt x="1264" y="80"/>
                  </a:lnTo>
                  <a:lnTo>
                    <a:pt x="1263" y="83"/>
                  </a:lnTo>
                  <a:lnTo>
                    <a:pt x="1263" y="87"/>
                  </a:lnTo>
                  <a:lnTo>
                    <a:pt x="1262" y="90"/>
                  </a:lnTo>
                  <a:lnTo>
                    <a:pt x="1262" y="93"/>
                  </a:lnTo>
                  <a:lnTo>
                    <a:pt x="1262" y="97"/>
                  </a:lnTo>
                  <a:lnTo>
                    <a:pt x="1262" y="100"/>
                  </a:lnTo>
                  <a:lnTo>
                    <a:pt x="1262" y="104"/>
                  </a:lnTo>
                  <a:lnTo>
                    <a:pt x="1262" y="107"/>
                  </a:lnTo>
                  <a:lnTo>
                    <a:pt x="1263" y="111"/>
                  </a:lnTo>
                  <a:lnTo>
                    <a:pt x="1263" y="115"/>
                  </a:lnTo>
                  <a:lnTo>
                    <a:pt x="1263" y="118"/>
                  </a:lnTo>
                  <a:lnTo>
                    <a:pt x="1264" y="122"/>
                  </a:lnTo>
                  <a:lnTo>
                    <a:pt x="1264" y="126"/>
                  </a:lnTo>
                  <a:lnTo>
                    <a:pt x="1265" y="129"/>
                  </a:lnTo>
                  <a:lnTo>
                    <a:pt x="1265" y="133"/>
                  </a:lnTo>
                  <a:lnTo>
                    <a:pt x="1266" y="137"/>
                  </a:lnTo>
                  <a:lnTo>
                    <a:pt x="1267" y="141"/>
                  </a:lnTo>
                  <a:lnTo>
                    <a:pt x="1268" y="145"/>
                  </a:lnTo>
                  <a:lnTo>
                    <a:pt x="1268" y="148"/>
                  </a:lnTo>
                  <a:lnTo>
                    <a:pt x="1269" y="152"/>
                  </a:lnTo>
                  <a:lnTo>
                    <a:pt x="1270" y="156"/>
                  </a:lnTo>
                  <a:lnTo>
                    <a:pt x="1271" y="160"/>
                  </a:lnTo>
                  <a:lnTo>
                    <a:pt x="1272" y="164"/>
                  </a:lnTo>
                  <a:lnTo>
                    <a:pt x="1273" y="168"/>
                  </a:lnTo>
                  <a:lnTo>
                    <a:pt x="1273" y="172"/>
                  </a:lnTo>
                  <a:lnTo>
                    <a:pt x="1274" y="176"/>
                  </a:lnTo>
                  <a:lnTo>
                    <a:pt x="1275" y="180"/>
                  </a:lnTo>
                  <a:lnTo>
                    <a:pt x="1276" y="184"/>
                  </a:lnTo>
                  <a:lnTo>
                    <a:pt x="1277" y="188"/>
                  </a:lnTo>
                  <a:lnTo>
                    <a:pt x="1278" y="192"/>
                  </a:lnTo>
                  <a:lnTo>
                    <a:pt x="1279" y="196"/>
                  </a:lnTo>
                  <a:lnTo>
                    <a:pt x="1280" y="200"/>
                  </a:lnTo>
                  <a:lnTo>
                    <a:pt x="1280" y="204"/>
                  </a:lnTo>
                  <a:lnTo>
                    <a:pt x="1281" y="208"/>
                  </a:lnTo>
                  <a:lnTo>
                    <a:pt x="1282" y="212"/>
                  </a:lnTo>
                  <a:lnTo>
                    <a:pt x="1283" y="216"/>
                  </a:lnTo>
                  <a:lnTo>
                    <a:pt x="1283" y="220"/>
                  </a:lnTo>
                  <a:lnTo>
                    <a:pt x="1284" y="225"/>
                  </a:lnTo>
                  <a:lnTo>
                    <a:pt x="1285" y="229"/>
                  </a:lnTo>
                  <a:lnTo>
                    <a:pt x="1285" y="233"/>
                  </a:lnTo>
                  <a:lnTo>
                    <a:pt x="1286" y="237"/>
                  </a:lnTo>
                  <a:lnTo>
                    <a:pt x="1286" y="241"/>
                  </a:lnTo>
                  <a:lnTo>
                    <a:pt x="1286" y="245"/>
                  </a:lnTo>
                  <a:lnTo>
                    <a:pt x="1287" y="249"/>
                  </a:lnTo>
                  <a:lnTo>
                    <a:pt x="1287" y="253"/>
                  </a:lnTo>
                  <a:lnTo>
                    <a:pt x="1287" y="256"/>
                  </a:lnTo>
                  <a:lnTo>
                    <a:pt x="1287" y="260"/>
                  </a:lnTo>
                  <a:lnTo>
                    <a:pt x="1287" y="264"/>
                  </a:lnTo>
                  <a:lnTo>
                    <a:pt x="1287" y="268"/>
                  </a:lnTo>
                  <a:lnTo>
                    <a:pt x="1286" y="272"/>
                  </a:lnTo>
                  <a:lnTo>
                    <a:pt x="1286" y="276"/>
                  </a:lnTo>
                  <a:lnTo>
                    <a:pt x="1286" y="280"/>
                  </a:lnTo>
                  <a:lnTo>
                    <a:pt x="1285" y="284"/>
                  </a:lnTo>
                  <a:lnTo>
                    <a:pt x="1284" y="287"/>
                  </a:lnTo>
                  <a:lnTo>
                    <a:pt x="1284" y="291"/>
                  </a:lnTo>
                  <a:lnTo>
                    <a:pt x="1283" y="295"/>
                  </a:lnTo>
                  <a:lnTo>
                    <a:pt x="1282" y="298"/>
                  </a:lnTo>
                  <a:lnTo>
                    <a:pt x="1281" y="302"/>
                  </a:lnTo>
                  <a:lnTo>
                    <a:pt x="1279" y="306"/>
                  </a:lnTo>
                  <a:lnTo>
                    <a:pt x="1278" y="309"/>
                  </a:lnTo>
                  <a:lnTo>
                    <a:pt x="1276" y="313"/>
                  </a:lnTo>
                  <a:lnTo>
                    <a:pt x="1274" y="316"/>
                  </a:lnTo>
                  <a:lnTo>
                    <a:pt x="1273" y="320"/>
                  </a:lnTo>
                  <a:lnTo>
                    <a:pt x="1271" y="323"/>
                  </a:lnTo>
                  <a:lnTo>
                    <a:pt x="1268" y="326"/>
                  </a:lnTo>
                  <a:lnTo>
                    <a:pt x="1266" y="330"/>
                  </a:lnTo>
                  <a:lnTo>
                    <a:pt x="1263" y="333"/>
                  </a:lnTo>
                  <a:lnTo>
                    <a:pt x="1261" y="336"/>
                  </a:lnTo>
                  <a:lnTo>
                    <a:pt x="1258" y="339"/>
                  </a:lnTo>
                  <a:lnTo>
                    <a:pt x="1255" y="342"/>
                  </a:lnTo>
                  <a:lnTo>
                    <a:pt x="1252" y="346"/>
                  </a:lnTo>
                  <a:lnTo>
                    <a:pt x="1248" y="349"/>
                  </a:lnTo>
                  <a:lnTo>
                    <a:pt x="1245" y="351"/>
                  </a:lnTo>
                  <a:lnTo>
                    <a:pt x="1241" y="354"/>
                  </a:lnTo>
                  <a:lnTo>
                    <a:pt x="1237" y="357"/>
                  </a:lnTo>
                  <a:lnTo>
                    <a:pt x="1232" y="360"/>
                  </a:lnTo>
                  <a:lnTo>
                    <a:pt x="1228" y="363"/>
                  </a:lnTo>
                  <a:lnTo>
                    <a:pt x="1223" y="365"/>
                  </a:lnTo>
                  <a:lnTo>
                    <a:pt x="1219" y="368"/>
                  </a:lnTo>
                  <a:lnTo>
                    <a:pt x="1213" y="370"/>
                  </a:lnTo>
                  <a:lnTo>
                    <a:pt x="1208" y="373"/>
                  </a:lnTo>
                  <a:lnTo>
                    <a:pt x="1203" y="375"/>
                  </a:lnTo>
                  <a:lnTo>
                    <a:pt x="1197" y="377"/>
                  </a:lnTo>
                  <a:lnTo>
                    <a:pt x="1191" y="380"/>
                  </a:lnTo>
                  <a:lnTo>
                    <a:pt x="1182" y="382"/>
                  </a:lnTo>
                  <a:lnTo>
                    <a:pt x="1173" y="385"/>
                  </a:lnTo>
                  <a:lnTo>
                    <a:pt x="1165" y="387"/>
                  </a:lnTo>
                  <a:lnTo>
                    <a:pt x="1157" y="389"/>
                  </a:lnTo>
                  <a:lnTo>
                    <a:pt x="1149" y="391"/>
                  </a:lnTo>
                  <a:lnTo>
                    <a:pt x="1142" y="392"/>
                  </a:lnTo>
                  <a:lnTo>
                    <a:pt x="1135" y="393"/>
                  </a:lnTo>
                  <a:lnTo>
                    <a:pt x="1128" y="394"/>
                  </a:lnTo>
                  <a:lnTo>
                    <a:pt x="1121" y="395"/>
                  </a:lnTo>
                  <a:lnTo>
                    <a:pt x="1115" y="395"/>
                  </a:lnTo>
                  <a:lnTo>
                    <a:pt x="1109" y="395"/>
                  </a:lnTo>
                  <a:lnTo>
                    <a:pt x="1103" y="395"/>
                  </a:lnTo>
                  <a:lnTo>
                    <a:pt x="1097" y="394"/>
                  </a:lnTo>
                  <a:lnTo>
                    <a:pt x="1092" y="393"/>
                  </a:lnTo>
                  <a:lnTo>
                    <a:pt x="1086" y="392"/>
                  </a:lnTo>
                  <a:lnTo>
                    <a:pt x="1081" y="390"/>
                  </a:lnTo>
                  <a:lnTo>
                    <a:pt x="1076" y="388"/>
                  </a:lnTo>
                  <a:lnTo>
                    <a:pt x="1070" y="385"/>
                  </a:lnTo>
                  <a:lnTo>
                    <a:pt x="1065" y="382"/>
                  </a:lnTo>
                  <a:lnTo>
                    <a:pt x="1060" y="379"/>
                  </a:lnTo>
                  <a:lnTo>
                    <a:pt x="1055" y="375"/>
                  </a:lnTo>
                  <a:lnTo>
                    <a:pt x="1050" y="371"/>
                  </a:lnTo>
                  <a:lnTo>
                    <a:pt x="1046" y="366"/>
                  </a:lnTo>
                  <a:lnTo>
                    <a:pt x="1041" y="361"/>
                  </a:lnTo>
                  <a:lnTo>
                    <a:pt x="1036" y="356"/>
                  </a:lnTo>
                  <a:lnTo>
                    <a:pt x="1030" y="350"/>
                  </a:lnTo>
                  <a:lnTo>
                    <a:pt x="1029" y="351"/>
                  </a:lnTo>
                  <a:lnTo>
                    <a:pt x="1027" y="351"/>
                  </a:lnTo>
                  <a:lnTo>
                    <a:pt x="1026" y="352"/>
                  </a:lnTo>
                  <a:lnTo>
                    <a:pt x="1025" y="352"/>
                  </a:lnTo>
                  <a:lnTo>
                    <a:pt x="1023" y="353"/>
                  </a:lnTo>
                  <a:lnTo>
                    <a:pt x="1021" y="354"/>
                  </a:lnTo>
                  <a:lnTo>
                    <a:pt x="1019" y="355"/>
                  </a:lnTo>
                  <a:lnTo>
                    <a:pt x="1016" y="355"/>
                  </a:lnTo>
                  <a:lnTo>
                    <a:pt x="1014" y="356"/>
                  </a:lnTo>
                  <a:lnTo>
                    <a:pt x="1011" y="357"/>
                  </a:lnTo>
                  <a:lnTo>
                    <a:pt x="1008" y="359"/>
                  </a:lnTo>
                  <a:lnTo>
                    <a:pt x="1005" y="360"/>
                  </a:lnTo>
                  <a:lnTo>
                    <a:pt x="1001" y="361"/>
                  </a:lnTo>
                  <a:lnTo>
                    <a:pt x="998" y="362"/>
                  </a:lnTo>
                  <a:lnTo>
                    <a:pt x="994" y="364"/>
                  </a:lnTo>
                  <a:lnTo>
                    <a:pt x="990" y="365"/>
                  </a:lnTo>
                  <a:lnTo>
                    <a:pt x="986" y="367"/>
                  </a:lnTo>
                  <a:lnTo>
                    <a:pt x="981" y="369"/>
                  </a:lnTo>
                  <a:lnTo>
                    <a:pt x="977" y="370"/>
                  </a:lnTo>
                  <a:lnTo>
                    <a:pt x="972" y="372"/>
                  </a:lnTo>
                  <a:lnTo>
                    <a:pt x="967" y="374"/>
                  </a:lnTo>
                  <a:lnTo>
                    <a:pt x="962" y="376"/>
                  </a:lnTo>
                  <a:lnTo>
                    <a:pt x="957" y="378"/>
                  </a:lnTo>
                  <a:lnTo>
                    <a:pt x="951" y="380"/>
                  </a:lnTo>
                  <a:lnTo>
                    <a:pt x="946" y="382"/>
                  </a:lnTo>
                  <a:lnTo>
                    <a:pt x="940" y="384"/>
                  </a:lnTo>
                  <a:lnTo>
                    <a:pt x="934" y="386"/>
                  </a:lnTo>
                  <a:lnTo>
                    <a:pt x="928" y="389"/>
                  </a:lnTo>
                  <a:lnTo>
                    <a:pt x="922" y="391"/>
                  </a:lnTo>
                  <a:lnTo>
                    <a:pt x="916" y="393"/>
                  </a:lnTo>
                  <a:lnTo>
                    <a:pt x="909" y="396"/>
                  </a:lnTo>
                  <a:lnTo>
                    <a:pt x="903" y="398"/>
                  </a:lnTo>
                  <a:lnTo>
                    <a:pt x="896" y="401"/>
                  </a:lnTo>
                  <a:lnTo>
                    <a:pt x="889" y="403"/>
                  </a:lnTo>
                  <a:lnTo>
                    <a:pt x="882" y="406"/>
                  </a:lnTo>
                  <a:lnTo>
                    <a:pt x="875" y="409"/>
                  </a:lnTo>
                  <a:lnTo>
                    <a:pt x="868" y="411"/>
                  </a:lnTo>
                  <a:lnTo>
                    <a:pt x="860" y="414"/>
                  </a:lnTo>
                  <a:lnTo>
                    <a:pt x="853" y="417"/>
                  </a:lnTo>
                  <a:lnTo>
                    <a:pt x="845" y="420"/>
                  </a:lnTo>
                  <a:lnTo>
                    <a:pt x="837" y="423"/>
                  </a:lnTo>
                  <a:lnTo>
                    <a:pt x="830" y="426"/>
                  </a:lnTo>
                  <a:lnTo>
                    <a:pt x="822" y="429"/>
                  </a:lnTo>
                  <a:lnTo>
                    <a:pt x="814" y="432"/>
                  </a:lnTo>
                  <a:lnTo>
                    <a:pt x="805" y="435"/>
                  </a:lnTo>
                  <a:lnTo>
                    <a:pt x="797" y="438"/>
                  </a:lnTo>
                  <a:lnTo>
                    <a:pt x="789" y="441"/>
                  </a:lnTo>
                  <a:lnTo>
                    <a:pt x="780" y="444"/>
                  </a:lnTo>
                  <a:lnTo>
                    <a:pt x="772" y="447"/>
                  </a:lnTo>
                  <a:lnTo>
                    <a:pt x="763" y="451"/>
                  </a:lnTo>
                  <a:lnTo>
                    <a:pt x="755" y="454"/>
                  </a:lnTo>
                  <a:lnTo>
                    <a:pt x="746" y="457"/>
                  </a:lnTo>
                  <a:lnTo>
                    <a:pt x="737" y="461"/>
                  </a:lnTo>
                  <a:lnTo>
                    <a:pt x="728" y="464"/>
                  </a:lnTo>
                  <a:lnTo>
                    <a:pt x="719" y="467"/>
                  </a:lnTo>
                  <a:lnTo>
                    <a:pt x="710" y="471"/>
                  </a:lnTo>
                  <a:lnTo>
                    <a:pt x="701" y="474"/>
                  </a:lnTo>
                  <a:lnTo>
                    <a:pt x="692" y="478"/>
                  </a:lnTo>
                  <a:lnTo>
                    <a:pt x="683" y="481"/>
                  </a:lnTo>
                  <a:lnTo>
                    <a:pt x="673" y="485"/>
                  </a:lnTo>
                  <a:lnTo>
                    <a:pt x="664" y="488"/>
                  </a:lnTo>
                  <a:lnTo>
                    <a:pt x="655" y="492"/>
                  </a:lnTo>
                  <a:lnTo>
                    <a:pt x="645" y="495"/>
                  </a:lnTo>
                  <a:lnTo>
                    <a:pt x="636" y="499"/>
                  </a:lnTo>
                  <a:lnTo>
                    <a:pt x="626" y="502"/>
                  </a:lnTo>
                  <a:lnTo>
                    <a:pt x="617" y="506"/>
                  </a:lnTo>
                  <a:lnTo>
                    <a:pt x="607" y="509"/>
                  </a:lnTo>
                  <a:lnTo>
                    <a:pt x="598" y="513"/>
                  </a:lnTo>
                  <a:lnTo>
                    <a:pt x="588" y="517"/>
                  </a:lnTo>
                  <a:lnTo>
                    <a:pt x="578" y="520"/>
                  </a:lnTo>
                  <a:lnTo>
                    <a:pt x="569" y="524"/>
                  </a:lnTo>
                  <a:lnTo>
                    <a:pt x="559" y="528"/>
                  </a:lnTo>
                  <a:lnTo>
                    <a:pt x="549" y="531"/>
                  </a:lnTo>
                  <a:lnTo>
                    <a:pt x="540" y="535"/>
                  </a:lnTo>
                  <a:lnTo>
                    <a:pt x="530" y="539"/>
                  </a:lnTo>
                  <a:lnTo>
                    <a:pt x="520" y="542"/>
                  </a:lnTo>
                  <a:lnTo>
                    <a:pt x="510" y="546"/>
                  </a:lnTo>
                  <a:lnTo>
                    <a:pt x="501" y="550"/>
                  </a:lnTo>
                  <a:lnTo>
                    <a:pt x="491" y="553"/>
                  </a:lnTo>
                  <a:lnTo>
                    <a:pt x="481" y="557"/>
                  </a:lnTo>
                  <a:lnTo>
                    <a:pt x="472" y="560"/>
                  </a:lnTo>
                  <a:lnTo>
                    <a:pt x="462" y="564"/>
                  </a:lnTo>
                  <a:lnTo>
                    <a:pt x="452" y="568"/>
                  </a:lnTo>
                  <a:lnTo>
                    <a:pt x="443" y="571"/>
                  </a:lnTo>
                  <a:lnTo>
                    <a:pt x="433" y="575"/>
                  </a:lnTo>
                  <a:lnTo>
                    <a:pt x="423" y="579"/>
                  </a:lnTo>
                  <a:lnTo>
                    <a:pt x="414" y="582"/>
                  </a:lnTo>
                  <a:lnTo>
                    <a:pt x="404" y="586"/>
                  </a:lnTo>
                  <a:lnTo>
                    <a:pt x="395" y="589"/>
                  </a:lnTo>
                  <a:lnTo>
                    <a:pt x="385" y="593"/>
                  </a:lnTo>
                  <a:lnTo>
                    <a:pt x="376" y="596"/>
                  </a:lnTo>
                  <a:lnTo>
                    <a:pt x="366" y="600"/>
                  </a:lnTo>
                  <a:lnTo>
                    <a:pt x="357" y="604"/>
                  </a:lnTo>
                  <a:lnTo>
                    <a:pt x="348" y="607"/>
                  </a:lnTo>
                  <a:lnTo>
                    <a:pt x="339" y="610"/>
                  </a:lnTo>
                  <a:lnTo>
                    <a:pt x="329" y="614"/>
                  </a:lnTo>
                  <a:lnTo>
                    <a:pt x="320" y="617"/>
                  </a:lnTo>
                  <a:lnTo>
                    <a:pt x="311" y="621"/>
                  </a:lnTo>
                  <a:lnTo>
                    <a:pt x="302" y="624"/>
                  </a:lnTo>
                  <a:lnTo>
                    <a:pt x="293" y="627"/>
                  </a:lnTo>
                  <a:lnTo>
                    <a:pt x="285" y="631"/>
                  </a:lnTo>
                  <a:lnTo>
                    <a:pt x="276" y="634"/>
                  </a:lnTo>
                  <a:lnTo>
                    <a:pt x="267" y="637"/>
                  </a:lnTo>
                  <a:lnTo>
                    <a:pt x="259" y="641"/>
                  </a:lnTo>
                  <a:lnTo>
                    <a:pt x="250" y="644"/>
                  </a:lnTo>
                  <a:lnTo>
                    <a:pt x="242" y="647"/>
                  </a:lnTo>
                  <a:lnTo>
                    <a:pt x="233" y="650"/>
                  </a:lnTo>
                  <a:lnTo>
                    <a:pt x="225" y="653"/>
                  </a:lnTo>
                  <a:lnTo>
                    <a:pt x="217" y="656"/>
                  </a:lnTo>
                  <a:lnTo>
                    <a:pt x="209" y="659"/>
                  </a:lnTo>
                  <a:lnTo>
                    <a:pt x="201" y="662"/>
                  </a:lnTo>
                  <a:lnTo>
                    <a:pt x="193" y="665"/>
                  </a:lnTo>
                  <a:lnTo>
                    <a:pt x="185" y="668"/>
                  </a:lnTo>
                  <a:lnTo>
                    <a:pt x="178" y="671"/>
                  </a:lnTo>
                  <a:lnTo>
                    <a:pt x="170" y="674"/>
                  </a:lnTo>
                  <a:lnTo>
                    <a:pt x="163" y="677"/>
                  </a:lnTo>
                  <a:lnTo>
                    <a:pt x="156" y="679"/>
                  </a:lnTo>
                  <a:lnTo>
                    <a:pt x="148" y="682"/>
                  </a:lnTo>
                  <a:lnTo>
                    <a:pt x="141" y="685"/>
                  </a:lnTo>
                  <a:lnTo>
                    <a:pt x="135" y="687"/>
                  </a:lnTo>
                  <a:lnTo>
                    <a:pt x="128" y="690"/>
                  </a:lnTo>
                  <a:lnTo>
                    <a:pt x="121" y="692"/>
                  </a:lnTo>
                  <a:lnTo>
                    <a:pt x="115" y="695"/>
                  </a:lnTo>
                  <a:lnTo>
                    <a:pt x="108" y="697"/>
                  </a:lnTo>
                  <a:lnTo>
                    <a:pt x="102" y="699"/>
                  </a:lnTo>
                  <a:lnTo>
                    <a:pt x="96" y="702"/>
                  </a:lnTo>
                  <a:lnTo>
                    <a:pt x="90" y="704"/>
                  </a:lnTo>
                  <a:lnTo>
                    <a:pt x="85" y="706"/>
                  </a:lnTo>
                  <a:lnTo>
                    <a:pt x="79" y="708"/>
                  </a:lnTo>
                  <a:lnTo>
                    <a:pt x="74" y="710"/>
                  </a:lnTo>
                  <a:lnTo>
                    <a:pt x="68" y="712"/>
                  </a:lnTo>
                  <a:lnTo>
                    <a:pt x="63" y="714"/>
                  </a:lnTo>
                  <a:lnTo>
                    <a:pt x="58" y="716"/>
                  </a:lnTo>
                  <a:lnTo>
                    <a:pt x="54" y="718"/>
                  </a:lnTo>
                  <a:lnTo>
                    <a:pt x="49" y="719"/>
                  </a:lnTo>
                  <a:lnTo>
                    <a:pt x="45" y="721"/>
                  </a:lnTo>
                  <a:lnTo>
                    <a:pt x="41" y="723"/>
                  </a:lnTo>
                  <a:lnTo>
                    <a:pt x="37" y="724"/>
                  </a:lnTo>
                  <a:lnTo>
                    <a:pt x="33" y="726"/>
                  </a:lnTo>
                  <a:lnTo>
                    <a:pt x="29" y="727"/>
                  </a:lnTo>
                  <a:lnTo>
                    <a:pt x="26" y="728"/>
                  </a:lnTo>
                  <a:lnTo>
                    <a:pt x="23" y="729"/>
                  </a:lnTo>
                  <a:lnTo>
                    <a:pt x="20" y="731"/>
                  </a:lnTo>
                  <a:lnTo>
                    <a:pt x="17" y="732"/>
                  </a:lnTo>
                  <a:lnTo>
                    <a:pt x="14" y="733"/>
                  </a:lnTo>
                  <a:lnTo>
                    <a:pt x="12" y="734"/>
                  </a:lnTo>
                  <a:lnTo>
                    <a:pt x="10" y="734"/>
                  </a:lnTo>
                  <a:lnTo>
                    <a:pt x="8" y="735"/>
                  </a:lnTo>
                  <a:lnTo>
                    <a:pt x="6" y="736"/>
                  </a:lnTo>
                  <a:lnTo>
                    <a:pt x="4" y="736"/>
                  </a:lnTo>
                  <a:lnTo>
                    <a:pt x="3" y="737"/>
                  </a:lnTo>
                  <a:lnTo>
                    <a:pt x="2" y="737"/>
                  </a:lnTo>
                  <a:lnTo>
                    <a:pt x="1" y="738"/>
                  </a:lnTo>
                  <a:lnTo>
                    <a:pt x="0" y="738"/>
                  </a:lnTo>
                </a:path>
              </a:pathLst>
            </a:custGeom>
            <a:noFill/>
            <a:ln w="254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a-DK"/>
            </a:p>
          </p:txBody>
        </p:sp>
      </p:grpSp>
      <p:sp>
        <p:nvSpPr>
          <p:cNvPr id="13" name="Freeform 26">
            <a:extLst>
              <a:ext uri="{FF2B5EF4-FFF2-40B4-BE49-F238E27FC236}">
                <a16:creationId xmlns:a16="http://schemas.microsoft.com/office/drawing/2014/main" id="{7053F845-6CF2-4C2C-8315-0B701A68F544}"/>
              </a:ext>
            </a:extLst>
          </p:cNvPr>
          <p:cNvSpPr/>
          <p:nvPr/>
        </p:nvSpPr>
        <p:spPr>
          <a:xfrm>
            <a:off x="3554413" y="3833813"/>
            <a:ext cx="1409700" cy="371475"/>
          </a:xfrm>
          <a:custGeom>
            <a:avLst/>
            <a:gdLst>
              <a:gd name="connsiteX0" fmla="*/ 6389 w 1714065"/>
              <a:gd name="connsiteY0" fmla="*/ 484307 h 486287"/>
              <a:gd name="connsiteX1" fmla="*/ 17146 w 1714065"/>
              <a:gd name="connsiteY1" fmla="*/ 430518 h 486287"/>
              <a:gd name="connsiteX2" fmla="*/ 81692 w 1714065"/>
              <a:gd name="connsiteY2" fmla="*/ 322942 h 486287"/>
              <a:gd name="connsiteX3" fmla="*/ 200026 w 1714065"/>
              <a:gd name="connsiteY3" fmla="*/ 269154 h 486287"/>
              <a:gd name="connsiteX4" fmla="*/ 479725 w 1714065"/>
              <a:gd name="connsiteY4" fmla="*/ 236881 h 486287"/>
              <a:gd name="connsiteX5" fmla="*/ 490483 w 1714065"/>
              <a:gd name="connsiteY5" fmla="*/ 215365 h 486287"/>
              <a:gd name="connsiteX6" fmla="*/ 565786 w 1714065"/>
              <a:gd name="connsiteY6" fmla="*/ 107789 h 486287"/>
              <a:gd name="connsiteX7" fmla="*/ 802454 w 1714065"/>
              <a:gd name="connsiteY7" fmla="*/ 54001 h 486287"/>
              <a:gd name="connsiteX8" fmla="*/ 920789 w 1714065"/>
              <a:gd name="connsiteY8" fmla="*/ 107789 h 486287"/>
              <a:gd name="connsiteX9" fmla="*/ 1006850 w 1714065"/>
              <a:gd name="connsiteY9" fmla="*/ 86274 h 486287"/>
              <a:gd name="connsiteX10" fmla="*/ 1146699 w 1714065"/>
              <a:gd name="connsiteY10" fmla="*/ 107789 h 486287"/>
              <a:gd name="connsiteX11" fmla="*/ 1265033 w 1714065"/>
              <a:gd name="connsiteY11" fmla="*/ 212 h 486287"/>
              <a:gd name="connsiteX12" fmla="*/ 1598520 w 1714065"/>
              <a:gd name="connsiteY12" fmla="*/ 140062 h 486287"/>
              <a:gd name="connsiteX13" fmla="*/ 1706097 w 1714065"/>
              <a:gd name="connsiteY13" fmla="*/ 419761 h 486287"/>
              <a:gd name="connsiteX14" fmla="*/ 1706097 w 1714065"/>
              <a:gd name="connsiteY14" fmla="*/ 430518 h 486287"/>
              <a:gd name="connsiteX15" fmla="*/ 1706097 w 1714065"/>
              <a:gd name="connsiteY15" fmla="*/ 452034 h 486287"/>
              <a:gd name="connsiteX16" fmla="*/ 1695339 w 1714065"/>
              <a:gd name="connsiteY16" fmla="*/ 452034 h 486287"/>
              <a:gd name="connsiteX17" fmla="*/ 1663066 w 1714065"/>
              <a:gd name="connsiteY17" fmla="*/ 462791 h 486287"/>
              <a:gd name="connsiteX18" fmla="*/ 1394125 w 1714065"/>
              <a:gd name="connsiteY18" fmla="*/ 462791 h 486287"/>
              <a:gd name="connsiteX19" fmla="*/ 931546 w 1714065"/>
              <a:gd name="connsiteY19" fmla="*/ 462791 h 486287"/>
              <a:gd name="connsiteX20" fmla="*/ 286087 w 1714065"/>
              <a:gd name="connsiteY20" fmla="*/ 473549 h 486287"/>
              <a:gd name="connsiteX21" fmla="*/ 103207 w 1714065"/>
              <a:gd name="connsiteY21" fmla="*/ 473549 h 486287"/>
              <a:gd name="connsiteX22" fmla="*/ 6389 w 1714065"/>
              <a:gd name="connsiteY22" fmla="*/ 484307 h 486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714065" h="486287">
                <a:moveTo>
                  <a:pt x="6389" y="484307"/>
                </a:moveTo>
                <a:cubicBezTo>
                  <a:pt x="-7954" y="477135"/>
                  <a:pt x="4596" y="457412"/>
                  <a:pt x="17146" y="430518"/>
                </a:cubicBezTo>
                <a:cubicBezTo>
                  <a:pt x="29696" y="403624"/>
                  <a:pt x="51212" y="349836"/>
                  <a:pt x="81692" y="322942"/>
                </a:cubicBezTo>
                <a:cubicBezTo>
                  <a:pt x="112172" y="296048"/>
                  <a:pt x="133687" y="283497"/>
                  <a:pt x="200026" y="269154"/>
                </a:cubicBezTo>
                <a:cubicBezTo>
                  <a:pt x="266365" y="254810"/>
                  <a:pt x="431316" y="245846"/>
                  <a:pt x="479725" y="236881"/>
                </a:cubicBezTo>
                <a:cubicBezTo>
                  <a:pt x="528135" y="227916"/>
                  <a:pt x="476140" y="236880"/>
                  <a:pt x="490483" y="215365"/>
                </a:cubicBezTo>
                <a:cubicBezTo>
                  <a:pt x="504826" y="193850"/>
                  <a:pt x="513791" y="134683"/>
                  <a:pt x="565786" y="107789"/>
                </a:cubicBezTo>
                <a:cubicBezTo>
                  <a:pt x="617781" y="80895"/>
                  <a:pt x="743287" y="54001"/>
                  <a:pt x="802454" y="54001"/>
                </a:cubicBezTo>
                <a:cubicBezTo>
                  <a:pt x="861621" y="54001"/>
                  <a:pt x="886723" y="102410"/>
                  <a:pt x="920789" y="107789"/>
                </a:cubicBezTo>
                <a:cubicBezTo>
                  <a:pt x="954855" y="113168"/>
                  <a:pt x="969198" y="86274"/>
                  <a:pt x="1006850" y="86274"/>
                </a:cubicBezTo>
                <a:cubicBezTo>
                  <a:pt x="1044502" y="86274"/>
                  <a:pt x="1103669" y="122133"/>
                  <a:pt x="1146699" y="107789"/>
                </a:cubicBezTo>
                <a:cubicBezTo>
                  <a:pt x="1189730" y="93445"/>
                  <a:pt x="1189730" y="-5167"/>
                  <a:pt x="1265033" y="212"/>
                </a:cubicBezTo>
                <a:cubicBezTo>
                  <a:pt x="1340336" y="5591"/>
                  <a:pt x="1525009" y="70137"/>
                  <a:pt x="1598520" y="140062"/>
                </a:cubicBezTo>
                <a:cubicBezTo>
                  <a:pt x="1672031" y="209987"/>
                  <a:pt x="1688168" y="371352"/>
                  <a:pt x="1706097" y="419761"/>
                </a:cubicBezTo>
                <a:cubicBezTo>
                  <a:pt x="1724027" y="468170"/>
                  <a:pt x="1706097" y="430518"/>
                  <a:pt x="1706097" y="430518"/>
                </a:cubicBezTo>
                <a:cubicBezTo>
                  <a:pt x="1706097" y="435897"/>
                  <a:pt x="1707890" y="448448"/>
                  <a:pt x="1706097" y="452034"/>
                </a:cubicBezTo>
                <a:cubicBezTo>
                  <a:pt x="1704304" y="455620"/>
                  <a:pt x="1702511" y="450241"/>
                  <a:pt x="1695339" y="452034"/>
                </a:cubicBezTo>
                <a:cubicBezTo>
                  <a:pt x="1688167" y="453827"/>
                  <a:pt x="1713268" y="460998"/>
                  <a:pt x="1663066" y="462791"/>
                </a:cubicBezTo>
                <a:cubicBezTo>
                  <a:pt x="1612864" y="464584"/>
                  <a:pt x="1394125" y="462791"/>
                  <a:pt x="1394125" y="462791"/>
                </a:cubicBezTo>
                <a:lnTo>
                  <a:pt x="931546" y="462791"/>
                </a:lnTo>
                <a:lnTo>
                  <a:pt x="286087" y="473549"/>
                </a:lnTo>
                <a:cubicBezTo>
                  <a:pt x="148031" y="475342"/>
                  <a:pt x="148031" y="469963"/>
                  <a:pt x="103207" y="473549"/>
                </a:cubicBezTo>
                <a:cubicBezTo>
                  <a:pt x="58383" y="477135"/>
                  <a:pt x="20732" y="491479"/>
                  <a:pt x="6389" y="484307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cxnSp>
        <p:nvCxnSpPr>
          <p:cNvPr id="14" name="Straight Arrow Connector 29">
            <a:extLst>
              <a:ext uri="{FF2B5EF4-FFF2-40B4-BE49-F238E27FC236}">
                <a16:creationId xmlns:a16="http://schemas.microsoft.com/office/drawing/2014/main" id="{A942429D-5C5F-4D4C-8619-67B373A58596}"/>
              </a:ext>
            </a:extLst>
          </p:cNvPr>
          <p:cNvCxnSpPr/>
          <p:nvPr/>
        </p:nvCxnSpPr>
        <p:spPr>
          <a:xfrm flipV="1">
            <a:off x="2914650" y="4205288"/>
            <a:ext cx="889000" cy="66675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31">
            <a:extLst>
              <a:ext uri="{FF2B5EF4-FFF2-40B4-BE49-F238E27FC236}">
                <a16:creationId xmlns:a16="http://schemas.microsoft.com/office/drawing/2014/main" id="{23560F78-5E2C-4404-9B56-50E30A8B2A09}"/>
              </a:ext>
            </a:extLst>
          </p:cNvPr>
          <p:cNvCxnSpPr/>
          <p:nvPr/>
        </p:nvCxnSpPr>
        <p:spPr>
          <a:xfrm flipH="1" flipV="1">
            <a:off x="4454525" y="4019550"/>
            <a:ext cx="509588" cy="85248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2" name="TextBox 78">
            <a:extLst>
              <a:ext uri="{FF2B5EF4-FFF2-40B4-BE49-F238E27FC236}">
                <a16:creationId xmlns:a16="http://schemas.microsoft.com/office/drawing/2014/main" id="{79D608CB-20BB-4EF1-8D79-3C3DAB311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7938" y="347663"/>
            <a:ext cx="2606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800" i="1">
                <a:solidFill>
                  <a:srgbClr val="7030A0"/>
                </a:solidFill>
                <a:latin typeface="Arial normal" charset="0"/>
              </a:rPr>
              <a:t>Modic-forandringer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89FE3EB7-DE70-41D4-B59C-FAEEF9E7EA20}"/>
              </a:ext>
            </a:extLst>
          </p:cNvPr>
          <p:cNvSpPr/>
          <p:nvPr/>
        </p:nvSpPr>
        <p:spPr>
          <a:xfrm>
            <a:off x="-17463" y="0"/>
            <a:ext cx="9170988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pic>
        <p:nvPicPr>
          <p:cNvPr id="13315" name="Billede 5">
            <a:extLst>
              <a:ext uri="{FF2B5EF4-FFF2-40B4-BE49-F238E27FC236}">
                <a16:creationId xmlns:a16="http://schemas.microsoft.com/office/drawing/2014/main" id="{EB210FEA-261D-4EB3-AC9D-3083B4F3EA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0"/>
            <a:ext cx="425767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Billede 6">
            <a:extLst>
              <a:ext uri="{FF2B5EF4-FFF2-40B4-BE49-F238E27FC236}">
                <a16:creationId xmlns:a16="http://schemas.microsoft.com/office/drawing/2014/main" id="{8817FCB0-0FB0-4425-A32A-D497C864B8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0"/>
            <a:ext cx="45100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kstboks 8">
            <a:extLst>
              <a:ext uri="{FF2B5EF4-FFF2-40B4-BE49-F238E27FC236}">
                <a16:creationId xmlns:a16="http://schemas.microsoft.com/office/drawing/2014/main" id="{00CF332A-EC86-4BDA-B640-85610DCBD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692150"/>
            <a:ext cx="5184775" cy="9540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800" b="1">
                <a:solidFill>
                  <a:srgbClr val="FFFF00"/>
                </a:solidFill>
                <a:latin typeface="Arial" panose="020B0604020202020204" pitchFamily="34" charset="0"/>
                <a:ea typeface="ヒラギノ角ゴ Pro W3"/>
                <a:cs typeface="ヒラギノ角ゴ Pro W3"/>
              </a:rPr>
              <a:t>Modic type 2  er lys på begge typer MR-optagelse.</a:t>
            </a:r>
          </a:p>
        </p:txBody>
      </p:sp>
      <p:cxnSp>
        <p:nvCxnSpPr>
          <p:cNvPr id="9" name="Lige pilforbindelse 8">
            <a:extLst>
              <a:ext uri="{FF2B5EF4-FFF2-40B4-BE49-F238E27FC236}">
                <a16:creationId xmlns:a16="http://schemas.microsoft.com/office/drawing/2014/main" id="{851809C2-94F1-4010-AF06-9512E193A6D1}"/>
              </a:ext>
            </a:extLst>
          </p:cNvPr>
          <p:cNvCxnSpPr/>
          <p:nvPr/>
        </p:nvCxnSpPr>
        <p:spPr>
          <a:xfrm>
            <a:off x="4500563" y="3433763"/>
            <a:ext cx="1655762" cy="792162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Lige pilforbindelse 9">
            <a:extLst>
              <a:ext uri="{FF2B5EF4-FFF2-40B4-BE49-F238E27FC236}">
                <a16:creationId xmlns:a16="http://schemas.microsoft.com/office/drawing/2014/main" id="{81F92A03-B3A9-489B-85B1-E346AAEB8245}"/>
              </a:ext>
            </a:extLst>
          </p:cNvPr>
          <p:cNvCxnSpPr/>
          <p:nvPr/>
        </p:nvCxnSpPr>
        <p:spPr>
          <a:xfrm>
            <a:off x="-396875" y="3716338"/>
            <a:ext cx="1655763" cy="792162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kstboks 1">
            <a:extLst>
              <a:ext uri="{FF2B5EF4-FFF2-40B4-BE49-F238E27FC236}">
                <a16:creationId xmlns:a16="http://schemas.microsoft.com/office/drawing/2014/main" id="{7C187BDC-7746-48C2-93E0-70C30B49E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1543432"/>
            <a:ext cx="76327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 dirty="0"/>
              <a:t>Der er en rimelig sammenhæng specielt mellem: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 dirty="0"/>
              <a:t>Modic forandringer  type-1           rygsmerte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a-DK" altLang="da-DK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 dirty="0"/>
              <a:t>… men </a:t>
            </a:r>
            <a:r>
              <a:rPr lang="da-DK" altLang="da-DK" sz="2400" i="1" dirty="0"/>
              <a:t>bestemt</a:t>
            </a:r>
            <a:r>
              <a:rPr lang="da-DK" altLang="da-DK" sz="2400" dirty="0"/>
              <a:t> ikke 100 % !  Mange </a:t>
            </a:r>
            <a:r>
              <a:rPr lang="da-DK" altLang="da-DK" sz="2400" i="1" dirty="0"/>
              <a:t>har</a:t>
            </a:r>
            <a:r>
              <a:rPr lang="da-DK" altLang="da-DK" sz="2400" dirty="0"/>
              <a:t> Modic-forandringer uden at have rygsmerter.  Og andre har Modic og rygsmerte, men hvor smerten </a:t>
            </a:r>
            <a:r>
              <a:rPr lang="da-DK" altLang="da-DK" sz="2400" i="1" dirty="0"/>
              <a:t>ikke</a:t>
            </a:r>
            <a:r>
              <a:rPr lang="da-DK" altLang="da-DK" sz="2400" dirty="0"/>
              <a:t> skyldes Modic.</a:t>
            </a:r>
          </a:p>
        </p:txBody>
      </p:sp>
      <p:sp>
        <p:nvSpPr>
          <p:cNvPr id="3" name="Højre-venstrepil 2">
            <a:extLst>
              <a:ext uri="{FF2B5EF4-FFF2-40B4-BE49-F238E27FC236}">
                <a16:creationId xmlns:a16="http://schemas.microsoft.com/office/drawing/2014/main" id="{C49F0B68-BFE9-43DD-8FD7-21FF41150D1D}"/>
              </a:ext>
            </a:extLst>
          </p:cNvPr>
          <p:cNvSpPr/>
          <p:nvPr/>
        </p:nvSpPr>
        <p:spPr>
          <a:xfrm>
            <a:off x="4509195" y="2441079"/>
            <a:ext cx="350837" cy="123825"/>
          </a:xfrm>
          <a:prstGeom prst="leftRight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64" name="TextBox 78">
            <a:extLst>
              <a:ext uri="{FF2B5EF4-FFF2-40B4-BE49-F238E27FC236}">
                <a16:creationId xmlns:a16="http://schemas.microsoft.com/office/drawing/2014/main" id="{5DB6E3EE-3020-4991-B8D6-C1DFF65F2C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7938" y="347663"/>
            <a:ext cx="2606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1800" i="1">
                <a:solidFill>
                  <a:srgbClr val="7030A0"/>
                </a:solidFill>
                <a:latin typeface="Arial normal" charset="0"/>
              </a:rPr>
              <a:t>Modic-forandringer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5">
            <a:extLst>
              <a:ext uri="{FF2B5EF4-FFF2-40B4-BE49-F238E27FC236}">
                <a16:creationId xmlns:a16="http://schemas.microsoft.com/office/drawing/2014/main" id="{A5D2F3FA-9DD5-4B8F-92C1-4C73A768B011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100" y="5834063"/>
            <a:ext cx="6764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1507" name="Freeform 2">
            <a:extLst>
              <a:ext uri="{FF2B5EF4-FFF2-40B4-BE49-F238E27FC236}">
                <a16:creationId xmlns:a16="http://schemas.microsoft.com/office/drawing/2014/main" id="{E23B1077-E948-41C4-BB66-82CAACEFED26}"/>
              </a:ext>
            </a:extLst>
          </p:cNvPr>
          <p:cNvSpPr>
            <a:spLocks/>
          </p:cNvSpPr>
          <p:nvPr/>
        </p:nvSpPr>
        <p:spPr bwMode="auto">
          <a:xfrm>
            <a:off x="711200" y="4794250"/>
            <a:ext cx="2001838" cy="973138"/>
          </a:xfrm>
          <a:custGeom>
            <a:avLst/>
            <a:gdLst>
              <a:gd name="T0" fmla="*/ 0 w 2632"/>
              <a:gd name="T1" fmla="*/ 2147483646 h 787"/>
              <a:gd name="T2" fmla="*/ 2147483646 w 2632"/>
              <a:gd name="T3" fmla="*/ 2147483646 h 787"/>
              <a:gd name="T4" fmla="*/ 2147483646 w 2632"/>
              <a:gd name="T5" fmla="*/ 2147483646 h 787"/>
              <a:gd name="T6" fmla="*/ 2147483646 w 2632"/>
              <a:gd name="T7" fmla="*/ 2147483646 h 787"/>
              <a:gd name="T8" fmla="*/ 2147483646 w 2632"/>
              <a:gd name="T9" fmla="*/ 2147483646 h 787"/>
              <a:gd name="T10" fmla="*/ 2147483646 w 2632"/>
              <a:gd name="T11" fmla="*/ 2147483646 h 787"/>
              <a:gd name="T12" fmla="*/ 2147483646 w 2632"/>
              <a:gd name="T13" fmla="*/ 2147483646 h 787"/>
              <a:gd name="T14" fmla="*/ 2147483646 w 2632"/>
              <a:gd name="T15" fmla="*/ 2147483646 h 787"/>
              <a:gd name="T16" fmla="*/ 2147483646 w 2632"/>
              <a:gd name="T17" fmla="*/ 2147483646 h 787"/>
              <a:gd name="T18" fmla="*/ 2147483646 w 2632"/>
              <a:gd name="T19" fmla="*/ 2147483646 h 787"/>
              <a:gd name="T20" fmla="*/ 2147483646 w 2632"/>
              <a:gd name="T21" fmla="*/ 2147483646 h 78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632"/>
              <a:gd name="T34" fmla="*/ 0 h 787"/>
              <a:gd name="T35" fmla="*/ 2632 w 2632"/>
              <a:gd name="T36" fmla="*/ 787 h 78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632" h="787">
                <a:moveTo>
                  <a:pt x="0" y="787"/>
                </a:moveTo>
                <a:cubicBezTo>
                  <a:pt x="36" y="775"/>
                  <a:pt x="73" y="763"/>
                  <a:pt x="112" y="651"/>
                </a:cubicBezTo>
                <a:cubicBezTo>
                  <a:pt x="151" y="539"/>
                  <a:pt x="189" y="223"/>
                  <a:pt x="232" y="115"/>
                </a:cubicBezTo>
                <a:cubicBezTo>
                  <a:pt x="275" y="7"/>
                  <a:pt x="320" y="6"/>
                  <a:pt x="368" y="3"/>
                </a:cubicBezTo>
                <a:cubicBezTo>
                  <a:pt x="416" y="0"/>
                  <a:pt x="472" y="48"/>
                  <a:pt x="520" y="99"/>
                </a:cubicBezTo>
                <a:cubicBezTo>
                  <a:pt x="568" y="150"/>
                  <a:pt x="620" y="247"/>
                  <a:pt x="656" y="307"/>
                </a:cubicBezTo>
                <a:cubicBezTo>
                  <a:pt x="692" y="367"/>
                  <a:pt x="669" y="432"/>
                  <a:pt x="736" y="459"/>
                </a:cubicBezTo>
                <a:cubicBezTo>
                  <a:pt x="803" y="486"/>
                  <a:pt x="877" y="466"/>
                  <a:pt x="1056" y="467"/>
                </a:cubicBezTo>
                <a:cubicBezTo>
                  <a:pt x="1235" y="468"/>
                  <a:pt x="1601" y="452"/>
                  <a:pt x="1808" y="467"/>
                </a:cubicBezTo>
                <a:cubicBezTo>
                  <a:pt x="2015" y="482"/>
                  <a:pt x="2159" y="515"/>
                  <a:pt x="2296" y="555"/>
                </a:cubicBezTo>
                <a:cubicBezTo>
                  <a:pt x="2433" y="595"/>
                  <a:pt x="2532" y="651"/>
                  <a:pt x="2632" y="707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1508" name="Freeform 3">
            <a:extLst>
              <a:ext uri="{FF2B5EF4-FFF2-40B4-BE49-F238E27FC236}">
                <a16:creationId xmlns:a16="http://schemas.microsoft.com/office/drawing/2014/main" id="{302348D7-AE39-4456-848D-4850A0B84B93}"/>
              </a:ext>
            </a:extLst>
          </p:cNvPr>
          <p:cNvSpPr>
            <a:spLocks/>
          </p:cNvSpPr>
          <p:nvPr/>
        </p:nvSpPr>
        <p:spPr bwMode="auto">
          <a:xfrm>
            <a:off x="1181100" y="4724400"/>
            <a:ext cx="1905000" cy="1030288"/>
          </a:xfrm>
          <a:custGeom>
            <a:avLst/>
            <a:gdLst>
              <a:gd name="T0" fmla="*/ 0 w 2504"/>
              <a:gd name="T1" fmla="*/ 2147483646 h 833"/>
              <a:gd name="T2" fmla="*/ 2147483646 w 2504"/>
              <a:gd name="T3" fmla="*/ 2147483646 h 833"/>
              <a:gd name="T4" fmla="*/ 2147483646 w 2504"/>
              <a:gd name="T5" fmla="*/ 2147483646 h 833"/>
              <a:gd name="T6" fmla="*/ 2147483646 w 2504"/>
              <a:gd name="T7" fmla="*/ 2147483646 h 833"/>
              <a:gd name="T8" fmla="*/ 2147483646 w 2504"/>
              <a:gd name="T9" fmla="*/ 2147483646 h 833"/>
              <a:gd name="T10" fmla="*/ 2147483646 w 2504"/>
              <a:gd name="T11" fmla="*/ 2147483646 h 833"/>
              <a:gd name="T12" fmla="*/ 2147483646 w 2504"/>
              <a:gd name="T13" fmla="*/ 2147483646 h 833"/>
              <a:gd name="T14" fmla="*/ 2147483646 w 2504"/>
              <a:gd name="T15" fmla="*/ 2147483646 h 833"/>
              <a:gd name="T16" fmla="*/ 2147483646 w 2504"/>
              <a:gd name="T17" fmla="*/ 2147483646 h 833"/>
              <a:gd name="T18" fmla="*/ 2147483646 w 2504"/>
              <a:gd name="T19" fmla="*/ 2147483646 h 833"/>
              <a:gd name="T20" fmla="*/ 2147483646 w 2504"/>
              <a:gd name="T21" fmla="*/ 2147483646 h 8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504"/>
              <a:gd name="T34" fmla="*/ 0 h 833"/>
              <a:gd name="T35" fmla="*/ 2504 w 2504"/>
              <a:gd name="T36" fmla="*/ 833 h 83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504" h="833">
                <a:moveTo>
                  <a:pt x="0" y="833"/>
                </a:moveTo>
                <a:cubicBezTo>
                  <a:pt x="32" y="811"/>
                  <a:pt x="64" y="789"/>
                  <a:pt x="120" y="673"/>
                </a:cubicBezTo>
                <a:cubicBezTo>
                  <a:pt x="176" y="557"/>
                  <a:pt x="284" y="248"/>
                  <a:pt x="336" y="137"/>
                </a:cubicBezTo>
                <a:cubicBezTo>
                  <a:pt x="388" y="26"/>
                  <a:pt x="396" y="18"/>
                  <a:pt x="432" y="9"/>
                </a:cubicBezTo>
                <a:cubicBezTo>
                  <a:pt x="468" y="0"/>
                  <a:pt x="519" y="56"/>
                  <a:pt x="552" y="81"/>
                </a:cubicBezTo>
                <a:cubicBezTo>
                  <a:pt x="585" y="106"/>
                  <a:pt x="584" y="144"/>
                  <a:pt x="632" y="161"/>
                </a:cubicBezTo>
                <a:cubicBezTo>
                  <a:pt x="680" y="178"/>
                  <a:pt x="695" y="181"/>
                  <a:pt x="840" y="185"/>
                </a:cubicBezTo>
                <a:cubicBezTo>
                  <a:pt x="985" y="189"/>
                  <a:pt x="1341" y="168"/>
                  <a:pt x="1504" y="185"/>
                </a:cubicBezTo>
                <a:cubicBezTo>
                  <a:pt x="1667" y="202"/>
                  <a:pt x="1709" y="238"/>
                  <a:pt x="1816" y="289"/>
                </a:cubicBezTo>
                <a:cubicBezTo>
                  <a:pt x="1923" y="340"/>
                  <a:pt x="2029" y="418"/>
                  <a:pt x="2144" y="489"/>
                </a:cubicBezTo>
                <a:cubicBezTo>
                  <a:pt x="2259" y="560"/>
                  <a:pt x="2445" y="676"/>
                  <a:pt x="2504" y="713"/>
                </a:cubicBezTo>
              </a:path>
            </a:pathLst>
          </a:custGeom>
          <a:noFill/>
          <a:ln w="57150">
            <a:solidFill>
              <a:srgbClr val="CC00FF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1509" name="Line 4">
            <a:extLst>
              <a:ext uri="{FF2B5EF4-FFF2-40B4-BE49-F238E27FC236}">
                <a16:creationId xmlns:a16="http://schemas.microsoft.com/office/drawing/2014/main" id="{70FBDDD9-D08A-4553-BA13-5B0F9699C9A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0700" y="4078288"/>
            <a:ext cx="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graphicFrame>
        <p:nvGraphicFramePr>
          <p:cNvPr id="21510" name="Object 41">
            <a:extLst>
              <a:ext uri="{FF2B5EF4-FFF2-40B4-BE49-F238E27FC236}">
                <a16:creationId xmlns:a16="http://schemas.microsoft.com/office/drawing/2014/main" id="{4DF9F59D-9B40-485D-A818-5449508456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4575" y="2484438"/>
          <a:ext cx="717550" cy="170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4" name="CorelDRAW" r:id="rId4" imgW="502243" imgH="1196080" progId="">
                  <p:embed/>
                </p:oleObj>
              </mc:Choice>
              <mc:Fallback>
                <p:oleObj name="CorelDRAW" r:id="rId4" imgW="502243" imgH="1196080" progId="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4575" y="2484438"/>
                        <a:ext cx="717550" cy="170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1" name="Freeform 8">
            <a:extLst>
              <a:ext uri="{FF2B5EF4-FFF2-40B4-BE49-F238E27FC236}">
                <a16:creationId xmlns:a16="http://schemas.microsoft.com/office/drawing/2014/main" id="{EDB186F4-E56D-4F2A-A28E-BC2F113F0D2C}"/>
              </a:ext>
            </a:extLst>
          </p:cNvPr>
          <p:cNvSpPr>
            <a:spLocks/>
          </p:cNvSpPr>
          <p:nvPr/>
        </p:nvSpPr>
        <p:spPr bwMode="auto">
          <a:xfrm>
            <a:off x="857250" y="3184525"/>
            <a:ext cx="514350" cy="1490663"/>
          </a:xfrm>
          <a:custGeom>
            <a:avLst/>
            <a:gdLst>
              <a:gd name="T0" fmla="*/ 2147483646 w 284"/>
              <a:gd name="T1" fmla="*/ 2147483646 h 771"/>
              <a:gd name="T2" fmla="*/ 2147483646 w 284"/>
              <a:gd name="T3" fmla="*/ 2147483646 h 771"/>
              <a:gd name="T4" fmla="*/ 2147483646 w 284"/>
              <a:gd name="T5" fmla="*/ 2147483646 h 771"/>
              <a:gd name="T6" fmla="*/ 2147483646 w 284"/>
              <a:gd name="T7" fmla="*/ 2147483646 h 771"/>
              <a:gd name="T8" fmla="*/ 0 60000 65536"/>
              <a:gd name="T9" fmla="*/ 0 60000 65536"/>
              <a:gd name="T10" fmla="*/ 0 60000 65536"/>
              <a:gd name="T11" fmla="*/ 0 60000 65536"/>
              <a:gd name="T12" fmla="*/ 0 w 284"/>
              <a:gd name="T13" fmla="*/ 0 h 771"/>
              <a:gd name="T14" fmla="*/ 284 w 284"/>
              <a:gd name="T15" fmla="*/ 771 h 77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4" h="771">
                <a:moveTo>
                  <a:pt x="284" y="35"/>
                </a:moveTo>
                <a:cubicBezTo>
                  <a:pt x="186" y="17"/>
                  <a:pt x="88" y="0"/>
                  <a:pt x="44" y="83"/>
                </a:cubicBezTo>
                <a:cubicBezTo>
                  <a:pt x="0" y="166"/>
                  <a:pt x="23" y="416"/>
                  <a:pt x="20" y="531"/>
                </a:cubicBezTo>
                <a:cubicBezTo>
                  <a:pt x="17" y="646"/>
                  <a:pt x="22" y="708"/>
                  <a:pt x="28" y="771"/>
                </a:cubicBezTo>
              </a:path>
            </a:pathLst>
          </a:custGeom>
          <a:noFill/>
          <a:ln w="3175">
            <a:solidFill>
              <a:schemeClr val="accent2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1512" name="Freeform 9">
            <a:extLst>
              <a:ext uri="{FF2B5EF4-FFF2-40B4-BE49-F238E27FC236}">
                <a16:creationId xmlns:a16="http://schemas.microsoft.com/office/drawing/2014/main" id="{328CC1FF-ADAD-4D4D-BB65-90B041463AC8}"/>
              </a:ext>
            </a:extLst>
          </p:cNvPr>
          <p:cNvSpPr>
            <a:spLocks/>
          </p:cNvSpPr>
          <p:nvPr/>
        </p:nvSpPr>
        <p:spPr bwMode="auto">
          <a:xfrm>
            <a:off x="1485900" y="3797300"/>
            <a:ext cx="385763" cy="877888"/>
          </a:xfrm>
          <a:custGeom>
            <a:avLst/>
            <a:gdLst>
              <a:gd name="T0" fmla="*/ 0 w 243"/>
              <a:gd name="T1" fmla="*/ 2147483646 h 553"/>
              <a:gd name="T2" fmla="*/ 2147483646 w 243"/>
              <a:gd name="T3" fmla="*/ 2147483646 h 553"/>
              <a:gd name="T4" fmla="*/ 2147483646 w 243"/>
              <a:gd name="T5" fmla="*/ 2147483646 h 553"/>
              <a:gd name="T6" fmla="*/ 2147483646 w 243"/>
              <a:gd name="T7" fmla="*/ 2147483646 h 553"/>
              <a:gd name="T8" fmla="*/ 0 60000 65536"/>
              <a:gd name="T9" fmla="*/ 0 60000 65536"/>
              <a:gd name="T10" fmla="*/ 0 60000 65536"/>
              <a:gd name="T11" fmla="*/ 0 60000 65536"/>
              <a:gd name="T12" fmla="*/ 0 w 243"/>
              <a:gd name="T13" fmla="*/ 0 h 553"/>
              <a:gd name="T14" fmla="*/ 243 w 243"/>
              <a:gd name="T15" fmla="*/ 553 h 55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3" h="553">
                <a:moveTo>
                  <a:pt x="0" y="17"/>
                </a:moveTo>
                <a:cubicBezTo>
                  <a:pt x="60" y="8"/>
                  <a:pt x="121" y="0"/>
                  <a:pt x="160" y="41"/>
                </a:cubicBezTo>
                <a:cubicBezTo>
                  <a:pt x="199" y="82"/>
                  <a:pt x="221" y="180"/>
                  <a:pt x="232" y="265"/>
                </a:cubicBezTo>
                <a:cubicBezTo>
                  <a:pt x="243" y="350"/>
                  <a:pt x="233" y="451"/>
                  <a:pt x="224" y="553"/>
                </a:cubicBezTo>
              </a:path>
            </a:pathLst>
          </a:custGeom>
          <a:noFill/>
          <a:ln w="28575">
            <a:solidFill>
              <a:srgbClr val="CC00FF"/>
            </a:solidFill>
            <a:prstDash val="dash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grpSp>
        <p:nvGrpSpPr>
          <p:cNvPr id="21513" name="Group 10">
            <a:extLst>
              <a:ext uri="{FF2B5EF4-FFF2-40B4-BE49-F238E27FC236}">
                <a16:creationId xmlns:a16="http://schemas.microsoft.com/office/drawing/2014/main" id="{0772DF61-464E-4B5B-A730-FAEA65C84CE5}"/>
              </a:ext>
            </a:extLst>
          </p:cNvPr>
          <p:cNvGrpSpPr>
            <a:grpSpLocks/>
          </p:cNvGrpSpPr>
          <p:nvPr/>
        </p:nvGrpSpPr>
        <p:grpSpPr bwMode="auto">
          <a:xfrm>
            <a:off x="3449638" y="5672138"/>
            <a:ext cx="315912" cy="304800"/>
            <a:chOff x="2213" y="2932"/>
            <a:chExt cx="311" cy="264"/>
          </a:xfrm>
        </p:grpSpPr>
        <p:sp>
          <p:nvSpPr>
            <p:cNvPr id="21522" name="Rectangle 11">
              <a:extLst>
                <a:ext uri="{FF2B5EF4-FFF2-40B4-BE49-F238E27FC236}">
                  <a16:creationId xmlns:a16="http://schemas.microsoft.com/office/drawing/2014/main" id="{06AC7D00-5F94-47F3-99B1-C7600726CB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9" y="3012"/>
              <a:ext cx="295" cy="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da-DK"/>
            </a:p>
          </p:txBody>
        </p:sp>
        <p:grpSp>
          <p:nvGrpSpPr>
            <p:cNvPr id="21523" name="Group 12">
              <a:extLst>
                <a:ext uri="{FF2B5EF4-FFF2-40B4-BE49-F238E27FC236}">
                  <a16:creationId xmlns:a16="http://schemas.microsoft.com/office/drawing/2014/main" id="{4A38973D-FBCF-43C1-831B-D17B273E31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13" y="2932"/>
              <a:ext cx="311" cy="264"/>
              <a:chOff x="2325" y="2892"/>
              <a:chExt cx="279" cy="336"/>
            </a:xfrm>
          </p:grpSpPr>
          <p:sp>
            <p:nvSpPr>
              <p:cNvPr id="21524" name="Line 13">
                <a:extLst>
                  <a:ext uri="{FF2B5EF4-FFF2-40B4-BE49-F238E27FC236}">
                    <a16:creationId xmlns:a16="http://schemas.microsoft.com/office/drawing/2014/main" id="{D9CD1D03-53FF-41DD-A656-E82394FED5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25" y="2892"/>
                <a:ext cx="75" cy="18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21525" name="Line 14">
                <a:extLst>
                  <a:ext uri="{FF2B5EF4-FFF2-40B4-BE49-F238E27FC236}">
                    <a16:creationId xmlns:a16="http://schemas.microsoft.com/office/drawing/2014/main" id="{B41BC9C9-D7F2-4346-B52B-B987D1C81D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97" y="2895"/>
                <a:ext cx="129" cy="33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21526" name="Line 15">
                <a:extLst>
                  <a:ext uri="{FF2B5EF4-FFF2-40B4-BE49-F238E27FC236}">
                    <a16:creationId xmlns:a16="http://schemas.microsoft.com/office/drawing/2014/main" id="{8D6E4B5E-A703-4137-ACEF-23BF158293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29" y="3078"/>
                <a:ext cx="75" cy="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</p:grpSp>
      </p:grpSp>
      <p:sp>
        <p:nvSpPr>
          <p:cNvPr id="21514" name="Rectangle 16">
            <a:extLst>
              <a:ext uri="{FF2B5EF4-FFF2-40B4-BE49-F238E27FC236}">
                <a16:creationId xmlns:a16="http://schemas.microsoft.com/office/drawing/2014/main" id="{C77B8FA1-16D4-4AC6-8EF1-5BC8D854E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200" y="6110288"/>
            <a:ext cx="2911475" cy="631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800" b="1"/>
              <a:t>0         2-3 mdr.</a:t>
            </a:r>
          </a:p>
        </p:txBody>
      </p:sp>
      <p:sp>
        <p:nvSpPr>
          <p:cNvPr id="21515" name="Line 17">
            <a:extLst>
              <a:ext uri="{FF2B5EF4-FFF2-40B4-BE49-F238E27FC236}">
                <a16:creationId xmlns:a16="http://schemas.microsoft.com/office/drawing/2014/main" id="{1FCB3F85-99BD-4EFE-B657-DB32A20C42D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5843588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1516" name="Line 18">
            <a:extLst>
              <a:ext uri="{FF2B5EF4-FFF2-40B4-BE49-F238E27FC236}">
                <a16:creationId xmlns:a16="http://schemas.microsoft.com/office/drawing/2014/main" id="{3632D58D-DF75-4BB4-8B88-B0A413BB521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82700" y="5843588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1517" name="Line 20">
            <a:extLst>
              <a:ext uri="{FF2B5EF4-FFF2-40B4-BE49-F238E27FC236}">
                <a16:creationId xmlns:a16="http://schemas.microsoft.com/office/drawing/2014/main" id="{E3FF83B3-F4B8-4A87-A744-ADABC5918AA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40000" y="5843588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pic>
        <p:nvPicPr>
          <p:cNvPr id="21518" name="Picture 22" descr="stor porlaps">
            <a:extLst>
              <a:ext uri="{FF2B5EF4-FFF2-40B4-BE49-F238E27FC236}">
                <a16:creationId xmlns:a16="http://schemas.microsoft.com/office/drawing/2014/main" id="{43BAF5FD-16A0-405E-B986-A089641B6B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038" y="1090613"/>
            <a:ext cx="2382837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9" name="Rectangle 24">
            <a:extLst>
              <a:ext uri="{FF2B5EF4-FFF2-40B4-BE49-F238E27FC236}">
                <a16:creationId xmlns:a16="http://schemas.microsoft.com/office/drawing/2014/main" id="{ECFC5859-0B8C-4FB5-931D-48E7F1A8F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4243388"/>
            <a:ext cx="6667500" cy="558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da-DK"/>
          </a:p>
        </p:txBody>
      </p:sp>
      <p:sp>
        <p:nvSpPr>
          <p:cNvPr id="21520" name="Rectangle 25">
            <a:extLst>
              <a:ext uri="{FF2B5EF4-FFF2-40B4-BE49-F238E27FC236}">
                <a16:creationId xmlns:a16="http://schemas.microsoft.com/office/drawing/2014/main" id="{1EA84C88-379A-4511-8DDD-577FADEB8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60350"/>
            <a:ext cx="7023100" cy="13684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da-DK"/>
          </a:p>
        </p:txBody>
      </p:sp>
      <p:sp>
        <p:nvSpPr>
          <p:cNvPr id="21521" name="Tekstboks 1">
            <a:extLst>
              <a:ext uri="{FF2B5EF4-FFF2-40B4-BE49-F238E27FC236}">
                <a16:creationId xmlns:a16="http://schemas.microsoft.com/office/drawing/2014/main" id="{46D671E6-1C35-49CD-A236-DBF3D7AB6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00" y="404813"/>
            <a:ext cx="7950200" cy="1200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 dirty="0"/>
              <a:t>Gentagelse fra ‘</a:t>
            </a:r>
            <a:r>
              <a:rPr lang="da-DK" altLang="da-DK" sz="2400" dirty="0" err="1"/>
              <a:t>diskus-prolaps</a:t>
            </a:r>
            <a:r>
              <a:rPr lang="da-DK" altLang="da-DK" sz="2400" dirty="0"/>
              <a:t> afsnittet’:  En prolaps </a:t>
            </a:r>
            <a:r>
              <a:rPr lang="da-DK" altLang="da-DK" sz="2400" dirty="0" err="1"/>
              <a:t>forudgås</a:t>
            </a:r>
            <a:r>
              <a:rPr lang="da-DK" altLang="da-DK" sz="2400" dirty="0"/>
              <a:t> af </a:t>
            </a:r>
            <a:r>
              <a:rPr lang="da-DK" altLang="da-DK" sz="2400" b="1" u="sng" dirty="0">
                <a:solidFill>
                  <a:srgbClr val="C00000"/>
                </a:solidFill>
              </a:rPr>
              <a:t>ryg</a:t>
            </a:r>
            <a:r>
              <a:rPr lang="da-DK" altLang="da-DK" sz="2400" b="1" dirty="0">
                <a:solidFill>
                  <a:srgbClr val="C00000"/>
                </a:solidFill>
              </a:rPr>
              <a:t> </a:t>
            </a:r>
            <a:r>
              <a:rPr lang="da-DK" altLang="da-DK" sz="2400" dirty="0"/>
              <a:t>smerter, men præges så af </a:t>
            </a:r>
            <a:r>
              <a:rPr lang="da-DK" altLang="da-DK" sz="2400" b="1" u="sng" dirty="0">
                <a:solidFill>
                  <a:srgbClr val="9900CC"/>
                </a:solidFill>
              </a:rPr>
              <a:t>ben</a:t>
            </a:r>
            <a:r>
              <a:rPr lang="da-DK" altLang="da-DK" sz="2400" b="1" dirty="0">
                <a:solidFill>
                  <a:srgbClr val="9900CC"/>
                </a:solidFill>
              </a:rPr>
              <a:t> </a:t>
            </a:r>
            <a:r>
              <a:rPr lang="da-DK" altLang="da-DK" sz="2400" dirty="0"/>
              <a:t>-smerter.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a-DK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5">
            <a:extLst>
              <a:ext uri="{FF2B5EF4-FFF2-40B4-BE49-F238E27FC236}">
                <a16:creationId xmlns:a16="http://schemas.microsoft.com/office/drawing/2014/main" id="{87EF96B7-AC25-43AF-9EC2-35494887837E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100" y="5834063"/>
            <a:ext cx="67643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3555" name="Freeform 2">
            <a:extLst>
              <a:ext uri="{FF2B5EF4-FFF2-40B4-BE49-F238E27FC236}">
                <a16:creationId xmlns:a16="http://schemas.microsoft.com/office/drawing/2014/main" id="{4F3AC555-56CE-4B98-82AB-49A0C2A52CEB}"/>
              </a:ext>
            </a:extLst>
          </p:cNvPr>
          <p:cNvSpPr>
            <a:spLocks/>
          </p:cNvSpPr>
          <p:nvPr/>
        </p:nvSpPr>
        <p:spPr bwMode="auto">
          <a:xfrm>
            <a:off x="711200" y="4794250"/>
            <a:ext cx="2001838" cy="973138"/>
          </a:xfrm>
          <a:custGeom>
            <a:avLst/>
            <a:gdLst>
              <a:gd name="T0" fmla="*/ 0 w 2632"/>
              <a:gd name="T1" fmla="*/ 2147483646 h 787"/>
              <a:gd name="T2" fmla="*/ 2147483646 w 2632"/>
              <a:gd name="T3" fmla="*/ 2147483646 h 787"/>
              <a:gd name="T4" fmla="*/ 2147483646 w 2632"/>
              <a:gd name="T5" fmla="*/ 2147483646 h 787"/>
              <a:gd name="T6" fmla="*/ 2147483646 w 2632"/>
              <a:gd name="T7" fmla="*/ 2147483646 h 787"/>
              <a:gd name="T8" fmla="*/ 2147483646 w 2632"/>
              <a:gd name="T9" fmla="*/ 2147483646 h 787"/>
              <a:gd name="T10" fmla="*/ 2147483646 w 2632"/>
              <a:gd name="T11" fmla="*/ 2147483646 h 787"/>
              <a:gd name="T12" fmla="*/ 2147483646 w 2632"/>
              <a:gd name="T13" fmla="*/ 2147483646 h 787"/>
              <a:gd name="T14" fmla="*/ 2147483646 w 2632"/>
              <a:gd name="T15" fmla="*/ 2147483646 h 787"/>
              <a:gd name="T16" fmla="*/ 2147483646 w 2632"/>
              <a:gd name="T17" fmla="*/ 2147483646 h 787"/>
              <a:gd name="T18" fmla="*/ 2147483646 w 2632"/>
              <a:gd name="T19" fmla="*/ 2147483646 h 787"/>
              <a:gd name="T20" fmla="*/ 2147483646 w 2632"/>
              <a:gd name="T21" fmla="*/ 2147483646 h 78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632"/>
              <a:gd name="T34" fmla="*/ 0 h 787"/>
              <a:gd name="T35" fmla="*/ 2632 w 2632"/>
              <a:gd name="T36" fmla="*/ 787 h 78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632" h="787">
                <a:moveTo>
                  <a:pt x="0" y="787"/>
                </a:moveTo>
                <a:cubicBezTo>
                  <a:pt x="36" y="775"/>
                  <a:pt x="73" y="763"/>
                  <a:pt x="112" y="651"/>
                </a:cubicBezTo>
                <a:cubicBezTo>
                  <a:pt x="151" y="539"/>
                  <a:pt x="189" y="223"/>
                  <a:pt x="232" y="115"/>
                </a:cubicBezTo>
                <a:cubicBezTo>
                  <a:pt x="275" y="7"/>
                  <a:pt x="320" y="6"/>
                  <a:pt x="368" y="3"/>
                </a:cubicBezTo>
                <a:cubicBezTo>
                  <a:pt x="416" y="0"/>
                  <a:pt x="472" y="48"/>
                  <a:pt x="520" y="99"/>
                </a:cubicBezTo>
                <a:cubicBezTo>
                  <a:pt x="568" y="150"/>
                  <a:pt x="620" y="247"/>
                  <a:pt x="656" y="307"/>
                </a:cubicBezTo>
                <a:cubicBezTo>
                  <a:pt x="692" y="367"/>
                  <a:pt x="669" y="432"/>
                  <a:pt x="736" y="459"/>
                </a:cubicBezTo>
                <a:cubicBezTo>
                  <a:pt x="803" y="486"/>
                  <a:pt x="877" y="466"/>
                  <a:pt x="1056" y="467"/>
                </a:cubicBezTo>
                <a:cubicBezTo>
                  <a:pt x="1235" y="468"/>
                  <a:pt x="1601" y="452"/>
                  <a:pt x="1808" y="467"/>
                </a:cubicBezTo>
                <a:cubicBezTo>
                  <a:pt x="2015" y="482"/>
                  <a:pt x="2159" y="515"/>
                  <a:pt x="2296" y="555"/>
                </a:cubicBezTo>
                <a:cubicBezTo>
                  <a:pt x="2433" y="595"/>
                  <a:pt x="2532" y="651"/>
                  <a:pt x="2632" y="707"/>
                </a:cubicBezTo>
              </a:path>
            </a:pathLst>
          </a:custGeom>
          <a:noFill/>
          <a:ln w="5715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3556" name="Freeform 3">
            <a:extLst>
              <a:ext uri="{FF2B5EF4-FFF2-40B4-BE49-F238E27FC236}">
                <a16:creationId xmlns:a16="http://schemas.microsoft.com/office/drawing/2014/main" id="{4E253B2F-39F0-4047-A43E-160FC0A23AF5}"/>
              </a:ext>
            </a:extLst>
          </p:cNvPr>
          <p:cNvSpPr>
            <a:spLocks/>
          </p:cNvSpPr>
          <p:nvPr/>
        </p:nvSpPr>
        <p:spPr bwMode="auto">
          <a:xfrm>
            <a:off x="1181100" y="4724400"/>
            <a:ext cx="1905000" cy="1030288"/>
          </a:xfrm>
          <a:custGeom>
            <a:avLst/>
            <a:gdLst>
              <a:gd name="T0" fmla="*/ 0 w 2504"/>
              <a:gd name="T1" fmla="*/ 2147483646 h 833"/>
              <a:gd name="T2" fmla="*/ 2147483646 w 2504"/>
              <a:gd name="T3" fmla="*/ 2147483646 h 833"/>
              <a:gd name="T4" fmla="*/ 2147483646 w 2504"/>
              <a:gd name="T5" fmla="*/ 2147483646 h 833"/>
              <a:gd name="T6" fmla="*/ 2147483646 w 2504"/>
              <a:gd name="T7" fmla="*/ 2147483646 h 833"/>
              <a:gd name="T8" fmla="*/ 2147483646 w 2504"/>
              <a:gd name="T9" fmla="*/ 2147483646 h 833"/>
              <a:gd name="T10" fmla="*/ 2147483646 w 2504"/>
              <a:gd name="T11" fmla="*/ 2147483646 h 833"/>
              <a:gd name="T12" fmla="*/ 2147483646 w 2504"/>
              <a:gd name="T13" fmla="*/ 2147483646 h 833"/>
              <a:gd name="T14" fmla="*/ 2147483646 w 2504"/>
              <a:gd name="T15" fmla="*/ 2147483646 h 833"/>
              <a:gd name="T16" fmla="*/ 2147483646 w 2504"/>
              <a:gd name="T17" fmla="*/ 2147483646 h 833"/>
              <a:gd name="T18" fmla="*/ 2147483646 w 2504"/>
              <a:gd name="T19" fmla="*/ 2147483646 h 833"/>
              <a:gd name="T20" fmla="*/ 2147483646 w 2504"/>
              <a:gd name="T21" fmla="*/ 2147483646 h 83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504"/>
              <a:gd name="T34" fmla="*/ 0 h 833"/>
              <a:gd name="T35" fmla="*/ 2504 w 2504"/>
              <a:gd name="T36" fmla="*/ 833 h 83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504" h="833">
                <a:moveTo>
                  <a:pt x="0" y="833"/>
                </a:moveTo>
                <a:cubicBezTo>
                  <a:pt x="32" y="811"/>
                  <a:pt x="64" y="789"/>
                  <a:pt x="120" y="673"/>
                </a:cubicBezTo>
                <a:cubicBezTo>
                  <a:pt x="176" y="557"/>
                  <a:pt x="284" y="248"/>
                  <a:pt x="336" y="137"/>
                </a:cubicBezTo>
                <a:cubicBezTo>
                  <a:pt x="388" y="26"/>
                  <a:pt x="396" y="18"/>
                  <a:pt x="432" y="9"/>
                </a:cubicBezTo>
                <a:cubicBezTo>
                  <a:pt x="468" y="0"/>
                  <a:pt x="519" y="56"/>
                  <a:pt x="552" y="81"/>
                </a:cubicBezTo>
                <a:cubicBezTo>
                  <a:pt x="585" y="106"/>
                  <a:pt x="584" y="144"/>
                  <a:pt x="632" y="161"/>
                </a:cubicBezTo>
                <a:cubicBezTo>
                  <a:pt x="680" y="178"/>
                  <a:pt x="695" y="181"/>
                  <a:pt x="840" y="185"/>
                </a:cubicBezTo>
                <a:cubicBezTo>
                  <a:pt x="985" y="189"/>
                  <a:pt x="1341" y="168"/>
                  <a:pt x="1504" y="185"/>
                </a:cubicBezTo>
                <a:cubicBezTo>
                  <a:pt x="1667" y="202"/>
                  <a:pt x="1709" y="238"/>
                  <a:pt x="1816" y="289"/>
                </a:cubicBezTo>
                <a:cubicBezTo>
                  <a:pt x="1923" y="340"/>
                  <a:pt x="2029" y="418"/>
                  <a:pt x="2144" y="489"/>
                </a:cubicBezTo>
                <a:cubicBezTo>
                  <a:pt x="2259" y="560"/>
                  <a:pt x="2445" y="676"/>
                  <a:pt x="2504" y="713"/>
                </a:cubicBezTo>
              </a:path>
            </a:pathLst>
          </a:custGeom>
          <a:noFill/>
          <a:ln w="57150">
            <a:solidFill>
              <a:srgbClr val="CC00FF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3557" name="Line 4">
            <a:extLst>
              <a:ext uri="{FF2B5EF4-FFF2-40B4-BE49-F238E27FC236}">
                <a16:creationId xmlns:a16="http://schemas.microsoft.com/office/drawing/2014/main" id="{3E1431F2-0D87-490B-9932-5811DBBFD37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0700" y="4078288"/>
            <a:ext cx="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graphicFrame>
        <p:nvGraphicFramePr>
          <p:cNvPr id="23558" name="Object 41">
            <a:extLst>
              <a:ext uri="{FF2B5EF4-FFF2-40B4-BE49-F238E27FC236}">
                <a16:creationId xmlns:a16="http://schemas.microsoft.com/office/drawing/2014/main" id="{803857AE-63D7-42C8-A508-05A1F93990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4575" y="2484438"/>
          <a:ext cx="717550" cy="170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6" name="CorelDRAW" r:id="rId4" imgW="502243" imgH="1196080" progId="">
                  <p:embed/>
                </p:oleObj>
              </mc:Choice>
              <mc:Fallback>
                <p:oleObj name="CorelDRAW" r:id="rId4" imgW="502243" imgH="1196080" progId="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4575" y="2484438"/>
                        <a:ext cx="717550" cy="170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9" name="Freeform 8">
            <a:extLst>
              <a:ext uri="{FF2B5EF4-FFF2-40B4-BE49-F238E27FC236}">
                <a16:creationId xmlns:a16="http://schemas.microsoft.com/office/drawing/2014/main" id="{22779B02-4FAE-4398-B349-3E4C17BC3C0B}"/>
              </a:ext>
            </a:extLst>
          </p:cNvPr>
          <p:cNvSpPr>
            <a:spLocks/>
          </p:cNvSpPr>
          <p:nvPr/>
        </p:nvSpPr>
        <p:spPr bwMode="auto">
          <a:xfrm>
            <a:off x="857250" y="3184525"/>
            <a:ext cx="514350" cy="1490663"/>
          </a:xfrm>
          <a:custGeom>
            <a:avLst/>
            <a:gdLst>
              <a:gd name="T0" fmla="*/ 2147483646 w 284"/>
              <a:gd name="T1" fmla="*/ 2147483646 h 771"/>
              <a:gd name="T2" fmla="*/ 2147483646 w 284"/>
              <a:gd name="T3" fmla="*/ 2147483646 h 771"/>
              <a:gd name="T4" fmla="*/ 2147483646 w 284"/>
              <a:gd name="T5" fmla="*/ 2147483646 h 771"/>
              <a:gd name="T6" fmla="*/ 2147483646 w 284"/>
              <a:gd name="T7" fmla="*/ 2147483646 h 771"/>
              <a:gd name="T8" fmla="*/ 0 60000 65536"/>
              <a:gd name="T9" fmla="*/ 0 60000 65536"/>
              <a:gd name="T10" fmla="*/ 0 60000 65536"/>
              <a:gd name="T11" fmla="*/ 0 60000 65536"/>
              <a:gd name="T12" fmla="*/ 0 w 284"/>
              <a:gd name="T13" fmla="*/ 0 h 771"/>
              <a:gd name="T14" fmla="*/ 284 w 284"/>
              <a:gd name="T15" fmla="*/ 771 h 77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4" h="771">
                <a:moveTo>
                  <a:pt x="284" y="35"/>
                </a:moveTo>
                <a:cubicBezTo>
                  <a:pt x="186" y="17"/>
                  <a:pt x="88" y="0"/>
                  <a:pt x="44" y="83"/>
                </a:cubicBezTo>
                <a:cubicBezTo>
                  <a:pt x="0" y="166"/>
                  <a:pt x="23" y="416"/>
                  <a:pt x="20" y="531"/>
                </a:cubicBezTo>
                <a:cubicBezTo>
                  <a:pt x="17" y="646"/>
                  <a:pt x="22" y="708"/>
                  <a:pt x="28" y="771"/>
                </a:cubicBezTo>
              </a:path>
            </a:pathLst>
          </a:custGeom>
          <a:noFill/>
          <a:ln w="3175">
            <a:solidFill>
              <a:schemeClr val="accent2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3560" name="Freeform 9">
            <a:extLst>
              <a:ext uri="{FF2B5EF4-FFF2-40B4-BE49-F238E27FC236}">
                <a16:creationId xmlns:a16="http://schemas.microsoft.com/office/drawing/2014/main" id="{CB5C1A71-B474-426D-B301-7905668C8B6E}"/>
              </a:ext>
            </a:extLst>
          </p:cNvPr>
          <p:cNvSpPr>
            <a:spLocks/>
          </p:cNvSpPr>
          <p:nvPr/>
        </p:nvSpPr>
        <p:spPr bwMode="auto">
          <a:xfrm>
            <a:off x="1485900" y="3797300"/>
            <a:ext cx="385763" cy="877888"/>
          </a:xfrm>
          <a:custGeom>
            <a:avLst/>
            <a:gdLst>
              <a:gd name="T0" fmla="*/ 0 w 243"/>
              <a:gd name="T1" fmla="*/ 2147483646 h 553"/>
              <a:gd name="T2" fmla="*/ 2147483646 w 243"/>
              <a:gd name="T3" fmla="*/ 2147483646 h 553"/>
              <a:gd name="T4" fmla="*/ 2147483646 w 243"/>
              <a:gd name="T5" fmla="*/ 2147483646 h 553"/>
              <a:gd name="T6" fmla="*/ 2147483646 w 243"/>
              <a:gd name="T7" fmla="*/ 2147483646 h 553"/>
              <a:gd name="T8" fmla="*/ 0 60000 65536"/>
              <a:gd name="T9" fmla="*/ 0 60000 65536"/>
              <a:gd name="T10" fmla="*/ 0 60000 65536"/>
              <a:gd name="T11" fmla="*/ 0 60000 65536"/>
              <a:gd name="T12" fmla="*/ 0 w 243"/>
              <a:gd name="T13" fmla="*/ 0 h 553"/>
              <a:gd name="T14" fmla="*/ 243 w 243"/>
              <a:gd name="T15" fmla="*/ 553 h 55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3" h="553">
                <a:moveTo>
                  <a:pt x="0" y="17"/>
                </a:moveTo>
                <a:cubicBezTo>
                  <a:pt x="60" y="8"/>
                  <a:pt x="121" y="0"/>
                  <a:pt x="160" y="41"/>
                </a:cubicBezTo>
                <a:cubicBezTo>
                  <a:pt x="199" y="82"/>
                  <a:pt x="221" y="180"/>
                  <a:pt x="232" y="265"/>
                </a:cubicBezTo>
                <a:cubicBezTo>
                  <a:pt x="243" y="350"/>
                  <a:pt x="233" y="451"/>
                  <a:pt x="224" y="553"/>
                </a:cubicBezTo>
              </a:path>
            </a:pathLst>
          </a:custGeom>
          <a:noFill/>
          <a:ln w="28575">
            <a:solidFill>
              <a:srgbClr val="CC00FF"/>
            </a:solidFill>
            <a:prstDash val="dash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grpSp>
        <p:nvGrpSpPr>
          <p:cNvPr id="23561" name="Group 10">
            <a:extLst>
              <a:ext uri="{FF2B5EF4-FFF2-40B4-BE49-F238E27FC236}">
                <a16:creationId xmlns:a16="http://schemas.microsoft.com/office/drawing/2014/main" id="{C49129C1-1B97-4580-8FB6-CFDC9058DC3F}"/>
              </a:ext>
            </a:extLst>
          </p:cNvPr>
          <p:cNvGrpSpPr>
            <a:grpSpLocks/>
          </p:cNvGrpSpPr>
          <p:nvPr/>
        </p:nvGrpSpPr>
        <p:grpSpPr bwMode="auto">
          <a:xfrm>
            <a:off x="3449638" y="5672138"/>
            <a:ext cx="315912" cy="304800"/>
            <a:chOff x="2213" y="2932"/>
            <a:chExt cx="311" cy="264"/>
          </a:xfrm>
        </p:grpSpPr>
        <p:sp>
          <p:nvSpPr>
            <p:cNvPr id="23574" name="Rectangle 11">
              <a:extLst>
                <a:ext uri="{FF2B5EF4-FFF2-40B4-BE49-F238E27FC236}">
                  <a16:creationId xmlns:a16="http://schemas.microsoft.com/office/drawing/2014/main" id="{3E2A2884-5EBD-4541-8876-92DC89E778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9" y="3012"/>
              <a:ext cx="295" cy="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da-DK"/>
            </a:p>
          </p:txBody>
        </p:sp>
        <p:grpSp>
          <p:nvGrpSpPr>
            <p:cNvPr id="23575" name="Group 12">
              <a:extLst>
                <a:ext uri="{FF2B5EF4-FFF2-40B4-BE49-F238E27FC236}">
                  <a16:creationId xmlns:a16="http://schemas.microsoft.com/office/drawing/2014/main" id="{CD49503F-D7F3-43DA-8E8F-F19697E4DA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13" y="2932"/>
              <a:ext cx="311" cy="264"/>
              <a:chOff x="2325" y="2892"/>
              <a:chExt cx="279" cy="336"/>
            </a:xfrm>
          </p:grpSpPr>
          <p:sp>
            <p:nvSpPr>
              <p:cNvPr id="23576" name="Line 13">
                <a:extLst>
                  <a:ext uri="{FF2B5EF4-FFF2-40B4-BE49-F238E27FC236}">
                    <a16:creationId xmlns:a16="http://schemas.microsoft.com/office/drawing/2014/main" id="{F22A2CA7-C559-437A-B27D-4570971551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25" y="2892"/>
                <a:ext cx="75" cy="18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23577" name="Line 14">
                <a:extLst>
                  <a:ext uri="{FF2B5EF4-FFF2-40B4-BE49-F238E27FC236}">
                    <a16:creationId xmlns:a16="http://schemas.microsoft.com/office/drawing/2014/main" id="{41A7CD11-DF3D-4CFB-8DA2-70D461C3CB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97" y="2895"/>
                <a:ext cx="129" cy="33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  <p:sp>
            <p:nvSpPr>
              <p:cNvPr id="23578" name="Line 15">
                <a:extLst>
                  <a:ext uri="{FF2B5EF4-FFF2-40B4-BE49-F238E27FC236}">
                    <a16:creationId xmlns:a16="http://schemas.microsoft.com/office/drawing/2014/main" id="{58E9012B-332E-438D-9602-6EA779990F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529" y="3078"/>
                <a:ext cx="75" cy="1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a-DK"/>
              </a:p>
            </p:txBody>
          </p:sp>
        </p:grpSp>
      </p:grpSp>
      <p:sp>
        <p:nvSpPr>
          <p:cNvPr id="23562" name="Rectangle 16">
            <a:extLst>
              <a:ext uri="{FF2B5EF4-FFF2-40B4-BE49-F238E27FC236}">
                <a16:creationId xmlns:a16="http://schemas.microsoft.com/office/drawing/2014/main" id="{BAE25BC0-A021-4251-A851-5C80CD272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200" y="6110288"/>
            <a:ext cx="2911475" cy="631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800" b="1"/>
              <a:t>0         2-3 mdr.</a:t>
            </a:r>
          </a:p>
        </p:txBody>
      </p:sp>
      <p:sp>
        <p:nvSpPr>
          <p:cNvPr id="23563" name="Line 17">
            <a:extLst>
              <a:ext uri="{FF2B5EF4-FFF2-40B4-BE49-F238E27FC236}">
                <a16:creationId xmlns:a16="http://schemas.microsoft.com/office/drawing/2014/main" id="{97391743-4C80-4CB4-8BF3-80A008FF11C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5843588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3564" name="Line 18">
            <a:extLst>
              <a:ext uri="{FF2B5EF4-FFF2-40B4-BE49-F238E27FC236}">
                <a16:creationId xmlns:a16="http://schemas.microsoft.com/office/drawing/2014/main" id="{DA1D30D2-D126-4F6D-B138-4368D27AD1C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82700" y="5843588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3565" name="Line 20">
            <a:extLst>
              <a:ext uri="{FF2B5EF4-FFF2-40B4-BE49-F238E27FC236}">
                <a16:creationId xmlns:a16="http://schemas.microsoft.com/office/drawing/2014/main" id="{84CB9388-013E-4304-94C0-13EBB8E913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40000" y="5843588"/>
            <a:ext cx="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23566" name="Rectangle 21">
            <a:extLst>
              <a:ext uri="{FF2B5EF4-FFF2-40B4-BE49-F238E27FC236}">
                <a16:creationId xmlns:a16="http://schemas.microsoft.com/office/drawing/2014/main" id="{39CA2971-BAE1-47FB-B523-71D361860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6097588"/>
            <a:ext cx="2390775" cy="631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2800" b="1"/>
              <a:t>1 år</a:t>
            </a:r>
          </a:p>
        </p:txBody>
      </p:sp>
      <p:pic>
        <p:nvPicPr>
          <p:cNvPr id="23567" name="Picture 22" descr="stor porlaps">
            <a:extLst>
              <a:ext uri="{FF2B5EF4-FFF2-40B4-BE49-F238E27FC236}">
                <a16:creationId xmlns:a16="http://schemas.microsoft.com/office/drawing/2014/main" id="{910D15CD-C1C7-4A2F-B528-4EB9FC20A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038" y="1090613"/>
            <a:ext cx="2382837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8" name="Rectangle 24">
            <a:extLst>
              <a:ext uri="{FF2B5EF4-FFF2-40B4-BE49-F238E27FC236}">
                <a16:creationId xmlns:a16="http://schemas.microsoft.com/office/drawing/2014/main" id="{C6BA7FB2-2836-4316-B393-E0D8C999F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900" y="4243388"/>
            <a:ext cx="6667500" cy="558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da-DK"/>
          </a:p>
        </p:txBody>
      </p:sp>
      <p:sp>
        <p:nvSpPr>
          <p:cNvPr id="23569" name="Rectangle 25">
            <a:extLst>
              <a:ext uri="{FF2B5EF4-FFF2-40B4-BE49-F238E27FC236}">
                <a16:creationId xmlns:a16="http://schemas.microsoft.com/office/drawing/2014/main" id="{1893AF36-6E11-4768-8B27-684030017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60350"/>
            <a:ext cx="7023100" cy="13684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da-DK"/>
          </a:p>
        </p:txBody>
      </p:sp>
      <p:sp>
        <p:nvSpPr>
          <p:cNvPr id="23570" name="AutoShape 26">
            <a:extLst>
              <a:ext uri="{FF2B5EF4-FFF2-40B4-BE49-F238E27FC236}">
                <a16:creationId xmlns:a16="http://schemas.microsoft.com/office/drawing/2014/main" id="{7C6E6358-69B8-4A1F-B919-D60B366BD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7538" y="5842000"/>
            <a:ext cx="166687" cy="339725"/>
          </a:xfrm>
          <a:prstGeom prst="upArrow">
            <a:avLst>
              <a:gd name="adj1" fmla="val 50000"/>
              <a:gd name="adj2" fmla="val 50953"/>
            </a:avLst>
          </a:prstGeom>
          <a:solidFill>
            <a:schemeClr val="accent1"/>
          </a:solidFill>
          <a:ln w="9525" cap="rnd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da-DK" sz="1800"/>
          </a:p>
        </p:txBody>
      </p:sp>
      <p:sp>
        <p:nvSpPr>
          <p:cNvPr id="23571" name="Tekstboks 1">
            <a:extLst>
              <a:ext uri="{FF2B5EF4-FFF2-40B4-BE49-F238E27FC236}">
                <a16:creationId xmlns:a16="http://schemas.microsoft.com/office/drawing/2014/main" id="{6746120D-F6D2-4E3C-8757-4597EA4C7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00" y="404813"/>
            <a:ext cx="7950200" cy="830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a-DK" altLang="da-DK" sz="2400"/>
              <a:t>Ca. 1 år efter en diskusprolaps får ca 30 % atter </a:t>
            </a:r>
            <a:r>
              <a:rPr lang="da-DK" altLang="da-DK" sz="2400" b="1" i="1" u="sng">
                <a:solidFill>
                  <a:srgbClr val="C00000"/>
                </a:solidFill>
              </a:rPr>
              <a:t>ryg</a:t>
            </a:r>
            <a:r>
              <a:rPr lang="da-DK" altLang="da-DK" sz="2400"/>
              <a:t>smerter.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a-DK" sz="2400"/>
          </a:p>
        </p:txBody>
      </p:sp>
      <p:sp>
        <p:nvSpPr>
          <p:cNvPr id="4" name="Kombinationstegning 3">
            <a:extLst>
              <a:ext uri="{FF2B5EF4-FFF2-40B4-BE49-F238E27FC236}">
                <a16:creationId xmlns:a16="http://schemas.microsoft.com/office/drawing/2014/main" id="{6B26F585-6E7C-4E2F-83A2-E598784F43DE}"/>
              </a:ext>
            </a:extLst>
          </p:cNvPr>
          <p:cNvSpPr/>
          <p:nvPr/>
        </p:nvSpPr>
        <p:spPr>
          <a:xfrm>
            <a:off x="4173538" y="4999038"/>
            <a:ext cx="3032125" cy="806450"/>
          </a:xfrm>
          <a:custGeom>
            <a:avLst/>
            <a:gdLst>
              <a:gd name="connsiteX0" fmla="*/ 0 w 3031066"/>
              <a:gd name="connsiteY0" fmla="*/ 800505 h 805843"/>
              <a:gd name="connsiteX1" fmla="*/ 304800 w 3031066"/>
              <a:gd name="connsiteY1" fmla="*/ 758172 h 805843"/>
              <a:gd name="connsiteX2" fmla="*/ 736600 w 3031066"/>
              <a:gd name="connsiteY2" fmla="*/ 453372 h 805843"/>
              <a:gd name="connsiteX3" fmla="*/ 1168400 w 3031066"/>
              <a:gd name="connsiteY3" fmla="*/ 97772 h 805843"/>
              <a:gd name="connsiteX4" fmla="*/ 1659466 w 3031066"/>
              <a:gd name="connsiteY4" fmla="*/ 4639 h 805843"/>
              <a:gd name="connsiteX5" fmla="*/ 2370666 w 3031066"/>
              <a:gd name="connsiteY5" fmla="*/ 13105 h 805843"/>
              <a:gd name="connsiteX6" fmla="*/ 3031066 w 3031066"/>
              <a:gd name="connsiteY6" fmla="*/ 4639 h 805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31066" h="805843">
                <a:moveTo>
                  <a:pt x="0" y="800505"/>
                </a:moveTo>
                <a:cubicBezTo>
                  <a:pt x="91016" y="808266"/>
                  <a:pt x="182033" y="816027"/>
                  <a:pt x="304800" y="758172"/>
                </a:cubicBezTo>
                <a:cubicBezTo>
                  <a:pt x="427567" y="700317"/>
                  <a:pt x="592667" y="563439"/>
                  <a:pt x="736600" y="453372"/>
                </a:cubicBezTo>
                <a:cubicBezTo>
                  <a:pt x="880533" y="343305"/>
                  <a:pt x="1014589" y="172561"/>
                  <a:pt x="1168400" y="97772"/>
                </a:cubicBezTo>
                <a:cubicBezTo>
                  <a:pt x="1322211" y="22983"/>
                  <a:pt x="1459088" y="18750"/>
                  <a:pt x="1659466" y="4639"/>
                </a:cubicBezTo>
                <a:cubicBezTo>
                  <a:pt x="1859844" y="-9472"/>
                  <a:pt x="2142066" y="13105"/>
                  <a:pt x="2370666" y="13105"/>
                </a:cubicBezTo>
                <a:cubicBezTo>
                  <a:pt x="2599266" y="13105"/>
                  <a:pt x="2815166" y="8872"/>
                  <a:pt x="3031066" y="4639"/>
                </a:cubicBezTo>
              </a:path>
            </a:pathLst>
          </a:cu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il: nedad 4">
            <a:extLst>
              <a:ext uri="{FF2B5EF4-FFF2-40B4-BE49-F238E27FC236}">
                <a16:creationId xmlns:a16="http://schemas.microsoft.com/office/drawing/2014/main" id="{CB1003F9-A5FF-41B1-8366-177191BF08CE}"/>
              </a:ext>
            </a:extLst>
          </p:cNvPr>
          <p:cNvSpPr/>
          <p:nvPr/>
        </p:nvSpPr>
        <p:spPr>
          <a:xfrm rot="2021253">
            <a:off x="2459038" y="4198938"/>
            <a:ext cx="301625" cy="393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a-DK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575</Words>
  <Application>Microsoft Office PowerPoint</Application>
  <PresentationFormat>Skærmshow (4:3)</PresentationFormat>
  <Paragraphs>89</Paragraphs>
  <Slides>13</Slides>
  <Notes>13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Arial normal</vt:lpstr>
      <vt:lpstr>Calibri</vt:lpstr>
      <vt:lpstr>Kontortema</vt:lpstr>
      <vt:lpstr>CorelDRAW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Region Hovedstaden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TBEN0024</dc:creator>
  <cp:lastModifiedBy>Tom Bendix</cp:lastModifiedBy>
  <cp:revision>46</cp:revision>
  <dcterms:created xsi:type="dcterms:W3CDTF">2014-07-28T09:17:10Z</dcterms:created>
  <dcterms:modified xsi:type="dcterms:W3CDTF">2022-05-21T05:20:50Z</dcterms:modified>
</cp:coreProperties>
</file>